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B40E376-F724-47CA-9D99-633739E1EDE7}"/>
              </a:ext>
            </a:extLst>
          </p:cNvPr>
          <p:cNvSpPr txBox="1"/>
          <p:nvPr/>
        </p:nvSpPr>
        <p:spPr>
          <a:xfrm>
            <a:off x="5659250" y="2287446"/>
            <a:ext cx="90562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maps.R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F5D91E-12EF-4AB3-A4B3-E71DEEBBCB1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753729" y="1451758"/>
            <a:ext cx="905521" cy="102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1D9991-7756-466C-8CBB-DD4E5D81450F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 flipH="1" flipV="1">
            <a:off x="6112064" y="2656778"/>
            <a:ext cx="1868244" cy="20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D857A7-425A-481E-9ABD-92CF2EDA087C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flipH="1" flipV="1">
            <a:off x="6112064" y="2656778"/>
            <a:ext cx="1868244" cy="289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D97ED9-ACB7-4D67-A3F3-55E08435CCCA}"/>
              </a:ext>
            </a:extLst>
          </p:cNvPr>
          <p:cNvSpPr txBox="1"/>
          <p:nvPr/>
        </p:nvSpPr>
        <p:spPr>
          <a:xfrm>
            <a:off x="3157227" y="1798123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2014\y1.csv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4C6434-6297-488E-B7E0-60FF563ACF85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4767856" y="893350"/>
            <a:ext cx="891394" cy="157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F14CDD-1470-47BB-BBFA-BE38A84DC524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4494276" y="1982789"/>
            <a:ext cx="1164974" cy="48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A76F55-5DCE-445E-A236-814BEB960C3D}"/>
              </a:ext>
            </a:extLst>
          </p:cNvPr>
          <p:cNvSpPr txBox="1"/>
          <p:nvPr/>
        </p:nvSpPr>
        <p:spPr>
          <a:xfrm>
            <a:off x="7111304" y="2363727"/>
            <a:ext cx="13085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mapsX.jpeg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B2DC5-A2C6-41AF-9665-FC3C61DB27FD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>
            <a:off x="6564878" y="2472112"/>
            <a:ext cx="546426" cy="7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F01977-14CF-43CC-B749-CF7C2661B3B2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4753729" y="919842"/>
            <a:ext cx="688369" cy="5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CD10DE-DFBF-4CA2-B25C-7A4981E2D7E9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4767856" y="893350"/>
            <a:ext cx="674242" cy="2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E58F46-A918-41D2-BE4D-61B40DBCEE2A}"/>
              </a:ext>
            </a:extLst>
          </p:cNvPr>
          <p:cNvSpPr txBox="1"/>
          <p:nvPr/>
        </p:nvSpPr>
        <p:spPr>
          <a:xfrm>
            <a:off x="6851948" y="568854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Phi ordered.png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6250AE-2F40-4BA9-B02F-6E9239C6CB03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 flipV="1">
            <a:off x="6564878" y="892020"/>
            <a:ext cx="287070" cy="2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DD8A4F-5DCD-4EAB-99A1-E187E6BFF98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753729" y="1451758"/>
            <a:ext cx="672559" cy="2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29AB9D-62AD-4574-8C2E-0DB173E027A7}"/>
              </a:ext>
            </a:extLst>
          </p:cNvPr>
          <p:cNvSpPr txBox="1"/>
          <p:nvPr/>
        </p:nvSpPr>
        <p:spPr>
          <a:xfrm>
            <a:off x="6816697" y="1307991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Thetam</a:t>
            </a:r>
            <a:r>
              <a:rPr lang="en-US" dirty="0"/>
              <a:t> boxplot.png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1BD7D-B379-4E7E-98CE-F835EE51AE4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6549068" y="1631157"/>
            <a:ext cx="267629" cy="2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9D68023-C660-4695-AF5E-9C7B6F11A0A0}"/>
              </a:ext>
            </a:extLst>
          </p:cNvPr>
          <p:cNvSpPr txBox="1"/>
          <p:nvPr/>
        </p:nvSpPr>
        <p:spPr>
          <a:xfrm>
            <a:off x="5696281" y="3007170"/>
            <a:ext cx="12816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 </a:t>
            </a:r>
            <a:r>
              <a:rPr lang="en-US" dirty="0" err="1"/>
              <a:t>diff.R</a:t>
            </a:r>
            <a:endParaRPr lang="en-US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FE53BB5-6811-4824-B117-40C8884FBC2D}"/>
              </a:ext>
            </a:extLst>
          </p:cNvPr>
          <p:cNvCxnSpPr>
            <a:cxnSpLocks/>
            <a:stCxn id="21" idx="1"/>
            <a:endCxn id="197" idx="2"/>
          </p:cNvCxnSpPr>
          <p:nvPr/>
        </p:nvCxnSpPr>
        <p:spPr>
          <a:xfrm flipH="1" flipV="1">
            <a:off x="6337124" y="3376502"/>
            <a:ext cx="1643184" cy="13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3BECCE0-19EE-41B8-A6E0-43EE14FECB28}"/>
              </a:ext>
            </a:extLst>
          </p:cNvPr>
          <p:cNvCxnSpPr>
            <a:cxnSpLocks/>
            <a:stCxn id="22" idx="1"/>
            <a:endCxn id="197" idx="2"/>
          </p:cNvCxnSpPr>
          <p:nvPr/>
        </p:nvCxnSpPr>
        <p:spPr>
          <a:xfrm flipH="1" flipV="1">
            <a:off x="6337124" y="3376502"/>
            <a:ext cx="1643184" cy="217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04548BB-ED37-43A2-BA9A-19B732CE85E0}"/>
              </a:ext>
            </a:extLst>
          </p:cNvPr>
          <p:cNvCxnSpPr>
            <a:cxnSpLocks/>
            <a:stCxn id="6" idx="3"/>
            <a:endCxn id="197" idx="1"/>
          </p:cNvCxnSpPr>
          <p:nvPr/>
        </p:nvCxnSpPr>
        <p:spPr>
          <a:xfrm>
            <a:off x="4753729" y="1451758"/>
            <a:ext cx="942552" cy="174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FAF7723-3F0C-478A-A394-E3B24F024392}"/>
              </a:ext>
            </a:extLst>
          </p:cNvPr>
          <p:cNvCxnSpPr>
            <a:cxnSpLocks/>
            <a:stCxn id="31" idx="3"/>
            <a:endCxn id="197" idx="1"/>
          </p:cNvCxnSpPr>
          <p:nvPr/>
        </p:nvCxnSpPr>
        <p:spPr>
          <a:xfrm>
            <a:off x="4494276" y="1982789"/>
            <a:ext cx="1202005" cy="12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5A00A5C-242F-4527-9922-05940CC7E063}"/>
              </a:ext>
            </a:extLst>
          </p:cNvPr>
          <p:cNvSpPr txBox="1"/>
          <p:nvPr/>
        </p:nvSpPr>
        <p:spPr>
          <a:xfrm>
            <a:off x="2433555" y="3016347"/>
            <a:ext cx="259420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2018\theta_m_interp.csv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C223B5D-1DD5-41CB-A4D8-BC48FF78514D}"/>
              </a:ext>
            </a:extLst>
          </p:cNvPr>
          <p:cNvSpPr txBox="1"/>
          <p:nvPr/>
        </p:nvSpPr>
        <p:spPr>
          <a:xfrm>
            <a:off x="7447432" y="2966271"/>
            <a:ext cx="16242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 diffX.png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DA60087-6A7E-4801-83FC-6A5B1C4DDC36}"/>
              </a:ext>
            </a:extLst>
          </p:cNvPr>
          <p:cNvCxnSpPr>
            <a:cxnSpLocks/>
            <a:stCxn id="197" idx="3"/>
            <a:endCxn id="210" idx="1"/>
          </p:cNvCxnSpPr>
          <p:nvPr/>
        </p:nvCxnSpPr>
        <p:spPr>
          <a:xfrm flipV="1">
            <a:off x="6977967" y="3150937"/>
            <a:ext cx="469465" cy="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A7C4696-748D-45AD-876C-BCE8E27F811B}"/>
              </a:ext>
            </a:extLst>
          </p:cNvPr>
          <p:cNvCxnSpPr>
            <a:cxnSpLocks/>
            <a:stCxn id="209" idx="3"/>
            <a:endCxn id="197" idx="1"/>
          </p:cNvCxnSpPr>
          <p:nvPr/>
        </p:nvCxnSpPr>
        <p:spPr>
          <a:xfrm flipV="1">
            <a:off x="5027757" y="3191836"/>
            <a:ext cx="668524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45923D-E44C-4369-922F-D49D60FA9C54}"/>
              </a:ext>
            </a:extLst>
          </p:cNvPr>
          <p:cNvSpPr txBox="1"/>
          <p:nvPr/>
        </p:nvSpPr>
        <p:spPr>
          <a:xfrm>
            <a:off x="5442098" y="596676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Phi </a:t>
            </a:r>
            <a:r>
              <a:rPr lang="en-US" dirty="0" err="1"/>
              <a:t>ordered.R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E11B21-F339-408F-807C-5D56A410D204}"/>
              </a:ext>
            </a:extLst>
          </p:cNvPr>
          <p:cNvSpPr txBox="1"/>
          <p:nvPr/>
        </p:nvSpPr>
        <p:spPr>
          <a:xfrm>
            <a:off x="5426288" y="1335813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Thetam</a:t>
            </a:r>
            <a:r>
              <a:rPr lang="en-US" dirty="0"/>
              <a:t> </a:t>
            </a:r>
            <a:r>
              <a:rPr lang="en-US" dirty="0" err="1"/>
              <a:t>boxplot.R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3D322-E0D0-4F0E-973A-E21CEB87F1C5}"/>
              </a:ext>
            </a:extLst>
          </p:cNvPr>
          <p:cNvSpPr txBox="1"/>
          <p:nvPr/>
        </p:nvSpPr>
        <p:spPr>
          <a:xfrm>
            <a:off x="2939797" y="1267092"/>
            <a:ext cx="181393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2014\theta.m.csv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F9723A-8373-4AEA-A073-495C4EE50A00}"/>
              </a:ext>
            </a:extLst>
          </p:cNvPr>
          <p:cNvSpPr txBox="1"/>
          <p:nvPr/>
        </p:nvSpPr>
        <p:spPr>
          <a:xfrm>
            <a:off x="7980308" y="5226843"/>
            <a:ext cx="13902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Polygon_A_B_C_D.shp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6722-9EB6-4F61-8CF2-C24158458082}"/>
              </a:ext>
            </a:extLst>
          </p:cNvPr>
          <p:cNvSpPr txBox="1"/>
          <p:nvPr/>
        </p:nvSpPr>
        <p:spPr>
          <a:xfrm>
            <a:off x="4142368" y="6261324"/>
            <a:ext cx="13818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2014\llk.csv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754EC-9B73-47E3-B150-120AF4091356}"/>
              </a:ext>
            </a:extLst>
          </p:cNvPr>
          <p:cNvSpPr txBox="1"/>
          <p:nvPr/>
        </p:nvSpPr>
        <p:spPr>
          <a:xfrm>
            <a:off x="7980308" y="4414655"/>
            <a:ext cx="13902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Rio_tanguro_dissp.shp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A1F42-0EED-4EA5-B7DD-3D73C0E6DD93}"/>
              </a:ext>
            </a:extLst>
          </p:cNvPr>
          <p:cNvSpPr txBox="1"/>
          <p:nvPr/>
        </p:nvSpPr>
        <p:spPr>
          <a:xfrm>
            <a:off x="3144647" y="708684"/>
            <a:ext cx="162320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2014\phi.m.csv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FDCA870-4336-42E8-BD2D-37AE104C8002}"/>
              </a:ext>
            </a:extLst>
          </p:cNvPr>
          <p:cNvSpPr txBox="1"/>
          <p:nvPr/>
        </p:nvSpPr>
        <p:spPr>
          <a:xfrm>
            <a:off x="5797650" y="6287580"/>
            <a:ext cx="156784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convergence.R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76778EA-F65E-4901-AADB-0CFA92E7EDC1}"/>
              </a:ext>
            </a:extLst>
          </p:cNvPr>
          <p:cNvSpPr txBox="1"/>
          <p:nvPr/>
        </p:nvSpPr>
        <p:spPr>
          <a:xfrm>
            <a:off x="7820662" y="6261324"/>
            <a:ext cx="18814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convergence.png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76CA09C-30EA-4BC5-B66E-F4B546BF0953}"/>
              </a:ext>
            </a:extLst>
          </p:cNvPr>
          <p:cNvCxnSpPr>
            <a:cxnSpLocks/>
            <a:stCxn id="8" idx="3"/>
            <a:endCxn id="154" idx="1"/>
          </p:cNvCxnSpPr>
          <p:nvPr/>
        </p:nvCxnSpPr>
        <p:spPr>
          <a:xfrm>
            <a:off x="5524228" y="6445990"/>
            <a:ext cx="273422" cy="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E702C31-DBD0-427E-AC64-2642AC4E7F14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 flipV="1">
            <a:off x="7365492" y="6445990"/>
            <a:ext cx="455170" cy="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7</cp:revision>
  <dcterms:created xsi:type="dcterms:W3CDTF">2021-11-29T19:55:02Z</dcterms:created>
  <dcterms:modified xsi:type="dcterms:W3CDTF">2021-12-03T19:23:22Z</dcterms:modified>
</cp:coreProperties>
</file>