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94F-CFDD-4BEC-97E8-CF1990BF4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3455-A42F-40EE-955D-74F4201D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B6FED-26DF-4D2D-993D-EB606AA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8698-7B94-4564-A915-3F7F649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D050-71C7-4083-B0EB-D5060034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53A8-6128-4393-869D-26886763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87FBF-BF25-4CB7-A1C1-F781C664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C424-3867-4FF9-8C9C-CD517642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38E2-90C9-4612-B323-AEC801D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B3A3-A972-4E96-9B43-2614C998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80C09-9E65-456C-BFA7-2C7B64656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D9CE-805C-42D9-ABE8-040E1383B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CD73-6428-4020-94DD-0A611BD1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AB78-784A-4BD5-A187-6C1DCDB9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4E60-595A-4F5B-AC8C-A8768BFE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9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249-A77B-405B-8DBA-AE580769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26E5-1CD3-468B-9350-A3B4A757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014D-3F7D-4D4E-9ACF-3776F8C2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71A7D-BCE2-4A71-A99F-ABE8E343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5568-4F52-43CB-8EDE-69F084AD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E7A3-4661-4387-9300-46B09CD7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E8E-A682-4259-9F77-196CB6B0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ECC4-33D4-4758-9C02-CDD86A0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4466-133C-472D-AD6F-B3F340E9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511E-8C4C-4AF6-88BD-DD80CED9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D23-4051-4A92-BA9A-A2C721E2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9CA2-F68F-4569-A84E-D554F559D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8348-BBE5-4672-AEA9-9EC884E9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EE207-7DD0-4055-AD81-2B948365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69420-EEE8-44FD-A06C-F10A602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297CE-E882-4A0A-9C8F-D593D25F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4257-7B34-4059-8C00-EA57EFF7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BCC34-65AE-4BA3-BC1C-9B6C8B1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36202-1664-4EC0-AA1C-E060CBABD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4113B-29B9-447D-9803-D012CB50A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50F3-938D-4236-89BC-A65FFEC89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0FAE0-26EB-44C9-BDB3-B13B96A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8F21C-B52E-4811-9C67-BFC3A5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515B2-8390-4FA2-A456-12C9D9E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CC42-21E8-4915-82D7-FD3BBC96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3C651-322C-4E53-97E3-FF577368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6E287-0E85-48EF-925A-4A244C10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E769-B6D8-4315-9CC9-F8E6101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2C68-B96E-4F97-A44F-217D12B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73DE-1794-4E1B-A238-17DEAFB6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A867D-616C-4D89-A75E-C566A3EE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930-E0AA-4B9C-8435-21FBAB71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5916-158A-46F5-AC6C-EBA6DE8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4B155-2443-45A5-B12D-922212CC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D66F-C0C3-470A-866C-9DC1D84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119F-F815-4D39-AB14-311F098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D792-4ED5-4477-8D60-EBABAEC4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CD0-2F6A-4A73-8A6C-014F676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8F883-6D48-4EB0-871A-0DB85189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B5300-CADD-4E5A-BA4D-5BF08637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3B76-7792-44A6-A977-2A8BB82A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72652-D5B3-44D5-9EFE-C5968D5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EBA8E-F99D-4EA0-8F2B-24172AC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2E75-861C-4F08-846E-8C1FDCD0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A318-B467-41A2-AB45-FD168B055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EFF3D-9E7E-42AF-AE85-794ED23E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BAB1-08FA-4174-8EA6-5823210D9EE7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D830-4CCF-485A-8900-DD84987C6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1848-1A7D-44F1-8535-C7128CCA7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E8C3-B7A4-4DBE-8298-3EE0EDDB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F97A9B-4860-4AA2-9714-5356B7FCCA2B}"/>
              </a:ext>
            </a:extLst>
          </p:cNvPr>
          <p:cNvSpPr txBox="1"/>
          <p:nvPr/>
        </p:nvSpPr>
        <p:spPr>
          <a:xfrm>
            <a:off x="3523116" y="702527"/>
            <a:ext cx="21410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LIDAR_Binom.R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3D322-E0D0-4F0E-973A-E21CEB87F1C5}"/>
              </a:ext>
            </a:extLst>
          </p:cNvPr>
          <p:cNvSpPr txBox="1"/>
          <p:nvPr/>
        </p:nvSpPr>
        <p:spPr>
          <a:xfrm>
            <a:off x="6034667" y="313870"/>
            <a:ext cx="1970131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results\thetaX.csv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1A25B-DD88-4966-91B8-B103A2A3E4BB}"/>
              </a:ext>
            </a:extLst>
          </p:cNvPr>
          <p:cNvSpPr txBox="1"/>
          <p:nvPr/>
        </p:nvSpPr>
        <p:spPr>
          <a:xfrm>
            <a:off x="2039112" y="683202"/>
            <a:ext cx="11134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data yX.csv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F19A5-983B-45E9-8748-0A31BF4B1DBE}"/>
              </a:ext>
            </a:extLst>
          </p:cNvPr>
          <p:cNvSpPr txBox="1"/>
          <p:nvPr/>
        </p:nvSpPr>
        <p:spPr>
          <a:xfrm>
            <a:off x="2039112" y="1495390"/>
            <a:ext cx="111348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data nX.csv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DBC1CA-B3D4-44D3-AE2F-C83C5EEA53D0}"/>
              </a:ext>
            </a:extLst>
          </p:cNvPr>
          <p:cNvCxnSpPr>
            <a:stCxn id="9" idx="3"/>
            <a:endCxn id="4" idx="1"/>
          </p:cNvCxnSpPr>
          <p:nvPr/>
        </p:nvCxnSpPr>
        <p:spPr>
          <a:xfrm flipV="1">
            <a:off x="3152598" y="887193"/>
            <a:ext cx="370518" cy="1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112DF2-5E8F-452D-9635-C93019DCF4BD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 flipV="1">
            <a:off x="3152598" y="887193"/>
            <a:ext cx="370518" cy="93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BB6C8B-A357-4087-B12D-B02B996F550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664150" y="498536"/>
            <a:ext cx="370517" cy="38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ADD68E-53EA-46C8-AE79-3D8676132BB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64150" y="887193"/>
            <a:ext cx="370518" cy="17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9776E-F95B-4C27-A1FC-008BD08095F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664150" y="887193"/>
            <a:ext cx="370518" cy="74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C3E3EF-145A-437B-B58E-95C1EC01E55C}"/>
              </a:ext>
            </a:extLst>
          </p:cNvPr>
          <p:cNvSpPr txBox="1"/>
          <p:nvPr/>
        </p:nvSpPr>
        <p:spPr>
          <a:xfrm>
            <a:off x="386055" y="1044745"/>
            <a:ext cx="128253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</a:t>
            </a:r>
            <a:r>
              <a:rPr lang="en-US" dirty="0" err="1"/>
              <a:t>data.R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7D29D-E7F6-4505-B159-3B371A5F0B08}"/>
              </a:ext>
            </a:extLst>
          </p:cNvPr>
          <p:cNvSpPr txBox="1"/>
          <p:nvPr/>
        </p:nvSpPr>
        <p:spPr>
          <a:xfrm>
            <a:off x="301973" y="2830150"/>
            <a:ext cx="72780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phi.R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08B917-EA1B-4B65-A991-EB263F1A07BC}"/>
              </a:ext>
            </a:extLst>
          </p:cNvPr>
          <p:cNvSpPr txBox="1"/>
          <p:nvPr/>
        </p:nvSpPr>
        <p:spPr>
          <a:xfrm>
            <a:off x="91660" y="3384886"/>
            <a:ext cx="90154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theta.R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2BA8B8-10A0-4D13-9E24-F6020C5C0C24}"/>
              </a:ext>
            </a:extLst>
          </p:cNvPr>
          <p:cNvSpPr txBox="1"/>
          <p:nvPr/>
        </p:nvSpPr>
        <p:spPr>
          <a:xfrm>
            <a:off x="1276662" y="3365126"/>
            <a:ext cx="173973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Data\thetaX.csv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71DCE7-5129-44B9-A2FF-7644A17F454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993200" y="3549792"/>
            <a:ext cx="283462" cy="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34DE4E-C202-481E-98FA-5891C3A79A5F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1029776" y="3014816"/>
            <a:ext cx="457197" cy="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3B73C2-FEC9-4E83-821C-4F6550388459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1668594" y="1006368"/>
            <a:ext cx="370518" cy="22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FC3EB9-ADBE-409A-911B-2EFAC9EA9DFF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1668594" y="1229411"/>
            <a:ext cx="370518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565D84-468B-41BC-928A-22BB08B5D4E5}"/>
              </a:ext>
            </a:extLst>
          </p:cNvPr>
          <p:cNvCxnSpPr>
            <a:cxnSpLocks/>
            <a:stCxn id="33" idx="0"/>
            <a:endCxn id="22" idx="2"/>
          </p:cNvCxnSpPr>
          <p:nvPr/>
        </p:nvCxnSpPr>
        <p:spPr>
          <a:xfrm flipH="1" flipV="1">
            <a:off x="1027325" y="1414077"/>
            <a:ext cx="1215218" cy="142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5B691A-32F1-4F31-A5EB-016AD6550A66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1027325" y="1414077"/>
            <a:ext cx="1119205" cy="195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E28AD61-4B8F-41DE-BAB5-BA608D1B48FD}"/>
              </a:ext>
            </a:extLst>
          </p:cNvPr>
          <p:cNvCxnSpPr>
            <a:cxnSpLocks/>
            <a:stCxn id="25" idx="3"/>
            <a:endCxn id="53" idx="1"/>
          </p:cNvCxnSpPr>
          <p:nvPr/>
        </p:nvCxnSpPr>
        <p:spPr>
          <a:xfrm>
            <a:off x="3016397" y="3549792"/>
            <a:ext cx="414611" cy="93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CE68AFD-A361-40B8-A651-97FAC3664811}"/>
              </a:ext>
            </a:extLst>
          </p:cNvPr>
          <p:cNvSpPr txBox="1"/>
          <p:nvPr/>
        </p:nvSpPr>
        <p:spPr>
          <a:xfrm>
            <a:off x="4813461" y="4143336"/>
            <a:ext cx="128253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trueX.jpeg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F0F6A2F-A8E5-4422-A07E-E828073AF720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 flipV="1">
            <a:off x="4346449" y="4466502"/>
            <a:ext cx="467012" cy="1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A2DF75-D015-47E8-ABB7-7CE8A5BBFF5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>
            <a:off x="3152598" y="1006368"/>
            <a:ext cx="370518" cy="184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10DCD7-C3DF-40AA-A583-20D3F7F4CF9A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3152598" y="1818556"/>
            <a:ext cx="370518" cy="103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9C9BBA-7066-42BC-AE89-5292BDDD545B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>
            <a:off x="5664150" y="2855255"/>
            <a:ext cx="351452" cy="13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92BF47C-5E75-4AAE-A33F-563266E4A8C7}"/>
              </a:ext>
            </a:extLst>
          </p:cNvPr>
          <p:cNvSpPr txBox="1"/>
          <p:nvPr/>
        </p:nvSpPr>
        <p:spPr>
          <a:xfrm>
            <a:off x="8004799" y="2676306"/>
            <a:ext cx="1482478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</a:t>
            </a:r>
            <a:r>
              <a:rPr lang="en-US" dirty="0"/>
              <a:t> </a:t>
            </a:r>
            <a:r>
              <a:rPr lang="en-US" dirty="0" err="1"/>
              <a:t>HCluster.R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803D06-F723-4205-AE0C-78D462F89E2E}"/>
              </a:ext>
            </a:extLst>
          </p:cNvPr>
          <p:cNvCxnSpPr>
            <a:stCxn id="70" idx="3"/>
            <a:endCxn id="74" idx="1"/>
          </p:cNvCxnSpPr>
          <p:nvPr/>
        </p:nvCxnSpPr>
        <p:spPr>
          <a:xfrm>
            <a:off x="7498080" y="2987412"/>
            <a:ext cx="506719" cy="1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1812A0-1178-4B6D-AFC5-3C68F5F56E6E}"/>
              </a:ext>
            </a:extLst>
          </p:cNvPr>
          <p:cNvCxnSpPr>
            <a:cxnSpLocks/>
            <a:stCxn id="25" idx="3"/>
            <a:endCxn id="74" idx="1"/>
          </p:cNvCxnSpPr>
          <p:nvPr/>
        </p:nvCxnSpPr>
        <p:spPr>
          <a:xfrm flipV="1">
            <a:off x="3016397" y="2999472"/>
            <a:ext cx="4988402" cy="55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49DC5A-C8BE-49DB-A516-FC5411B44FAF}"/>
              </a:ext>
            </a:extLst>
          </p:cNvPr>
          <p:cNvSpPr txBox="1"/>
          <p:nvPr/>
        </p:nvSpPr>
        <p:spPr>
          <a:xfrm>
            <a:off x="9865227" y="2676306"/>
            <a:ext cx="148247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</a:t>
            </a:r>
            <a:r>
              <a:rPr lang="en-US" dirty="0"/>
              <a:t> XCluster.jpeg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CAB693-B675-4C02-8D16-6D8AAB9D8CFB}"/>
              </a:ext>
            </a:extLst>
          </p:cNvPr>
          <p:cNvCxnSpPr>
            <a:cxnSpLocks/>
            <a:stCxn id="74" idx="3"/>
            <a:endCxn id="80" idx="1"/>
          </p:cNvCxnSpPr>
          <p:nvPr/>
        </p:nvCxnSpPr>
        <p:spPr>
          <a:xfrm>
            <a:off x="9487277" y="2999472"/>
            <a:ext cx="377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A616AEA-6E07-47B6-B0F9-4E26EE1732C3}"/>
              </a:ext>
            </a:extLst>
          </p:cNvPr>
          <p:cNvSpPr txBox="1"/>
          <p:nvPr/>
        </p:nvSpPr>
        <p:spPr>
          <a:xfrm>
            <a:off x="8375315" y="498536"/>
            <a:ext cx="158250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estimX.R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3D1A98F-7396-4768-AF6A-F70B9097540E}"/>
              </a:ext>
            </a:extLst>
          </p:cNvPr>
          <p:cNvCxnSpPr>
            <a:stCxn id="25" idx="3"/>
            <a:endCxn id="93" idx="1"/>
          </p:cNvCxnSpPr>
          <p:nvPr/>
        </p:nvCxnSpPr>
        <p:spPr>
          <a:xfrm flipV="1">
            <a:off x="3016397" y="683202"/>
            <a:ext cx="5358918" cy="286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45EB5B-E934-4C32-9F9A-67CF720B35EA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>
          <a:xfrm>
            <a:off x="8004798" y="498536"/>
            <a:ext cx="37051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C1EA769-7ED8-4465-9531-86E81185706F}"/>
              </a:ext>
            </a:extLst>
          </p:cNvPr>
          <p:cNvSpPr txBox="1"/>
          <p:nvPr/>
        </p:nvSpPr>
        <p:spPr>
          <a:xfrm>
            <a:off x="10333954" y="360036"/>
            <a:ext cx="141608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estimX.jpeg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CB3B2FF-E628-4A3F-A454-8DDD7DD40365}"/>
              </a:ext>
            </a:extLst>
          </p:cNvPr>
          <p:cNvCxnSpPr>
            <a:cxnSpLocks/>
            <a:stCxn id="93" idx="3"/>
            <a:endCxn id="99" idx="1"/>
          </p:cNvCxnSpPr>
          <p:nvPr/>
        </p:nvCxnSpPr>
        <p:spPr>
          <a:xfrm>
            <a:off x="9957816" y="683202"/>
            <a:ext cx="376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FA1F42-0EED-4EA5-B7DD-3D73C0E6DD93}"/>
              </a:ext>
            </a:extLst>
          </p:cNvPr>
          <p:cNvSpPr txBox="1"/>
          <p:nvPr/>
        </p:nvSpPr>
        <p:spPr>
          <a:xfrm>
            <a:off x="6034668" y="881547"/>
            <a:ext cx="17705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results\phiX.csv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36722-9EB6-4F61-8CF2-C24158458082}"/>
              </a:ext>
            </a:extLst>
          </p:cNvPr>
          <p:cNvSpPr txBox="1"/>
          <p:nvPr/>
        </p:nvSpPr>
        <p:spPr>
          <a:xfrm>
            <a:off x="6034668" y="1449224"/>
            <a:ext cx="1770516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results\llkX.csv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0C1499-6CC4-4306-A5C9-398979196745}"/>
              </a:ext>
            </a:extLst>
          </p:cNvPr>
          <p:cNvSpPr txBox="1"/>
          <p:nvPr/>
        </p:nvSpPr>
        <p:spPr>
          <a:xfrm>
            <a:off x="1486973" y="2835748"/>
            <a:ext cx="151113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Data\phiX.csv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63FC63-20A8-457F-808C-E3407EFF7B12}"/>
              </a:ext>
            </a:extLst>
          </p:cNvPr>
          <p:cNvSpPr txBox="1"/>
          <p:nvPr/>
        </p:nvSpPr>
        <p:spPr>
          <a:xfrm>
            <a:off x="3431008" y="4163096"/>
            <a:ext cx="915441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trueX.R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591391-4D4B-4E78-86E6-B5CCDB293D87}"/>
              </a:ext>
            </a:extLst>
          </p:cNvPr>
          <p:cNvSpPr txBox="1"/>
          <p:nvPr/>
        </p:nvSpPr>
        <p:spPr>
          <a:xfrm>
            <a:off x="6015602" y="2664246"/>
            <a:ext cx="1482478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analysis X.csv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D9A3C5-7CA8-4904-8457-AE9BA3C9B7E4}"/>
              </a:ext>
            </a:extLst>
          </p:cNvPr>
          <p:cNvSpPr txBox="1"/>
          <p:nvPr/>
        </p:nvSpPr>
        <p:spPr>
          <a:xfrm>
            <a:off x="3523116" y="2670589"/>
            <a:ext cx="21410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Cluster analysis X.R</a:t>
            </a:r>
          </a:p>
        </p:txBody>
      </p:sp>
    </p:spTree>
    <p:extLst>
      <p:ext uri="{BB962C8B-B14F-4D97-AF65-F5344CB8AC3E}">
        <p14:creationId xmlns:p14="http://schemas.microsoft.com/office/powerpoint/2010/main" val="398946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Valle,Denis R</dc:creator>
  <cp:lastModifiedBy>Valle,Denis R</cp:lastModifiedBy>
  <cp:revision>5</cp:revision>
  <dcterms:created xsi:type="dcterms:W3CDTF">2021-11-29T19:55:02Z</dcterms:created>
  <dcterms:modified xsi:type="dcterms:W3CDTF">2021-12-03T19:32:54Z</dcterms:modified>
</cp:coreProperties>
</file>