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97A9B-4860-4AA2-9714-5356B7FCCA2B}"/>
              </a:ext>
            </a:extLst>
          </p:cNvPr>
          <p:cNvSpPr txBox="1"/>
          <p:nvPr/>
        </p:nvSpPr>
        <p:spPr>
          <a:xfrm>
            <a:off x="3523116" y="702527"/>
            <a:ext cx="21410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LIDAR_Binom.R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A25B-DD88-4966-91B8-B103A2A3E4BB}"/>
              </a:ext>
            </a:extLst>
          </p:cNvPr>
          <p:cNvSpPr txBox="1"/>
          <p:nvPr/>
        </p:nvSpPr>
        <p:spPr>
          <a:xfrm>
            <a:off x="2039112" y="683202"/>
            <a:ext cx="11134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data yX.csv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19A5-983B-45E9-8748-0A31BF4B1DBE}"/>
              </a:ext>
            </a:extLst>
          </p:cNvPr>
          <p:cNvSpPr txBox="1"/>
          <p:nvPr/>
        </p:nvSpPr>
        <p:spPr>
          <a:xfrm>
            <a:off x="2039112" y="1495390"/>
            <a:ext cx="11134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data nX.csv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DBC1CA-B3D4-44D3-AE2F-C83C5EEA53D0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3152598" y="887193"/>
            <a:ext cx="370518" cy="1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112DF2-5E8F-452D-9635-C93019DCF4BD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3152598" y="887193"/>
            <a:ext cx="370518" cy="93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B6C8B-A357-4087-B12D-B02B996F550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64150" y="887193"/>
            <a:ext cx="237918" cy="129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ADD68E-53EA-46C8-AE79-3D8676132BB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664150" y="873337"/>
            <a:ext cx="292132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9776E-F95B-4C27-A1FC-008BD08095F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664150" y="222296"/>
            <a:ext cx="292132" cy="66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C3E3EF-145A-437B-B58E-95C1EC01E55C}"/>
              </a:ext>
            </a:extLst>
          </p:cNvPr>
          <p:cNvSpPr txBox="1"/>
          <p:nvPr/>
        </p:nvSpPr>
        <p:spPr>
          <a:xfrm>
            <a:off x="386055" y="1044745"/>
            <a:ext cx="12825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</a:t>
            </a:r>
            <a:r>
              <a:rPr lang="en-US" dirty="0" err="1"/>
              <a:t>data.R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7D29D-E7F6-4505-B159-3B371A5F0B08}"/>
              </a:ext>
            </a:extLst>
          </p:cNvPr>
          <p:cNvSpPr txBox="1"/>
          <p:nvPr/>
        </p:nvSpPr>
        <p:spPr>
          <a:xfrm>
            <a:off x="249822" y="4161444"/>
            <a:ext cx="72780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phi.R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8B917-EA1B-4B65-A991-EB263F1A07BC}"/>
              </a:ext>
            </a:extLst>
          </p:cNvPr>
          <p:cNvSpPr txBox="1"/>
          <p:nvPr/>
        </p:nvSpPr>
        <p:spPr>
          <a:xfrm>
            <a:off x="91660" y="3384886"/>
            <a:ext cx="90154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theta.R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71DCE7-5129-44B9-A2FF-7644A17F454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93200" y="3549792"/>
            <a:ext cx="283462" cy="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34DE4E-C202-481E-98FA-5891C3A79A5F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77625" y="4346110"/>
            <a:ext cx="457197" cy="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3B73C2-FEC9-4E83-821C-4F6550388459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1668594" y="1006368"/>
            <a:ext cx="370518" cy="2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FC3EB9-ADBE-409A-911B-2EFAC9EA9DFF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1668594" y="1229411"/>
            <a:ext cx="370518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65D84-468B-41BC-928A-22BB08B5D4E5}"/>
              </a:ext>
            </a:extLst>
          </p:cNvPr>
          <p:cNvCxnSpPr>
            <a:cxnSpLocks/>
            <a:stCxn id="33" idx="0"/>
            <a:endCxn id="22" idx="2"/>
          </p:cNvCxnSpPr>
          <p:nvPr/>
        </p:nvCxnSpPr>
        <p:spPr>
          <a:xfrm flipH="1" flipV="1">
            <a:off x="1027325" y="1414077"/>
            <a:ext cx="1163067" cy="275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5B691A-32F1-4F31-A5EB-016AD6550A66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1027325" y="1414077"/>
            <a:ext cx="1119205" cy="19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28AD61-4B8F-41DE-BAB5-BA608D1B48FD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>
            <a:off x="3016397" y="3549792"/>
            <a:ext cx="414611" cy="93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CE68AFD-A361-40B8-A651-97FAC3664811}"/>
              </a:ext>
            </a:extLst>
          </p:cNvPr>
          <p:cNvSpPr txBox="1"/>
          <p:nvPr/>
        </p:nvSpPr>
        <p:spPr>
          <a:xfrm>
            <a:off x="4813461" y="4143336"/>
            <a:ext cx="1282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trueX.jpeg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0F6A2F-A8E5-4422-A07E-E828073AF720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 flipV="1">
            <a:off x="4346449" y="4466502"/>
            <a:ext cx="467012" cy="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A2DF75-D015-47E8-ABB7-7CE8A5BBFF5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>
            <a:off x="3152598" y="1006368"/>
            <a:ext cx="370518" cy="18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10DCD7-C3DF-40AA-A583-20D3F7F4CF9A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3152598" y="1818556"/>
            <a:ext cx="370518" cy="103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9C9BBA-7066-42BC-AE89-5292BDDD545B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5664150" y="2855255"/>
            <a:ext cx="351452" cy="13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92BF47C-5E75-4AAE-A33F-563266E4A8C7}"/>
              </a:ext>
            </a:extLst>
          </p:cNvPr>
          <p:cNvSpPr txBox="1"/>
          <p:nvPr/>
        </p:nvSpPr>
        <p:spPr>
          <a:xfrm>
            <a:off x="8004799" y="2676306"/>
            <a:ext cx="148247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</a:t>
            </a:r>
            <a:r>
              <a:rPr lang="en-US" dirty="0"/>
              <a:t> </a:t>
            </a:r>
            <a:r>
              <a:rPr lang="en-US" dirty="0" err="1"/>
              <a:t>HCluster.R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803D06-F723-4205-AE0C-78D462F89E2E}"/>
              </a:ext>
            </a:extLst>
          </p:cNvPr>
          <p:cNvCxnSpPr>
            <a:stCxn id="70" idx="3"/>
            <a:endCxn id="74" idx="1"/>
          </p:cNvCxnSpPr>
          <p:nvPr/>
        </p:nvCxnSpPr>
        <p:spPr>
          <a:xfrm>
            <a:off x="7498080" y="2987412"/>
            <a:ext cx="506719" cy="1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1812A0-1178-4B6D-AFC5-3C68F5F56E6E}"/>
              </a:ext>
            </a:extLst>
          </p:cNvPr>
          <p:cNvCxnSpPr>
            <a:cxnSpLocks/>
            <a:stCxn id="25" idx="3"/>
            <a:endCxn id="74" idx="1"/>
          </p:cNvCxnSpPr>
          <p:nvPr/>
        </p:nvCxnSpPr>
        <p:spPr>
          <a:xfrm flipV="1">
            <a:off x="3016397" y="2999472"/>
            <a:ext cx="4988402" cy="55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49DC5A-C8BE-49DB-A516-FC5411B44FAF}"/>
              </a:ext>
            </a:extLst>
          </p:cNvPr>
          <p:cNvSpPr txBox="1"/>
          <p:nvPr/>
        </p:nvSpPr>
        <p:spPr>
          <a:xfrm>
            <a:off x="9865227" y="2676306"/>
            <a:ext cx="148247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</a:t>
            </a:r>
            <a:r>
              <a:rPr lang="en-US" dirty="0"/>
              <a:t> XCluster.jpeg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CAB693-B675-4C02-8D16-6D8AAB9D8CFB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9487277" y="2999472"/>
            <a:ext cx="37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616AEA-6E07-47B6-B0F9-4E26EE1732C3}"/>
              </a:ext>
            </a:extLst>
          </p:cNvPr>
          <p:cNvSpPr txBox="1"/>
          <p:nvPr/>
        </p:nvSpPr>
        <p:spPr>
          <a:xfrm>
            <a:off x="8242716" y="1532268"/>
            <a:ext cx="15825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estimX.R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1A98F-7396-4768-AF6A-F70B9097540E}"/>
              </a:ext>
            </a:extLst>
          </p:cNvPr>
          <p:cNvCxnSpPr>
            <a:stCxn id="25" idx="3"/>
            <a:endCxn id="93" idx="1"/>
          </p:cNvCxnSpPr>
          <p:nvPr/>
        </p:nvCxnSpPr>
        <p:spPr>
          <a:xfrm flipV="1">
            <a:off x="3016397" y="1716934"/>
            <a:ext cx="5226319" cy="183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45EB5B-E934-4C32-9F9A-67CF720B35EA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>
          <a:xfrm flipV="1">
            <a:off x="7872199" y="1716934"/>
            <a:ext cx="370517" cy="46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C1EA769-7ED8-4465-9531-86E81185706F}"/>
              </a:ext>
            </a:extLst>
          </p:cNvPr>
          <p:cNvSpPr txBox="1"/>
          <p:nvPr/>
        </p:nvSpPr>
        <p:spPr>
          <a:xfrm>
            <a:off x="10201355" y="1393768"/>
            <a:ext cx="141608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estimX.jpeg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CB3B2FF-E628-4A3F-A454-8DDD7DD40365}"/>
              </a:ext>
            </a:extLst>
          </p:cNvPr>
          <p:cNvCxnSpPr>
            <a:cxnSpLocks/>
            <a:stCxn id="93" idx="3"/>
            <a:endCxn id="99" idx="1"/>
          </p:cNvCxnSpPr>
          <p:nvPr/>
        </p:nvCxnSpPr>
        <p:spPr>
          <a:xfrm>
            <a:off x="9825217" y="1716934"/>
            <a:ext cx="37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FA1F42-0EED-4EA5-B7DD-3D73C0E6DD93}"/>
              </a:ext>
            </a:extLst>
          </p:cNvPr>
          <p:cNvSpPr txBox="1"/>
          <p:nvPr/>
        </p:nvSpPr>
        <p:spPr>
          <a:xfrm>
            <a:off x="5956282" y="688671"/>
            <a:ext cx="17705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results\phiX.csv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6722-9EB6-4F61-8CF2-C24158458082}"/>
              </a:ext>
            </a:extLst>
          </p:cNvPr>
          <p:cNvSpPr txBox="1"/>
          <p:nvPr/>
        </p:nvSpPr>
        <p:spPr>
          <a:xfrm>
            <a:off x="5956282" y="37630"/>
            <a:ext cx="17705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results\llkX.csv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C1499-6CC4-4306-A5C9-398979196745}"/>
              </a:ext>
            </a:extLst>
          </p:cNvPr>
          <p:cNvSpPr txBox="1"/>
          <p:nvPr/>
        </p:nvSpPr>
        <p:spPr>
          <a:xfrm>
            <a:off x="1434822" y="4167042"/>
            <a:ext cx="15111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Data\phiX.csv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3FC63-20A8-457F-808C-E3407EFF7B12}"/>
              </a:ext>
            </a:extLst>
          </p:cNvPr>
          <p:cNvSpPr txBox="1"/>
          <p:nvPr/>
        </p:nvSpPr>
        <p:spPr>
          <a:xfrm>
            <a:off x="3431008" y="4163096"/>
            <a:ext cx="91544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trueX.R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591391-4D4B-4E78-86E6-B5CCDB293D87}"/>
              </a:ext>
            </a:extLst>
          </p:cNvPr>
          <p:cNvSpPr txBox="1"/>
          <p:nvPr/>
        </p:nvSpPr>
        <p:spPr>
          <a:xfrm>
            <a:off x="6015602" y="2664246"/>
            <a:ext cx="14824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analysis X.csv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EDA5F4-0DBB-4105-8EBD-5397C64A164D}"/>
              </a:ext>
            </a:extLst>
          </p:cNvPr>
          <p:cNvSpPr txBox="1"/>
          <p:nvPr/>
        </p:nvSpPr>
        <p:spPr>
          <a:xfrm>
            <a:off x="8242716" y="2220684"/>
            <a:ext cx="15825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boxplotX.R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BA46-1443-4A67-A001-DAFA3AB35943}"/>
              </a:ext>
            </a:extLst>
          </p:cNvPr>
          <p:cNvSpPr txBox="1"/>
          <p:nvPr/>
        </p:nvSpPr>
        <p:spPr>
          <a:xfrm>
            <a:off x="10201355" y="2220684"/>
            <a:ext cx="14160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boxplotX.png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42BB9E-F14B-4C1E-B523-DE84B66D9B54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7872199" y="2181492"/>
            <a:ext cx="370517" cy="22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CF9C20-EDE9-4635-9015-4E919330428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9825217" y="2405350"/>
            <a:ext cx="37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8A6C00-A79C-44E2-B1D6-FB395B986B66}"/>
              </a:ext>
            </a:extLst>
          </p:cNvPr>
          <p:cNvSpPr txBox="1"/>
          <p:nvPr/>
        </p:nvSpPr>
        <p:spPr>
          <a:xfrm>
            <a:off x="8043102" y="200188"/>
            <a:ext cx="177051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convergenceX.R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0C344-BEEB-4534-9232-4021ADC1BA34}"/>
              </a:ext>
            </a:extLst>
          </p:cNvPr>
          <p:cNvCxnSpPr>
            <a:stCxn id="8" idx="3"/>
            <a:endCxn id="51" idx="1"/>
          </p:cNvCxnSpPr>
          <p:nvPr/>
        </p:nvCxnSpPr>
        <p:spPr>
          <a:xfrm>
            <a:off x="7726798" y="222296"/>
            <a:ext cx="316304" cy="16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69162F-8E7D-4983-9859-CBA3B8FF65E4}"/>
              </a:ext>
            </a:extLst>
          </p:cNvPr>
          <p:cNvSpPr txBox="1"/>
          <p:nvPr/>
        </p:nvSpPr>
        <p:spPr>
          <a:xfrm>
            <a:off x="10170713" y="215023"/>
            <a:ext cx="19700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convergenceX.png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B86BE-673A-47E6-A67A-8505777B72FC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>
            <a:off x="9813618" y="384854"/>
            <a:ext cx="357095" cy="1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94E8D6-85AF-4D4A-8068-2B217D2C13BC}"/>
              </a:ext>
            </a:extLst>
          </p:cNvPr>
          <p:cNvSpPr txBox="1"/>
          <p:nvPr/>
        </p:nvSpPr>
        <p:spPr>
          <a:xfrm>
            <a:off x="1260169" y="5128266"/>
            <a:ext cx="186044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Phi </a:t>
            </a:r>
            <a:r>
              <a:rPr lang="en-US" dirty="0" err="1"/>
              <a:t>comparison.R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6D5B8C-1664-42D8-B1C9-DF86EA99C645}"/>
              </a:ext>
            </a:extLst>
          </p:cNvPr>
          <p:cNvCxnSpPr>
            <a:cxnSpLocks/>
            <a:stCxn id="33" idx="2"/>
            <a:endCxn id="65" idx="0"/>
          </p:cNvCxnSpPr>
          <p:nvPr/>
        </p:nvCxnSpPr>
        <p:spPr>
          <a:xfrm flipH="1">
            <a:off x="2190391" y="4536374"/>
            <a:ext cx="1" cy="59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582705D-68ED-4FD2-AA05-D286231C2F2F}"/>
              </a:ext>
            </a:extLst>
          </p:cNvPr>
          <p:cNvSpPr txBox="1"/>
          <p:nvPr/>
        </p:nvSpPr>
        <p:spPr>
          <a:xfrm>
            <a:off x="3461783" y="5128266"/>
            <a:ext cx="22331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Phi comparisonX.jpeg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E1284F-232B-4ED2-BB9D-34DA097D32B0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>
            <a:off x="3120612" y="5312932"/>
            <a:ext cx="341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2BA8B8-10A0-4D13-9E24-F6020C5C0C24}"/>
              </a:ext>
            </a:extLst>
          </p:cNvPr>
          <p:cNvSpPr txBox="1"/>
          <p:nvPr/>
        </p:nvSpPr>
        <p:spPr>
          <a:xfrm>
            <a:off x="1276662" y="3365126"/>
            <a:ext cx="17397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Data\thetaX.csv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AEFCB7-FE02-4A04-A588-F6574111FBE4}"/>
              </a:ext>
            </a:extLst>
          </p:cNvPr>
          <p:cNvSpPr txBox="1"/>
          <p:nvPr/>
        </p:nvSpPr>
        <p:spPr>
          <a:xfrm>
            <a:off x="8231117" y="660665"/>
            <a:ext cx="158250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Scatterplot </a:t>
            </a:r>
            <a:r>
              <a:rPr lang="en-US" dirty="0" err="1"/>
              <a:t>phi.R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85E599-7E2B-4C28-B289-274DED4615C2}"/>
              </a:ext>
            </a:extLst>
          </p:cNvPr>
          <p:cNvCxnSpPr>
            <a:cxnSpLocks/>
            <a:stCxn id="7" idx="3"/>
            <a:endCxn id="87" idx="1"/>
          </p:cNvCxnSpPr>
          <p:nvPr/>
        </p:nvCxnSpPr>
        <p:spPr>
          <a:xfrm>
            <a:off x="7726798" y="873337"/>
            <a:ext cx="504319" cy="1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A961BA4-6425-4F7F-B8F8-91FABCD596AC}"/>
              </a:ext>
            </a:extLst>
          </p:cNvPr>
          <p:cNvCxnSpPr>
            <a:cxnSpLocks/>
            <a:stCxn id="33" idx="3"/>
            <a:endCxn id="87" idx="1"/>
          </p:cNvCxnSpPr>
          <p:nvPr/>
        </p:nvCxnSpPr>
        <p:spPr>
          <a:xfrm flipV="1">
            <a:off x="2945961" y="983831"/>
            <a:ext cx="5285156" cy="336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331070-D9CF-4D0B-B5CB-BCA58813B3E8}"/>
              </a:ext>
            </a:extLst>
          </p:cNvPr>
          <p:cNvSpPr txBox="1"/>
          <p:nvPr/>
        </p:nvSpPr>
        <p:spPr>
          <a:xfrm>
            <a:off x="10152426" y="669433"/>
            <a:ext cx="197006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Scatterplot phiX.png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B5C670-EFFE-4BD9-B235-0F06EFEA8D74}"/>
              </a:ext>
            </a:extLst>
          </p:cNvPr>
          <p:cNvCxnSpPr>
            <a:cxnSpLocks/>
            <a:stCxn id="87" idx="3"/>
            <a:endCxn id="94" idx="1"/>
          </p:cNvCxnSpPr>
          <p:nvPr/>
        </p:nvCxnSpPr>
        <p:spPr>
          <a:xfrm>
            <a:off x="9813618" y="983831"/>
            <a:ext cx="338808" cy="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D9A3C5-7CA8-4904-8457-AE9BA3C9B7E4}"/>
              </a:ext>
            </a:extLst>
          </p:cNvPr>
          <p:cNvSpPr txBox="1"/>
          <p:nvPr/>
        </p:nvSpPr>
        <p:spPr>
          <a:xfrm>
            <a:off x="3523116" y="2670589"/>
            <a:ext cx="21410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analysis X.R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3D322-E0D0-4F0E-973A-E21CEB87F1C5}"/>
              </a:ext>
            </a:extLst>
          </p:cNvPr>
          <p:cNvSpPr txBox="1"/>
          <p:nvPr/>
        </p:nvSpPr>
        <p:spPr>
          <a:xfrm>
            <a:off x="5902068" y="1996826"/>
            <a:ext cx="197013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results\thetaX.csv</a:t>
            </a:r>
          </a:p>
        </p:txBody>
      </p: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6</cp:revision>
  <dcterms:created xsi:type="dcterms:W3CDTF">2021-11-29T19:55:02Z</dcterms:created>
  <dcterms:modified xsi:type="dcterms:W3CDTF">2021-12-08T14:55:37Z</dcterms:modified>
</cp:coreProperties>
</file>