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496484"/>
            <a:ext cx="4663440" cy="318346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02717"/>
            <a:ext cx="4114800" cy="2207683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1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86834"/>
            <a:ext cx="118300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86834"/>
            <a:ext cx="348043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0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279653"/>
            <a:ext cx="4732020" cy="380364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6119286"/>
            <a:ext cx="4732020" cy="200024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434167"/>
            <a:ext cx="23317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434167"/>
            <a:ext cx="23317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4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6836"/>
            <a:ext cx="47320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241551"/>
            <a:ext cx="2321004" cy="109854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340100"/>
            <a:ext cx="232100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241551"/>
            <a:ext cx="2332435" cy="109854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340100"/>
            <a:ext cx="233243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09600"/>
            <a:ext cx="1769507" cy="21336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316569"/>
            <a:ext cx="2777490" cy="649816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743200"/>
            <a:ext cx="1769507" cy="50821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09600"/>
            <a:ext cx="1769507" cy="21336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316569"/>
            <a:ext cx="2777490" cy="649816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743200"/>
            <a:ext cx="1769507" cy="50821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86836"/>
            <a:ext cx="47320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434167"/>
            <a:ext cx="47320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8475136"/>
            <a:ext cx="1234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0E61-BAFA-4337-AE24-BBC4CA1F8B6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8475136"/>
            <a:ext cx="1234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0C43-E6AD-41D2-8E9A-33D6F91F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4158431-153E-4005-BE89-B5EB82FD3195}"/>
              </a:ext>
            </a:extLst>
          </p:cNvPr>
          <p:cNvSpPr txBox="1"/>
          <p:nvPr/>
        </p:nvSpPr>
        <p:spPr>
          <a:xfrm>
            <a:off x="36286" y="0"/>
            <a:ext cx="28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76A14-2DD8-41C8-966C-A764FFC24CD6}"/>
              </a:ext>
            </a:extLst>
          </p:cNvPr>
          <p:cNvSpPr txBox="1"/>
          <p:nvPr/>
        </p:nvSpPr>
        <p:spPr>
          <a:xfrm>
            <a:off x="1978633" y="1"/>
            <a:ext cx="28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5FCD4E3F-494E-462F-9B53-1E3CEED5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" y="369332"/>
            <a:ext cx="391885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63E82-7B3E-4E35-BBD4-328554C2256E}"/>
              </a:ext>
            </a:extLst>
          </p:cNvPr>
          <p:cNvSpPr txBox="1"/>
          <p:nvPr/>
        </p:nvSpPr>
        <p:spPr>
          <a:xfrm>
            <a:off x="4204902" y="1436347"/>
            <a:ext cx="12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567822-B286-4CD2-932F-506F65CED2E8}"/>
              </a:ext>
            </a:extLst>
          </p:cNvPr>
          <p:cNvSpPr txBox="1"/>
          <p:nvPr/>
        </p:nvSpPr>
        <p:spPr>
          <a:xfrm rot="16200000">
            <a:off x="-984617" y="4369117"/>
            <a:ext cx="251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Log-likelihood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CFF5D8-59AA-4392-82F8-80F95AC0C8D9}"/>
              </a:ext>
            </a:extLst>
          </p:cNvPr>
          <p:cNvSpPr txBox="1"/>
          <p:nvPr/>
        </p:nvSpPr>
        <p:spPr>
          <a:xfrm>
            <a:off x="1068369" y="8745640"/>
            <a:ext cx="251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Iterations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B4E4F40-4780-48F0-931C-55C4466B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" y="3182183"/>
            <a:ext cx="3918857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4EBCF-12FD-478A-A9A7-EB26FCA177A7}"/>
              </a:ext>
            </a:extLst>
          </p:cNvPr>
          <p:cNvSpPr txBox="1"/>
          <p:nvPr/>
        </p:nvSpPr>
        <p:spPr>
          <a:xfrm>
            <a:off x="4204902" y="4263092"/>
            <a:ext cx="12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Sim. data (3 clusters)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302DA9D-3419-406A-9A66-E217B6E0A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" y="6025258"/>
            <a:ext cx="3918857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61F104-1F4F-4DC0-A754-4119032AD88C}"/>
              </a:ext>
            </a:extLst>
          </p:cNvPr>
          <p:cNvSpPr txBox="1"/>
          <p:nvPr/>
        </p:nvSpPr>
        <p:spPr>
          <a:xfrm>
            <a:off x="4204901" y="7000088"/>
            <a:ext cx="12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Sim. data (5 clusters)</a:t>
            </a:r>
          </a:p>
        </p:txBody>
      </p:sp>
    </p:spTree>
    <p:extLst>
      <p:ext uri="{BB962C8B-B14F-4D97-AF65-F5344CB8AC3E}">
        <p14:creationId xmlns:p14="http://schemas.microsoft.com/office/powerpoint/2010/main" val="104736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3</cp:revision>
  <dcterms:created xsi:type="dcterms:W3CDTF">2021-12-07T19:12:25Z</dcterms:created>
  <dcterms:modified xsi:type="dcterms:W3CDTF">2021-12-08T14:31:12Z</dcterms:modified>
</cp:coreProperties>
</file>