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AE0C-2BC3-415C-9B9E-E8AB0005472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3D83859-DA96-48E5-842D-BA8D5885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64" y="3153749"/>
            <a:ext cx="2743200" cy="274320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051E020A-9525-4F86-8D22-4F57B8ED2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2" y="3153750"/>
            <a:ext cx="2743200" cy="27432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ADEDD56-6149-4B2D-B5D6-7788D646E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42" y="410550"/>
            <a:ext cx="2743200" cy="274320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1F6A66A-DC2A-4ABB-A73D-CC1E535DA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2" y="410550"/>
            <a:ext cx="27432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947FD9-8DBC-4B3B-9759-A72CEDF9F981}"/>
              </a:ext>
            </a:extLst>
          </p:cNvPr>
          <p:cNvSpPr txBox="1"/>
          <p:nvPr/>
        </p:nvSpPr>
        <p:spPr>
          <a:xfrm>
            <a:off x="1247384" y="0"/>
            <a:ext cx="132202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D77D7-EFF8-499B-924F-FE65B912FB0B}"/>
              </a:ext>
            </a:extLst>
          </p:cNvPr>
          <p:cNvSpPr txBox="1"/>
          <p:nvPr/>
        </p:nvSpPr>
        <p:spPr>
          <a:xfrm>
            <a:off x="3944682" y="0"/>
            <a:ext cx="132202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152E2-7109-4BCC-9858-6E71AF2984E1}"/>
              </a:ext>
            </a:extLst>
          </p:cNvPr>
          <p:cNvSpPr txBox="1"/>
          <p:nvPr/>
        </p:nvSpPr>
        <p:spPr>
          <a:xfrm>
            <a:off x="2708910" y="2590166"/>
            <a:ext cx="20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6CDB0-2955-4C76-872D-1A21CFB8FB9D}"/>
              </a:ext>
            </a:extLst>
          </p:cNvPr>
          <p:cNvSpPr txBox="1"/>
          <p:nvPr/>
        </p:nvSpPr>
        <p:spPr>
          <a:xfrm>
            <a:off x="5452110" y="2590165"/>
            <a:ext cx="20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FA481-7775-4253-881C-9AA61522C303}"/>
              </a:ext>
            </a:extLst>
          </p:cNvPr>
          <p:cNvSpPr txBox="1"/>
          <p:nvPr/>
        </p:nvSpPr>
        <p:spPr>
          <a:xfrm>
            <a:off x="2708910" y="5379087"/>
            <a:ext cx="20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DDE87-71BB-4760-A280-9ACC97F569FF}"/>
              </a:ext>
            </a:extLst>
          </p:cNvPr>
          <p:cNvSpPr txBox="1"/>
          <p:nvPr/>
        </p:nvSpPr>
        <p:spPr>
          <a:xfrm>
            <a:off x="5452110" y="5379087"/>
            <a:ext cx="20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2865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3</cp:revision>
  <dcterms:created xsi:type="dcterms:W3CDTF">2021-08-20T16:37:48Z</dcterms:created>
  <dcterms:modified xsi:type="dcterms:W3CDTF">2021-12-08T14:34:21Z</dcterms:modified>
</cp:coreProperties>
</file>