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C8FF-82A0-4247-8241-D1960856275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47A46-53CF-47A1-9878-7E994AA9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47A46-53CF-47A1-9878-7E994AA9C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47A46-53CF-47A1-9878-7E994AA9C5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47A46-53CF-47A1-9878-7E994AA9C5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2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5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6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0D2-E8B3-42D2-9D64-A0B16FC06F7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38A5DD-B68A-4A2B-BB9F-3CDCF58EA91F}"/>
              </a:ext>
            </a:extLst>
          </p:cNvPr>
          <p:cNvSpPr txBox="1"/>
          <p:nvPr/>
        </p:nvSpPr>
        <p:spPr>
          <a:xfrm>
            <a:off x="689446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transect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54C90-3D32-49D4-B4B2-3B5439C19E31}"/>
              </a:ext>
            </a:extLst>
          </p:cNvPr>
          <p:cNvSpPr txBox="1"/>
          <p:nvPr/>
        </p:nvSpPr>
        <p:spPr>
          <a:xfrm>
            <a:off x="4960683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/>
              <a:t>LidarLDA</a:t>
            </a:r>
            <a:r>
              <a:rPr lang="en-US" sz="2500" dirty="0"/>
              <a:t> result</a:t>
            </a: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3102ED-326F-4B0F-A8D1-9D6C4F649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73651"/>
            <a:ext cx="4160520" cy="5943600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4AD7A1D-D7F4-42CE-A66E-DD5122385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68" y="676656"/>
            <a:ext cx="41605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C4C0B4-D2EE-4648-8CD0-253E902A8373}"/>
              </a:ext>
            </a:extLst>
          </p:cNvPr>
          <p:cNvSpPr txBox="1"/>
          <p:nvPr/>
        </p:nvSpPr>
        <p:spPr>
          <a:xfrm>
            <a:off x="689446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transect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1FDD7-E653-4558-A5A3-F7EFD755DD6D}"/>
              </a:ext>
            </a:extLst>
          </p:cNvPr>
          <p:cNvSpPr txBox="1"/>
          <p:nvPr/>
        </p:nvSpPr>
        <p:spPr>
          <a:xfrm>
            <a:off x="4960683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/>
              <a:t>LidarLDA</a:t>
            </a:r>
            <a:r>
              <a:rPr lang="en-US" sz="2500" dirty="0"/>
              <a:t> results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0B1F95-8BE6-491B-8D7E-54038861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7" y="717803"/>
            <a:ext cx="4160520" cy="5943600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7F81220-A50D-42AE-A2DD-192DA2941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47" y="717803"/>
            <a:ext cx="41605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908BA8-467E-436E-916A-9B86D35E30ED}"/>
              </a:ext>
            </a:extLst>
          </p:cNvPr>
          <p:cNvSpPr txBox="1"/>
          <p:nvPr/>
        </p:nvSpPr>
        <p:spPr>
          <a:xfrm>
            <a:off x="689446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transects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029D3-7A40-46F4-BC30-8342D7812094}"/>
              </a:ext>
            </a:extLst>
          </p:cNvPr>
          <p:cNvSpPr txBox="1"/>
          <p:nvPr/>
        </p:nvSpPr>
        <p:spPr>
          <a:xfrm>
            <a:off x="4960683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/>
              <a:t>LidarLDA</a:t>
            </a:r>
            <a:r>
              <a:rPr lang="en-US" sz="2500" dirty="0"/>
              <a:t> results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AAA922-F641-4BAD-8681-E84943D9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5" y="729587"/>
            <a:ext cx="4160520" cy="5943600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A60BBE7-0C94-46BC-9685-37CC2FA45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15" y="731520"/>
            <a:ext cx="41605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18</Words>
  <Application>Microsoft Office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11</cp:revision>
  <dcterms:created xsi:type="dcterms:W3CDTF">2021-06-17T12:46:44Z</dcterms:created>
  <dcterms:modified xsi:type="dcterms:W3CDTF">2021-12-09T18:23:04Z</dcterms:modified>
</cp:coreProperties>
</file>