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8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7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55" indent="0" algn="ctr">
              <a:buNone/>
              <a:defRPr sz="1467"/>
            </a:lvl2pPr>
            <a:lvl3pPr marL="670509" indent="0" algn="ctr">
              <a:buNone/>
              <a:defRPr sz="1320"/>
            </a:lvl3pPr>
            <a:lvl4pPr marL="1005762" indent="0" algn="ctr">
              <a:buNone/>
              <a:defRPr sz="1173"/>
            </a:lvl4pPr>
            <a:lvl5pPr marL="1341017" indent="0" algn="ctr">
              <a:buNone/>
              <a:defRPr sz="1173"/>
            </a:lvl5pPr>
            <a:lvl6pPr marL="1676271" indent="0" algn="ctr">
              <a:buNone/>
              <a:defRPr sz="1173"/>
            </a:lvl6pPr>
            <a:lvl7pPr marL="2011526" indent="0" algn="ctr">
              <a:buNone/>
              <a:defRPr sz="1173"/>
            </a:lvl7pPr>
            <a:lvl8pPr marL="2346780" indent="0" algn="ctr">
              <a:buNone/>
              <a:defRPr sz="1173"/>
            </a:lvl8pPr>
            <a:lvl9pPr marL="2682034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60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60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3" y="1253810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3" y="3365609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5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09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62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17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271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26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780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03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4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4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5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6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55" indent="0">
              <a:buNone/>
              <a:defRPr sz="1467" b="1"/>
            </a:lvl2pPr>
            <a:lvl3pPr marL="670509" indent="0">
              <a:buNone/>
              <a:defRPr sz="1320" b="1"/>
            </a:lvl3pPr>
            <a:lvl4pPr marL="1005762" indent="0">
              <a:buNone/>
              <a:defRPr sz="1173" b="1"/>
            </a:lvl4pPr>
            <a:lvl5pPr marL="1341017" indent="0">
              <a:buNone/>
              <a:defRPr sz="1173" b="1"/>
            </a:lvl5pPr>
            <a:lvl6pPr marL="1676271" indent="0">
              <a:buNone/>
              <a:defRPr sz="1173" b="1"/>
            </a:lvl6pPr>
            <a:lvl7pPr marL="2011526" indent="0">
              <a:buNone/>
              <a:defRPr sz="1173" b="1"/>
            </a:lvl7pPr>
            <a:lvl8pPr marL="2346780" indent="0">
              <a:buNone/>
              <a:defRPr sz="1173" b="1"/>
            </a:lvl8pPr>
            <a:lvl9pPr marL="2682034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6" y="1837057"/>
            <a:ext cx="483542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41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55" indent="0">
              <a:buNone/>
              <a:defRPr sz="1467" b="1"/>
            </a:lvl2pPr>
            <a:lvl3pPr marL="670509" indent="0">
              <a:buNone/>
              <a:defRPr sz="1320" b="1"/>
            </a:lvl3pPr>
            <a:lvl4pPr marL="1005762" indent="0">
              <a:buNone/>
              <a:defRPr sz="1173" b="1"/>
            </a:lvl4pPr>
            <a:lvl5pPr marL="1341017" indent="0">
              <a:buNone/>
              <a:defRPr sz="1173" b="1"/>
            </a:lvl5pPr>
            <a:lvl6pPr marL="1676271" indent="0">
              <a:buNone/>
              <a:defRPr sz="1173" b="1"/>
            </a:lvl6pPr>
            <a:lvl7pPr marL="2011526" indent="0">
              <a:buNone/>
              <a:defRPr sz="1173" b="1"/>
            </a:lvl7pPr>
            <a:lvl8pPr marL="2346780" indent="0">
              <a:buNone/>
              <a:defRPr sz="1173" b="1"/>
            </a:lvl8pPr>
            <a:lvl9pPr marL="2682034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41" y="1837057"/>
            <a:ext cx="485923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2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55" indent="0">
              <a:buNone/>
              <a:defRPr sz="1027"/>
            </a:lvl2pPr>
            <a:lvl3pPr marL="670509" indent="0">
              <a:buNone/>
              <a:defRPr sz="880"/>
            </a:lvl3pPr>
            <a:lvl4pPr marL="1005762" indent="0">
              <a:buNone/>
              <a:defRPr sz="733"/>
            </a:lvl4pPr>
            <a:lvl5pPr marL="1341017" indent="0">
              <a:buNone/>
              <a:defRPr sz="733"/>
            </a:lvl5pPr>
            <a:lvl6pPr marL="1676271" indent="0">
              <a:buNone/>
              <a:defRPr sz="733"/>
            </a:lvl6pPr>
            <a:lvl7pPr marL="2011526" indent="0">
              <a:buNone/>
              <a:defRPr sz="733"/>
            </a:lvl7pPr>
            <a:lvl8pPr marL="2346780" indent="0">
              <a:buNone/>
              <a:defRPr sz="733"/>
            </a:lvl8pPr>
            <a:lvl9pPr marL="2682034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55" indent="0">
              <a:buNone/>
              <a:defRPr sz="2053"/>
            </a:lvl2pPr>
            <a:lvl3pPr marL="670509" indent="0">
              <a:buNone/>
              <a:defRPr sz="1760"/>
            </a:lvl3pPr>
            <a:lvl4pPr marL="1005762" indent="0">
              <a:buNone/>
              <a:defRPr sz="1467"/>
            </a:lvl4pPr>
            <a:lvl5pPr marL="1341017" indent="0">
              <a:buNone/>
              <a:defRPr sz="1467"/>
            </a:lvl5pPr>
            <a:lvl6pPr marL="1676271" indent="0">
              <a:buNone/>
              <a:defRPr sz="1467"/>
            </a:lvl6pPr>
            <a:lvl7pPr marL="2011526" indent="0">
              <a:buNone/>
              <a:defRPr sz="1467"/>
            </a:lvl7pPr>
            <a:lvl8pPr marL="2346780" indent="0">
              <a:buNone/>
              <a:defRPr sz="1467"/>
            </a:lvl8pPr>
            <a:lvl9pPr marL="2682034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2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55" indent="0">
              <a:buNone/>
              <a:defRPr sz="1027"/>
            </a:lvl2pPr>
            <a:lvl3pPr marL="670509" indent="0">
              <a:buNone/>
              <a:defRPr sz="880"/>
            </a:lvl3pPr>
            <a:lvl4pPr marL="1005762" indent="0">
              <a:buNone/>
              <a:defRPr sz="733"/>
            </a:lvl4pPr>
            <a:lvl5pPr marL="1341017" indent="0">
              <a:buNone/>
              <a:defRPr sz="733"/>
            </a:lvl5pPr>
            <a:lvl6pPr marL="1676271" indent="0">
              <a:buNone/>
              <a:defRPr sz="733"/>
            </a:lvl6pPr>
            <a:lvl7pPr marL="2011526" indent="0">
              <a:buNone/>
              <a:defRPr sz="733"/>
            </a:lvl7pPr>
            <a:lvl8pPr marL="2346780" indent="0">
              <a:buNone/>
              <a:defRPr sz="733"/>
            </a:lvl8pPr>
            <a:lvl9pPr marL="2682034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6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6" y="1338794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C477-933E-4D97-9C8B-4785029AA81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1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CC4D-7F40-492B-A205-4753F4C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09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27" indent="-167627" algn="l" defTabSz="670509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82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36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391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44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898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53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08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661" indent="-167627" algn="l" defTabSz="670509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55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09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62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17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271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26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780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034" algn="l" defTabSz="670509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jpeg"/><Relationship Id="rId3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7385C9D-9B5D-417D-88D4-14053D093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42" y="3035808"/>
            <a:ext cx="2560320" cy="18288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E456FFE-30AE-48C6-BBC3-E0517BFB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4" y="3035808"/>
            <a:ext cx="256032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4" y="640080"/>
            <a:ext cx="2560320" cy="1828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A6222B-1D8A-442B-B1BF-7A7516907D18}"/>
              </a:ext>
            </a:extLst>
          </p:cNvPr>
          <p:cNvSpPr txBox="1"/>
          <p:nvPr/>
        </p:nvSpPr>
        <p:spPr>
          <a:xfrm>
            <a:off x="1468493" y="374904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812077-A5EF-4DD0-8331-71420919CAA1}"/>
              </a:ext>
            </a:extLst>
          </p:cNvPr>
          <p:cNvSpPr txBox="1"/>
          <p:nvPr/>
        </p:nvSpPr>
        <p:spPr>
          <a:xfrm>
            <a:off x="4152290" y="374904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78348-49F6-4712-89A8-4451E28BB171}"/>
              </a:ext>
            </a:extLst>
          </p:cNvPr>
          <p:cNvSpPr txBox="1"/>
          <p:nvPr/>
        </p:nvSpPr>
        <p:spPr>
          <a:xfrm>
            <a:off x="6695350" y="374904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3A1403-525B-4046-85D2-9B5729ADE57B}"/>
              </a:ext>
            </a:extLst>
          </p:cNvPr>
          <p:cNvSpPr txBox="1"/>
          <p:nvPr/>
        </p:nvSpPr>
        <p:spPr>
          <a:xfrm>
            <a:off x="9168418" y="374904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92576D-9618-41A9-A92C-51AFCC289AA6}"/>
              </a:ext>
            </a:extLst>
          </p:cNvPr>
          <p:cNvSpPr txBox="1"/>
          <p:nvPr/>
        </p:nvSpPr>
        <p:spPr>
          <a:xfrm rot="16200000">
            <a:off x="-998746" y="788501"/>
            <a:ext cx="256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Canopy height (m)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B748B9-682F-4AB8-A6BF-2A03CBB140A6}"/>
                  </a:ext>
                </a:extLst>
              </p:cNvPr>
              <p:cNvSpPr txBox="1"/>
              <p:nvPr/>
            </p:nvSpPr>
            <p:spPr>
              <a:xfrm rot="16200000">
                <a:off x="-257514" y="3660445"/>
                <a:ext cx="11394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B748B9-682F-4AB8-A6BF-2A03CBB1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57514" y="3660445"/>
                <a:ext cx="113941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640080"/>
            <a:ext cx="256032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4" y="640080"/>
            <a:ext cx="256032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96" y="640080"/>
            <a:ext cx="2560320" cy="1828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F7D95E-4E95-4A37-8467-30112E328CEE}"/>
              </a:ext>
            </a:extLst>
          </p:cNvPr>
          <p:cNvSpPr txBox="1"/>
          <p:nvPr/>
        </p:nvSpPr>
        <p:spPr>
          <a:xfrm>
            <a:off x="188333" y="-53216"/>
            <a:ext cx="25603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A. CHM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100DE-EC4C-49CE-9125-BD5E6E6AE9DE}"/>
              </a:ext>
            </a:extLst>
          </p:cNvPr>
          <p:cNvSpPr txBox="1"/>
          <p:nvPr/>
        </p:nvSpPr>
        <p:spPr>
          <a:xfrm>
            <a:off x="188333" y="2422849"/>
            <a:ext cx="3016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B. </a:t>
            </a:r>
            <a:r>
              <a:rPr lang="en-US" sz="2500" dirty="0" err="1"/>
              <a:t>LidarLDA</a:t>
            </a:r>
            <a:r>
              <a:rPr lang="en-US" sz="2500" dirty="0"/>
              <a:t> 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D581D-7212-4BE5-8830-60BE799B3423}"/>
              </a:ext>
            </a:extLst>
          </p:cNvPr>
          <p:cNvSpPr txBox="1"/>
          <p:nvPr/>
        </p:nvSpPr>
        <p:spPr>
          <a:xfrm>
            <a:off x="1468493" y="276401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B797D-B5A9-4C71-B4C4-F9B974C8A12C}"/>
              </a:ext>
            </a:extLst>
          </p:cNvPr>
          <p:cNvSpPr txBox="1"/>
          <p:nvPr/>
        </p:nvSpPr>
        <p:spPr>
          <a:xfrm>
            <a:off x="4152290" y="276401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EF911-E340-4E43-B7ED-534F9624645D}"/>
              </a:ext>
            </a:extLst>
          </p:cNvPr>
          <p:cNvSpPr txBox="1"/>
          <p:nvPr/>
        </p:nvSpPr>
        <p:spPr>
          <a:xfrm>
            <a:off x="6695350" y="276401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7301-3982-4CFE-85AF-9319744505B2}"/>
              </a:ext>
            </a:extLst>
          </p:cNvPr>
          <p:cNvSpPr txBox="1"/>
          <p:nvPr/>
        </p:nvSpPr>
        <p:spPr>
          <a:xfrm>
            <a:off x="9168418" y="276401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E43C35-D6FB-4D65-8104-B24F05E04E8A}"/>
              </a:ext>
            </a:extLst>
          </p:cNvPr>
          <p:cNvSpPr txBox="1"/>
          <p:nvPr/>
        </p:nvSpPr>
        <p:spPr>
          <a:xfrm>
            <a:off x="4447542" y="4683510"/>
            <a:ext cx="28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to forest edge (m)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5C995CC-DA52-4BD0-BF80-3979C18A8A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3035808"/>
            <a:ext cx="2560320" cy="18288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3B38C2-7E84-4BEB-A83B-4FA64A0962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96" y="3035808"/>
            <a:ext cx="256032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64EB0-A69C-46E2-A2BC-2305919A51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5422" y="3035808"/>
            <a:ext cx="606146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4177</TotalTime>
  <Words>29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8</cp:revision>
  <dcterms:created xsi:type="dcterms:W3CDTF">2021-08-27T17:53:04Z</dcterms:created>
  <dcterms:modified xsi:type="dcterms:W3CDTF">2021-12-01T19:18:39Z</dcterms:modified>
</cp:coreProperties>
</file>