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4008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88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972715"/>
            <a:ext cx="5440680" cy="206925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121766"/>
            <a:ext cx="4800600" cy="1434994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8772-142E-4D5C-8A8D-72B9F12C72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F4BA-E0FD-41A2-9095-480617A93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5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8772-142E-4D5C-8A8D-72B9F12C72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F4BA-E0FD-41A2-9095-480617A93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2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16442"/>
            <a:ext cx="1380173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16442"/>
            <a:ext cx="4060508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8772-142E-4D5C-8A8D-72B9F12C72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F4BA-E0FD-41A2-9095-480617A93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4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8772-142E-4D5C-8A8D-72B9F12C72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F4BA-E0FD-41A2-9095-480617A93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3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481774"/>
            <a:ext cx="5520690" cy="2472372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977536"/>
            <a:ext cx="5520690" cy="1300162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8772-142E-4D5C-8A8D-72B9F12C72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F4BA-E0FD-41A2-9095-480617A93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582208"/>
            <a:ext cx="272034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582208"/>
            <a:ext cx="272034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8772-142E-4D5C-8A8D-72B9F12C72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F4BA-E0FD-41A2-9095-480617A93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9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16443"/>
            <a:ext cx="552069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457008"/>
            <a:ext cx="2707838" cy="714057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171065"/>
            <a:ext cx="2707838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457008"/>
            <a:ext cx="2721174" cy="714057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171065"/>
            <a:ext cx="2721174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8772-142E-4D5C-8A8D-72B9F12C72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F4BA-E0FD-41A2-9095-480617A93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8772-142E-4D5C-8A8D-72B9F12C72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F4BA-E0FD-41A2-9095-480617A93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0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8772-142E-4D5C-8A8D-72B9F12C72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F4BA-E0FD-41A2-9095-480617A93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96240"/>
            <a:ext cx="2064425" cy="13868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855770"/>
            <a:ext cx="3240405" cy="4223808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783080"/>
            <a:ext cx="2064425" cy="330337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8772-142E-4D5C-8A8D-72B9F12C72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F4BA-E0FD-41A2-9095-480617A93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8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96240"/>
            <a:ext cx="2064425" cy="13868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855770"/>
            <a:ext cx="3240405" cy="4223808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783080"/>
            <a:ext cx="2064425" cy="330337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8772-142E-4D5C-8A8D-72B9F12C72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F4BA-E0FD-41A2-9095-480617A93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8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16443"/>
            <a:ext cx="552069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582208"/>
            <a:ext cx="552069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508838"/>
            <a:ext cx="144018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E8772-142E-4D5C-8A8D-72B9F12C72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508838"/>
            <a:ext cx="216027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508838"/>
            <a:ext cx="144018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6F4BA-E0FD-41A2-9095-480617A93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0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4294925"/>
            <a:ext cx="5818909" cy="1463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490"/>
            <a:ext cx="5818909" cy="1463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80659"/>
            <a:ext cx="5818909" cy="1463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70BD17-8828-4258-8AE4-13DA725781A4}"/>
              </a:ext>
            </a:extLst>
          </p:cNvPr>
          <p:cNvSpPr txBox="1"/>
          <p:nvPr/>
        </p:nvSpPr>
        <p:spPr>
          <a:xfrm>
            <a:off x="917089" y="-14132"/>
            <a:ext cx="239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 2014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824D58-753C-4F1F-90FD-FBA1928F95C0}"/>
              </a:ext>
            </a:extLst>
          </p:cNvPr>
          <p:cNvSpPr txBox="1"/>
          <p:nvPr/>
        </p:nvSpPr>
        <p:spPr>
          <a:xfrm>
            <a:off x="914400" y="1902696"/>
            <a:ext cx="239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 2018</a:t>
            </a:r>
          </a:p>
        </p:txBody>
      </p:sp>
      <p:pic>
        <p:nvPicPr>
          <p:cNvPr id="15" name="Picture 1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428382C-A9B2-4A21-82EC-286DE151D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848" y="2233291"/>
            <a:ext cx="417759" cy="10426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0D81DA-4484-402D-90E0-01804E48AA5C}"/>
              </a:ext>
            </a:extLst>
          </p:cNvPr>
          <p:cNvSpPr txBox="1"/>
          <p:nvPr/>
        </p:nvSpPr>
        <p:spPr>
          <a:xfrm>
            <a:off x="914400" y="3886196"/>
            <a:ext cx="265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 Difference (2018-2014)</a:t>
            </a:r>
          </a:p>
        </p:txBody>
      </p:sp>
      <p:pic>
        <p:nvPicPr>
          <p:cNvPr id="21" name="Picture 2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4731C60-1F41-4588-B09C-F4775306D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017" y="355834"/>
            <a:ext cx="417759" cy="10426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848" y="4294925"/>
            <a:ext cx="450213" cy="10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7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4107</TotalTime>
  <Words>12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9</cp:revision>
  <dcterms:created xsi:type="dcterms:W3CDTF">2021-08-25T13:40:18Z</dcterms:created>
  <dcterms:modified xsi:type="dcterms:W3CDTF">2021-09-06T15:54:23Z</dcterms:modified>
</cp:coreProperties>
</file>