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499C2-436D-4AFF-8B20-22125A56B9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980386" y="324800"/>
            <a:ext cx="530911" cy="8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0C21B0-130A-4B55-BAF8-257016837DC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980386" y="892477"/>
            <a:ext cx="584843" cy="31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8F9AE-47C4-44CD-84B0-01426B84E7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80386" y="1210977"/>
            <a:ext cx="695130" cy="24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40E376-F724-47CA-9D99-633739E1EDE7}"/>
              </a:ext>
            </a:extLst>
          </p:cNvPr>
          <p:cNvSpPr txBox="1"/>
          <p:nvPr/>
        </p:nvSpPr>
        <p:spPr>
          <a:xfrm>
            <a:off x="6082770" y="293583"/>
            <a:ext cx="90562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maps.R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F5D91E-12EF-4AB3-A4B3-E71DEEBBCB1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325229" y="324800"/>
            <a:ext cx="757541" cy="15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1D9991-7756-466C-8CBB-DD4E5D81450F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5065776" y="478249"/>
            <a:ext cx="1016994" cy="168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D857A7-425A-481E-9ABD-92CF2EDA087C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065776" y="478249"/>
            <a:ext cx="1016994" cy="250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D97ED9-ACB7-4D67-A3F3-55E08435CCCA}"/>
              </a:ext>
            </a:extLst>
          </p:cNvPr>
          <p:cNvSpPr txBox="1"/>
          <p:nvPr/>
        </p:nvSpPr>
        <p:spPr>
          <a:xfrm>
            <a:off x="-411480" y="748332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2014\y1.csv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30A441-AB07-4F5B-AC8D-8AB305082680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>
            <a:off x="925569" y="932998"/>
            <a:ext cx="347565" cy="27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CD3D1B-B2E9-4D5E-8686-FF28D94E4CEA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 flipV="1">
            <a:off x="925569" y="1210977"/>
            <a:ext cx="347565" cy="24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4C6434-6297-488E-B7E0-60FF563ACF85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5188438" y="478249"/>
            <a:ext cx="894332" cy="41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F14CDD-1470-47BB-BBFA-BE38A84DC524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925569" y="478249"/>
            <a:ext cx="5157201" cy="45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A76F55-5DCE-445E-A236-814BEB960C3D}"/>
              </a:ext>
            </a:extLst>
          </p:cNvPr>
          <p:cNvSpPr txBox="1"/>
          <p:nvPr/>
        </p:nvSpPr>
        <p:spPr>
          <a:xfrm>
            <a:off x="7831877" y="273049"/>
            <a:ext cx="13085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mapsX.jpeg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B2DC5-A2C6-41AF-9665-FC3C61DB27FD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6988398" y="457715"/>
            <a:ext cx="843479" cy="2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F01977-14CF-43CC-B749-CF7C2661B3B2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5325229" y="324800"/>
            <a:ext cx="738416" cy="98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CD10DE-DFBF-4CA2-B25C-7A4981E2D7E9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5188438" y="892477"/>
            <a:ext cx="875207" cy="41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E58F46-A918-41D2-BE4D-61B40DBCEE2A}"/>
              </a:ext>
            </a:extLst>
          </p:cNvPr>
          <p:cNvSpPr txBox="1"/>
          <p:nvPr/>
        </p:nvSpPr>
        <p:spPr>
          <a:xfrm>
            <a:off x="7473495" y="958782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Phi ordered.png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6250AE-2F40-4BA9-B02F-6E9239C6CB03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 flipV="1">
            <a:off x="7186425" y="1281948"/>
            <a:ext cx="287070" cy="2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DD8A4F-5DCD-4EAB-99A1-E187E6BFF98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5325229" y="324800"/>
            <a:ext cx="707810" cy="18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29AB9D-62AD-4574-8C2E-0DB173E027A7}"/>
              </a:ext>
            </a:extLst>
          </p:cNvPr>
          <p:cNvSpPr txBox="1"/>
          <p:nvPr/>
        </p:nvSpPr>
        <p:spPr>
          <a:xfrm>
            <a:off x="7423448" y="1836032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Thetam</a:t>
            </a:r>
            <a:r>
              <a:rPr lang="en-US" dirty="0"/>
              <a:t> boxplot.png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1BD7D-B379-4E7E-98CE-F835EE51AE4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7155819" y="2159198"/>
            <a:ext cx="267629" cy="2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5D1110-036B-4C94-A6EF-978C42D8D28C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5325229" y="324800"/>
            <a:ext cx="381950" cy="289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62ADEF-E474-4187-9F10-A7C7D13FCE25}"/>
              </a:ext>
            </a:extLst>
          </p:cNvPr>
          <p:cNvCxnSpPr>
            <a:cxnSpLocks/>
            <a:stCxn id="31" idx="3"/>
            <a:endCxn id="70" idx="1"/>
          </p:cNvCxnSpPr>
          <p:nvPr/>
        </p:nvCxnSpPr>
        <p:spPr>
          <a:xfrm>
            <a:off x="925569" y="932998"/>
            <a:ext cx="4781610" cy="228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8E87BF-5220-4051-B3F9-D7AF051CA391}"/>
              </a:ext>
            </a:extLst>
          </p:cNvPr>
          <p:cNvCxnSpPr>
            <a:cxnSpLocks/>
            <a:stCxn id="76" idx="3"/>
            <a:endCxn id="70" idx="1"/>
          </p:cNvCxnSpPr>
          <p:nvPr/>
        </p:nvCxnSpPr>
        <p:spPr>
          <a:xfrm flipV="1">
            <a:off x="5053138" y="3222838"/>
            <a:ext cx="654041" cy="63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9396FD-A193-40AA-B45E-D4DC2AD26335}"/>
              </a:ext>
            </a:extLst>
          </p:cNvPr>
          <p:cNvCxnSpPr>
            <a:cxnSpLocks/>
            <a:stCxn id="70" idx="3"/>
            <a:endCxn id="80" idx="1"/>
          </p:cNvCxnSpPr>
          <p:nvPr/>
        </p:nvCxnSpPr>
        <p:spPr>
          <a:xfrm flipV="1">
            <a:off x="6829959" y="3146284"/>
            <a:ext cx="234212" cy="7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BC4C6A5-897A-4024-A3E8-7EEC49981D71}"/>
              </a:ext>
            </a:extLst>
          </p:cNvPr>
          <p:cNvSpPr txBox="1"/>
          <p:nvPr/>
        </p:nvSpPr>
        <p:spPr>
          <a:xfrm>
            <a:off x="8813091" y="2875306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</a:t>
            </a:r>
            <a:r>
              <a:rPr lang="en-US" dirty="0" err="1"/>
              <a:t>distrib.R</a:t>
            </a:r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909E60-C791-4A83-BAE5-7FE5D05136A7}"/>
              </a:ext>
            </a:extLst>
          </p:cNvPr>
          <p:cNvCxnSpPr>
            <a:stCxn id="80" idx="3"/>
            <a:endCxn id="106" idx="1"/>
          </p:cNvCxnSpPr>
          <p:nvPr/>
        </p:nvCxnSpPr>
        <p:spPr>
          <a:xfrm>
            <a:off x="8454431" y="3146284"/>
            <a:ext cx="358660" cy="5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BE13442-AB0A-4FD6-8CD0-A89B45DAAE38}"/>
              </a:ext>
            </a:extLst>
          </p:cNvPr>
          <p:cNvSpPr txBox="1"/>
          <p:nvPr/>
        </p:nvSpPr>
        <p:spPr>
          <a:xfrm>
            <a:off x="10394150" y="2807772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</a:t>
            </a:r>
            <a:r>
              <a:rPr lang="en-US" dirty="0" err="1"/>
              <a:t>distrib</a:t>
            </a:r>
            <a:r>
              <a:rPr lang="en-US" dirty="0"/>
              <a:t> X.png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C3461B-1B88-4349-A6BB-C51C98181CEB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 flipV="1">
            <a:off x="9935871" y="3130938"/>
            <a:ext cx="458279" cy="6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4087AF-FC09-4863-99F3-0B088A936FC8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5077396" y="-228587"/>
            <a:ext cx="394253" cy="1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ACD037C-702B-4825-A505-3274793B9439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 flipV="1">
            <a:off x="6594429" y="-237127"/>
            <a:ext cx="318515" cy="2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5BFD8F-DEC7-4308-8F7E-10CCE43128BB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1486870" y="5377608"/>
            <a:ext cx="338421" cy="25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EC090E5-602A-4BA4-85E1-5E55EABD671F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1486870" y="5632607"/>
            <a:ext cx="338421" cy="27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6E567BC-9028-4441-BC4B-6355497E0B8B}"/>
              </a:ext>
            </a:extLst>
          </p:cNvPr>
          <p:cNvCxnSpPr>
            <a:cxnSpLocks/>
            <a:stCxn id="7" idx="1"/>
            <a:endCxn id="138" idx="0"/>
          </p:cNvCxnSpPr>
          <p:nvPr/>
        </p:nvCxnSpPr>
        <p:spPr>
          <a:xfrm flipH="1">
            <a:off x="2799592" y="892477"/>
            <a:ext cx="765637" cy="441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0FC8138-93F0-4E5F-9FF9-EEB8E4A0ACE6}"/>
              </a:ext>
            </a:extLst>
          </p:cNvPr>
          <p:cNvSpPr txBox="1"/>
          <p:nvPr/>
        </p:nvSpPr>
        <p:spPr>
          <a:xfrm>
            <a:off x="3976082" y="5229279"/>
            <a:ext cx="181393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2018\theta.m.csv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952BA52-0CE9-4ED8-9CC9-222D304387E9}"/>
              </a:ext>
            </a:extLst>
          </p:cNvPr>
          <p:cNvCxnSpPr>
            <a:cxnSpLocks/>
            <a:stCxn id="138" idx="3"/>
            <a:endCxn id="166" idx="1"/>
          </p:cNvCxnSpPr>
          <p:nvPr/>
        </p:nvCxnSpPr>
        <p:spPr>
          <a:xfrm flipV="1">
            <a:off x="3773893" y="5413945"/>
            <a:ext cx="202189" cy="2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0F59D42-BB54-432F-A28B-68B2ADC3AA62}"/>
              </a:ext>
            </a:extLst>
          </p:cNvPr>
          <p:cNvCxnSpPr>
            <a:cxnSpLocks/>
            <a:stCxn id="138" idx="3"/>
            <a:endCxn id="167" idx="1"/>
          </p:cNvCxnSpPr>
          <p:nvPr/>
        </p:nvCxnSpPr>
        <p:spPr>
          <a:xfrm>
            <a:off x="3773893" y="5632607"/>
            <a:ext cx="221127" cy="27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9D68023-C660-4695-AF5E-9C7B6F11A0A0}"/>
              </a:ext>
            </a:extLst>
          </p:cNvPr>
          <p:cNvSpPr txBox="1"/>
          <p:nvPr/>
        </p:nvSpPr>
        <p:spPr>
          <a:xfrm>
            <a:off x="6782605" y="4414001"/>
            <a:ext cx="12816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 </a:t>
            </a:r>
            <a:r>
              <a:rPr lang="en-US" dirty="0" err="1"/>
              <a:t>diff.R</a:t>
            </a:r>
            <a:endParaRPr lang="en-US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FE53BB5-6811-4824-B117-40C8884FBC2D}"/>
              </a:ext>
            </a:extLst>
          </p:cNvPr>
          <p:cNvCxnSpPr>
            <a:stCxn id="21" idx="3"/>
            <a:endCxn id="197" idx="1"/>
          </p:cNvCxnSpPr>
          <p:nvPr/>
        </p:nvCxnSpPr>
        <p:spPr>
          <a:xfrm>
            <a:off x="5065776" y="2166331"/>
            <a:ext cx="1716829" cy="243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3BECCE0-19EE-41B8-A6E0-43EE14FECB28}"/>
              </a:ext>
            </a:extLst>
          </p:cNvPr>
          <p:cNvCxnSpPr>
            <a:cxnSpLocks/>
            <a:stCxn id="22" idx="3"/>
            <a:endCxn id="197" idx="1"/>
          </p:cNvCxnSpPr>
          <p:nvPr/>
        </p:nvCxnSpPr>
        <p:spPr>
          <a:xfrm>
            <a:off x="5065776" y="2978519"/>
            <a:ext cx="1716829" cy="16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04548BB-ED37-43A2-BA9A-19B732CE85E0}"/>
              </a:ext>
            </a:extLst>
          </p:cNvPr>
          <p:cNvCxnSpPr>
            <a:cxnSpLocks/>
            <a:stCxn id="6" idx="3"/>
            <a:endCxn id="197" idx="1"/>
          </p:cNvCxnSpPr>
          <p:nvPr/>
        </p:nvCxnSpPr>
        <p:spPr>
          <a:xfrm>
            <a:off x="5325229" y="324800"/>
            <a:ext cx="1457376" cy="427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FAF7723-3F0C-478A-A394-E3B24F024392}"/>
              </a:ext>
            </a:extLst>
          </p:cNvPr>
          <p:cNvCxnSpPr>
            <a:cxnSpLocks/>
            <a:stCxn id="31" idx="3"/>
            <a:endCxn id="197" idx="1"/>
          </p:cNvCxnSpPr>
          <p:nvPr/>
        </p:nvCxnSpPr>
        <p:spPr>
          <a:xfrm>
            <a:off x="925569" y="932998"/>
            <a:ext cx="5857036" cy="366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5A00A5C-242F-4527-9922-05940CC7E063}"/>
              </a:ext>
            </a:extLst>
          </p:cNvPr>
          <p:cNvSpPr txBox="1"/>
          <p:nvPr/>
        </p:nvSpPr>
        <p:spPr>
          <a:xfrm>
            <a:off x="8622029" y="5806364"/>
            <a:ext cx="259420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2018\theta_m_interp.csv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C223B5D-1DD5-41CB-A4D8-BC48FF78514D}"/>
              </a:ext>
            </a:extLst>
          </p:cNvPr>
          <p:cNvSpPr txBox="1"/>
          <p:nvPr/>
        </p:nvSpPr>
        <p:spPr>
          <a:xfrm>
            <a:off x="8533756" y="4373102"/>
            <a:ext cx="16242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Maps diffX.png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5DA60087-6A7E-4801-83FC-6A5B1C4DDC36}"/>
              </a:ext>
            </a:extLst>
          </p:cNvPr>
          <p:cNvCxnSpPr>
            <a:cxnSpLocks/>
            <a:stCxn id="197" idx="3"/>
            <a:endCxn id="210" idx="1"/>
          </p:cNvCxnSpPr>
          <p:nvPr/>
        </p:nvCxnSpPr>
        <p:spPr>
          <a:xfrm flipV="1">
            <a:off x="8064291" y="4557768"/>
            <a:ext cx="469465" cy="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A7C4696-748D-45AD-876C-BCE8E27F811B}"/>
              </a:ext>
            </a:extLst>
          </p:cNvPr>
          <p:cNvCxnSpPr>
            <a:cxnSpLocks/>
            <a:stCxn id="209" idx="0"/>
            <a:endCxn id="197" idx="2"/>
          </p:cNvCxnSpPr>
          <p:nvPr/>
        </p:nvCxnSpPr>
        <p:spPr>
          <a:xfrm flipH="1" flipV="1">
            <a:off x="7423448" y="4783333"/>
            <a:ext cx="2495682" cy="102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9FA7499-20DC-4D34-BB0C-FFD6A5D97255}"/>
              </a:ext>
            </a:extLst>
          </p:cNvPr>
          <p:cNvSpPr txBox="1"/>
          <p:nvPr/>
        </p:nvSpPr>
        <p:spPr>
          <a:xfrm>
            <a:off x="6495087" y="5851216"/>
            <a:ext cx="194001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Theta_m_interp.R</a:t>
            </a:r>
            <a:endParaRPr lang="en-US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DD7FFB9-DFC4-451D-94E0-C36AC18CFF51}"/>
              </a:ext>
            </a:extLst>
          </p:cNvPr>
          <p:cNvCxnSpPr>
            <a:cxnSpLocks/>
            <a:stCxn id="223" idx="3"/>
            <a:endCxn id="209" idx="1"/>
          </p:cNvCxnSpPr>
          <p:nvPr/>
        </p:nvCxnSpPr>
        <p:spPr>
          <a:xfrm flipV="1">
            <a:off x="8435102" y="5991030"/>
            <a:ext cx="186927" cy="4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8DF493A-D306-4D69-ACC5-50598442B731}"/>
              </a:ext>
            </a:extLst>
          </p:cNvPr>
          <p:cNvCxnSpPr>
            <a:cxnSpLocks/>
            <a:stCxn id="31" idx="3"/>
            <a:endCxn id="223" idx="0"/>
          </p:cNvCxnSpPr>
          <p:nvPr/>
        </p:nvCxnSpPr>
        <p:spPr>
          <a:xfrm>
            <a:off x="925569" y="932998"/>
            <a:ext cx="6539526" cy="491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C6BA181-D309-41CA-8928-1B8B0F0B926D}"/>
              </a:ext>
            </a:extLst>
          </p:cNvPr>
          <p:cNvCxnSpPr>
            <a:cxnSpLocks/>
            <a:stCxn id="166" idx="3"/>
            <a:endCxn id="223" idx="1"/>
          </p:cNvCxnSpPr>
          <p:nvPr/>
        </p:nvCxnSpPr>
        <p:spPr>
          <a:xfrm>
            <a:off x="5790014" y="5413945"/>
            <a:ext cx="705073" cy="62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40DE789-C587-4BDC-8DDF-FBFF42A21BB7}"/>
              </a:ext>
            </a:extLst>
          </p:cNvPr>
          <p:cNvCxnSpPr>
            <a:cxnSpLocks/>
            <a:stCxn id="136" idx="3"/>
            <a:endCxn id="223" idx="1"/>
          </p:cNvCxnSpPr>
          <p:nvPr/>
        </p:nvCxnSpPr>
        <p:spPr>
          <a:xfrm>
            <a:off x="1486870" y="5377608"/>
            <a:ext cx="5008217" cy="65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45923D-E44C-4369-922F-D49D60FA9C54}"/>
              </a:ext>
            </a:extLst>
          </p:cNvPr>
          <p:cNvSpPr txBox="1"/>
          <p:nvPr/>
        </p:nvSpPr>
        <p:spPr>
          <a:xfrm>
            <a:off x="6063645" y="986604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Phi </a:t>
            </a:r>
            <a:r>
              <a:rPr lang="en-US" dirty="0" err="1"/>
              <a:t>ordered.R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E11B21-F339-408F-807C-5D56A410D204}"/>
              </a:ext>
            </a:extLst>
          </p:cNvPr>
          <p:cNvSpPr txBox="1"/>
          <p:nvPr/>
        </p:nvSpPr>
        <p:spPr>
          <a:xfrm>
            <a:off x="6033039" y="1863854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Thetam</a:t>
            </a:r>
            <a:r>
              <a:rPr lang="en-US" dirty="0"/>
              <a:t> </a:t>
            </a:r>
            <a:r>
              <a:rPr lang="en-US" dirty="0" err="1"/>
              <a:t>boxplot.R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A93EBB-5AB9-4817-A789-8B46162C21C5}"/>
              </a:ext>
            </a:extLst>
          </p:cNvPr>
          <p:cNvSpPr txBox="1"/>
          <p:nvPr/>
        </p:nvSpPr>
        <p:spPr>
          <a:xfrm>
            <a:off x="5707179" y="2899672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</a:t>
            </a:r>
            <a:r>
              <a:rPr lang="en-US" dirty="0" err="1"/>
              <a:t>average.R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583E90-41A5-4C57-9CBC-2CF6AEAFA69F}"/>
              </a:ext>
            </a:extLst>
          </p:cNvPr>
          <p:cNvSpPr txBox="1"/>
          <p:nvPr/>
        </p:nvSpPr>
        <p:spPr>
          <a:xfrm>
            <a:off x="3473330" y="-413253"/>
            <a:ext cx="160406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Field data.csv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8AB5AC0-435F-497F-9328-8DF2A4B86C67}"/>
              </a:ext>
            </a:extLst>
          </p:cNvPr>
          <p:cNvSpPr txBox="1"/>
          <p:nvPr/>
        </p:nvSpPr>
        <p:spPr>
          <a:xfrm>
            <a:off x="5471649" y="-532470"/>
            <a:ext cx="11227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Diameter </a:t>
            </a:r>
            <a:r>
              <a:rPr lang="en-US" dirty="0" err="1"/>
              <a:t>distrib.R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0931D4-C2D1-4E16-878F-CA233C6E68B0}"/>
              </a:ext>
            </a:extLst>
          </p:cNvPr>
          <p:cNvSpPr txBox="1"/>
          <p:nvPr/>
        </p:nvSpPr>
        <p:spPr>
          <a:xfrm>
            <a:off x="6912944" y="-560293"/>
            <a:ext cx="14076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Diameter </a:t>
            </a:r>
            <a:r>
              <a:rPr lang="en-US" dirty="0" err="1"/>
              <a:t>distrib</a:t>
            </a:r>
            <a:r>
              <a:rPr lang="en-US" dirty="0"/>
              <a:t> X.png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97A9B-4860-4AA2-9714-5356B7FCCA2B}"/>
              </a:ext>
            </a:extLst>
          </p:cNvPr>
          <p:cNvSpPr txBox="1"/>
          <p:nvPr/>
        </p:nvSpPr>
        <p:spPr>
          <a:xfrm>
            <a:off x="1273134" y="1026311"/>
            <a:ext cx="17072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LidarLDA.R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50C2C5-54AD-470B-9A1A-CACF70197EF4}"/>
              </a:ext>
            </a:extLst>
          </p:cNvPr>
          <p:cNvSpPr txBox="1"/>
          <p:nvPr/>
        </p:nvSpPr>
        <p:spPr>
          <a:xfrm>
            <a:off x="7064171" y="2823118"/>
            <a:ext cx="139026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Theta average.csv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01C6344-127C-4319-8F9C-B5845AD7E17E}"/>
              </a:ext>
            </a:extLst>
          </p:cNvPr>
          <p:cNvSpPr txBox="1"/>
          <p:nvPr/>
        </p:nvSpPr>
        <p:spPr>
          <a:xfrm>
            <a:off x="6490982" y="6441049"/>
            <a:ext cx="194001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graph1_2_34.R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7132D38-5DFE-4015-84BD-4490E1D5C330}"/>
              </a:ext>
            </a:extLst>
          </p:cNvPr>
          <p:cNvSpPr txBox="1"/>
          <p:nvPr/>
        </p:nvSpPr>
        <p:spPr>
          <a:xfrm>
            <a:off x="8757446" y="6413227"/>
            <a:ext cx="19400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graph1_2_34.png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6A2EF88-D0C3-4F0E-89CC-BE9D57DE08BB}"/>
              </a:ext>
            </a:extLst>
          </p:cNvPr>
          <p:cNvCxnSpPr>
            <a:stCxn id="253" idx="3"/>
            <a:endCxn id="254" idx="1"/>
          </p:cNvCxnSpPr>
          <p:nvPr/>
        </p:nvCxnSpPr>
        <p:spPr>
          <a:xfrm flipV="1">
            <a:off x="8430997" y="6597893"/>
            <a:ext cx="326449" cy="2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358BB61C-602A-4C31-8D69-B94F0A4C6AFA}"/>
              </a:ext>
            </a:extLst>
          </p:cNvPr>
          <p:cNvSpPr txBox="1"/>
          <p:nvPr/>
        </p:nvSpPr>
        <p:spPr>
          <a:xfrm>
            <a:off x="4296116" y="6188301"/>
            <a:ext cx="181393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2014.csv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6D9C252-BC94-4CD4-A65A-6832DC654AF3}"/>
              </a:ext>
            </a:extLst>
          </p:cNvPr>
          <p:cNvSpPr txBox="1"/>
          <p:nvPr/>
        </p:nvSpPr>
        <p:spPr>
          <a:xfrm>
            <a:off x="4315054" y="6679120"/>
            <a:ext cx="158282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2018.csv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F22737C-4A01-4881-96C4-5419A60BCBA2}"/>
              </a:ext>
            </a:extLst>
          </p:cNvPr>
          <p:cNvCxnSpPr>
            <a:cxnSpLocks/>
            <a:stCxn id="257" idx="3"/>
            <a:endCxn id="253" idx="1"/>
          </p:cNvCxnSpPr>
          <p:nvPr/>
        </p:nvCxnSpPr>
        <p:spPr>
          <a:xfrm>
            <a:off x="6110048" y="6372967"/>
            <a:ext cx="380934" cy="25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3ED01F1-96C8-4FB6-A6B7-2D3CA500E48C}"/>
              </a:ext>
            </a:extLst>
          </p:cNvPr>
          <p:cNvCxnSpPr>
            <a:cxnSpLocks/>
            <a:stCxn id="258" idx="3"/>
            <a:endCxn id="253" idx="1"/>
          </p:cNvCxnSpPr>
          <p:nvPr/>
        </p:nvCxnSpPr>
        <p:spPr>
          <a:xfrm flipV="1">
            <a:off x="5897880" y="6625715"/>
            <a:ext cx="593102" cy="23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7F51CFED-A8B5-470F-862D-A8945AED7A2A}"/>
              </a:ext>
            </a:extLst>
          </p:cNvPr>
          <p:cNvSpPr txBox="1"/>
          <p:nvPr/>
        </p:nvSpPr>
        <p:spPr>
          <a:xfrm>
            <a:off x="2381409" y="6422758"/>
            <a:ext cx="146559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XXXX.R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37CE696-AC0D-40CE-8BEB-F4B56E0A6E57}"/>
              </a:ext>
            </a:extLst>
          </p:cNvPr>
          <p:cNvCxnSpPr>
            <a:cxnSpLocks/>
            <a:stCxn id="265" idx="3"/>
            <a:endCxn id="258" idx="1"/>
          </p:cNvCxnSpPr>
          <p:nvPr/>
        </p:nvCxnSpPr>
        <p:spPr>
          <a:xfrm>
            <a:off x="3847004" y="6607424"/>
            <a:ext cx="468050" cy="25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A18D18D-398B-464E-86D4-2554F6DC194F}"/>
              </a:ext>
            </a:extLst>
          </p:cNvPr>
          <p:cNvCxnSpPr>
            <a:cxnSpLocks/>
            <a:stCxn id="265" idx="3"/>
            <a:endCxn id="257" idx="1"/>
          </p:cNvCxnSpPr>
          <p:nvPr/>
        </p:nvCxnSpPr>
        <p:spPr>
          <a:xfrm flipV="1">
            <a:off x="3847004" y="6372967"/>
            <a:ext cx="449112" cy="23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BE61A7D2-B1CA-4864-8648-B34D081475FD}"/>
              </a:ext>
            </a:extLst>
          </p:cNvPr>
          <p:cNvCxnSpPr>
            <a:cxnSpLocks/>
            <a:stCxn id="166" idx="2"/>
            <a:endCxn id="265" idx="0"/>
          </p:cNvCxnSpPr>
          <p:nvPr/>
        </p:nvCxnSpPr>
        <p:spPr>
          <a:xfrm flipH="1">
            <a:off x="3114207" y="5598611"/>
            <a:ext cx="1768841" cy="82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14C14D33-AE44-411D-A3DF-75F5773F564D}"/>
              </a:ext>
            </a:extLst>
          </p:cNvPr>
          <p:cNvCxnSpPr>
            <a:cxnSpLocks/>
            <a:stCxn id="136" idx="3"/>
            <a:endCxn id="265" idx="0"/>
          </p:cNvCxnSpPr>
          <p:nvPr/>
        </p:nvCxnSpPr>
        <p:spPr>
          <a:xfrm>
            <a:off x="1486870" y="5377608"/>
            <a:ext cx="1627337" cy="10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8A6EEA5-6EE2-48AB-A3EA-6056309712D3}"/>
              </a:ext>
            </a:extLst>
          </p:cNvPr>
          <p:cNvCxnSpPr>
            <a:cxnSpLocks/>
            <a:stCxn id="31" idx="3"/>
            <a:endCxn id="265" idx="0"/>
          </p:cNvCxnSpPr>
          <p:nvPr/>
        </p:nvCxnSpPr>
        <p:spPr>
          <a:xfrm>
            <a:off x="925569" y="932998"/>
            <a:ext cx="2188638" cy="548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5E62E1E-BF41-4783-A2D8-BCFE20051C1D}"/>
              </a:ext>
            </a:extLst>
          </p:cNvPr>
          <p:cNvCxnSpPr>
            <a:cxnSpLocks/>
            <a:stCxn id="6" idx="2"/>
            <a:endCxn id="265" idx="0"/>
          </p:cNvCxnSpPr>
          <p:nvPr/>
        </p:nvCxnSpPr>
        <p:spPr>
          <a:xfrm flipH="1">
            <a:off x="3114207" y="509466"/>
            <a:ext cx="1304056" cy="59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DC77DAE0-A7A0-4E97-9364-92A937B37467}"/>
              </a:ext>
            </a:extLst>
          </p:cNvPr>
          <p:cNvSpPr txBox="1"/>
          <p:nvPr/>
        </p:nvSpPr>
        <p:spPr>
          <a:xfrm>
            <a:off x="975769" y="6145759"/>
            <a:ext cx="109992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Coord select.csv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CFB4B1-30AD-4E80-9A2F-2CFC88F490FF}"/>
              </a:ext>
            </a:extLst>
          </p:cNvPr>
          <p:cNvCxnSpPr>
            <a:cxnSpLocks/>
            <a:stCxn id="286" idx="3"/>
            <a:endCxn id="265" idx="1"/>
          </p:cNvCxnSpPr>
          <p:nvPr/>
        </p:nvCxnSpPr>
        <p:spPr>
          <a:xfrm>
            <a:off x="2075691" y="6468925"/>
            <a:ext cx="30571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F3D322-E0D0-4F0E-973A-E21CEB87F1C5}"/>
              </a:ext>
            </a:extLst>
          </p:cNvPr>
          <p:cNvSpPr txBox="1"/>
          <p:nvPr/>
        </p:nvSpPr>
        <p:spPr>
          <a:xfrm>
            <a:off x="3511297" y="140134"/>
            <a:ext cx="181393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2014\theta.m.csv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B2FF06-9B76-4A58-855D-98AB7A475626}"/>
              </a:ext>
            </a:extLst>
          </p:cNvPr>
          <p:cNvSpPr txBox="1"/>
          <p:nvPr/>
        </p:nvSpPr>
        <p:spPr>
          <a:xfrm>
            <a:off x="-411480" y="1275488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2014\n1.csv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F4A675-4E21-4A39-B162-B186797C4FAD}"/>
              </a:ext>
            </a:extLst>
          </p:cNvPr>
          <p:cNvSpPr txBox="1"/>
          <p:nvPr/>
        </p:nvSpPr>
        <p:spPr>
          <a:xfrm>
            <a:off x="149821" y="5192942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2018\y1.csv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C6F313-73A1-4DFF-B388-177A16A5C27D}"/>
              </a:ext>
            </a:extLst>
          </p:cNvPr>
          <p:cNvSpPr txBox="1"/>
          <p:nvPr/>
        </p:nvSpPr>
        <p:spPr>
          <a:xfrm>
            <a:off x="149821" y="5720098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2018\n1.csv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F9723A-8373-4AEA-A073-495C4EE50A00}"/>
              </a:ext>
            </a:extLst>
          </p:cNvPr>
          <p:cNvSpPr txBox="1"/>
          <p:nvPr/>
        </p:nvSpPr>
        <p:spPr>
          <a:xfrm>
            <a:off x="3675516" y="2655353"/>
            <a:ext cx="13902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Polygon_A_B_C_D.shp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80A0CB7-0051-4241-8E5F-3D7F7909AD4B}"/>
              </a:ext>
            </a:extLst>
          </p:cNvPr>
          <p:cNvSpPr txBox="1"/>
          <p:nvPr/>
        </p:nvSpPr>
        <p:spPr>
          <a:xfrm>
            <a:off x="1825291" y="5309441"/>
            <a:ext cx="194860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LidarLDA_foldin.R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C30D62D-8318-4507-8651-48E5BC2E535E}"/>
              </a:ext>
            </a:extLst>
          </p:cNvPr>
          <p:cNvSpPr txBox="1"/>
          <p:nvPr/>
        </p:nvSpPr>
        <p:spPr>
          <a:xfrm>
            <a:off x="3995020" y="5720098"/>
            <a:ext cx="13818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2018\llk.csv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6722-9EB6-4F61-8CF2-C24158458082}"/>
              </a:ext>
            </a:extLst>
          </p:cNvPr>
          <p:cNvSpPr txBox="1"/>
          <p:nvPr/>
        </p:nvSpPr>
        <p:spPr>
          <a:xfrm>
            <a:off x="3675516" y="1275488"/>
            <a:ext cx="13818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2014\llk.csv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754EC-9B73-47E3-B150-120AF4091356}"/>
              </a:ext>
            </a:extLst>
          </p:cNvPr>
          <p:cNvSpPr txBox="1"/>
          <p:nvPr/>
        </p:nvSpPr>
        <p:spPr>
          <a:xfrm>
            <a:off x="3675516" y="1843165"/>
            <a:ext cx="13902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Rio_tanguro_dissp.shp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A1F42-0EED-4EA5-B7DD-3D73C0E6DD93}"/>
              </a:ext>
            </a:extLst>
          </p:cNvPr>
          <p:cNvSpPr txBox="1"/>
          <p:nvPr/>
        </p:nvSpPr>
        <p:spPr>
          <a:xfrm>
            <a:off x="3565229" y="707811"/>
            <a:ext cx="162320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2014\phi.m.csv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BA7F3A-3228-4479-A238-19C13736CB74}"/>
              </a:ext>
            </a:extLst>
          </p:cNvPr>
          <p:cNvSpPr txBox="1"/>
          <p:nvPr/>
        </p:nvSpPr>
        <p:spPr>
          <a:xfrm>
            <a:off x="3662878" y="3529698"/>
            <a:ext cx="139026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edge for theta.csv</a:t>
            </a:r>
          </a:p>
        </p:txBody>
      </p: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183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5</cp:revision>
  <dcterms:created xsi:type="dcterms:W3CDTF">2021-11-29T19:55:02Z</dcterms:created>
  <dcterms:modified xsi:type="dcterms:W3CDTF">2021-12-01T20:03:49Z</dcterms:modified>
</cp:coreProperties>
</file>