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887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047539"/>
            <a:ext cx="8915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361902"/>
            <a:ext cx="8915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6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40783"/>
            <a:ext cx="256317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40783"/>
            <a:ext cx="754094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595756"/>
            <a:ext cx="1025271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283499"/>
            <a:ext cx="1025271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703917"/>
            <a:ext cx="50520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703917"/>
            <a:ext cx="50520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40784"/>
            <a:ext cx="1025271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569085"/>
            <a:ext cx="502884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338070"/>
            <a:ext cx="502884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569085"/>
            <a:ext cx="505360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338070"/>
            <a:ext cx="505360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21597"/>
            <a:ext cx="601789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21597"/>
            <a:ext cx="601789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40784"/>
            <a:ext cx="1025271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703917"/>
            <a:ext cx="1025271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0919-DDD5-40D1-80DF-EC9017A6FF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5932594"/>
            <a:ext cx="40119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6FAD-6234-4989-9C41-EFB6572B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8292300E-0FF0-4416-BDE9-B0D3E6B0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79" y="293797"/>
            <a:ext cx="4160520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3244D-FAAF-4BB1-9176-CF3188C672FC}"/>
              </a:ext>
            </a:extLst>
          </p:cNvPr>
          <p:cNvSpPr txBox="1"/>
          <p:nvPr/>
        </p:nvSpPr>
        <p:spPr>
          <a:xfrm>
            <a:off x="4781571" y="0"/>
            <a:ext cx="3894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B. </a:t>
            </a:r>
            <a:r>
              <a:rPr lang="en-US" sz="2500"/>
              <a:t>Vertical profile</a:t>
            </a:r>
            <a:endParaRPr lang="en-US" sz="2500" dirty="0"/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331D6A4-AD3B-4832-BD2A-6E3C6FDC62CF}"/>
              </a:ext>
            </a:extLst>
          </p:cNvPr>
          <p:cNvGrpSpPr>
            <a:grpSpLocks noChangeAspect="1"/>
          </p:cNvGrpSpPr>
          <p:nvPr/>
        </p:nvGrpSpPr>
        <p:grpSpPr>
          <a:xfrm>
            <a:off x="8831560" y="1226581"/>
            <a:ext cx="2754359" cy="580702"/>
            <a:chOff x="12788761" y="1663421"/>
            <a:chExt cx="4531174" cy="955307"/>
          </a:xfrm>
        </p:grpSpPr>
        <p:sp>
          <p:nvSpPr>
            <p:cNvPr id="422" name="AutoShape 24">
              <a:extLst>
                <a:ext uri="{FF2B5EF4-FFF2-40B4-BE49-F238E27FC236}">
                  <a16:creationId xmlns:a16="http://schemas.microsoft.com/office/drawing/2014/main" id="{3EAEFEB2-62FC-4ACD-BF63-97121357BA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8761" y="1704861"/>
              <a:ext cx="4212233" cy="254813"/>
            </a:xfrm>
            <a:prstGeom prst="parallelogram">
              <a:avLst>
                <a:gd name="adj" fmla="val 409857"/>
              </a:avLst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423" name="Group 24">
              <a:extLst>
                <a:ext uri="{FF2B5EF4-FFF2-40B4-BE49-F238E27FC236}">
                  <a16:creationId xmlns:a16="http://schemas.microsoft.com/office/drawing/2014/main" id="{73DC80A2-FD89-4697-BFF8-06F90CEEA81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74145" y="1830972"/>
              <a:ext cx="49918" cy="96099"/>
              <a:chOff x="3330" y="11235"/>
              <a:chExt cx="635" cy="1365"/>
            </a:xfrm>
          </p:grpSpPr>
          <p:sp>
            <p:nvSpPr>
              <p:cNvPr id="488" name="Freeform 9">
                <a:extLst>
                  <a:ext uri="{FF2B5EF4-FFF2-40B4-BE49-F238E27FC236}">
                    <a16:creationId xmlns:a16="http://schemas.microsoft.com/office/drawing/2014/main" id="{D112A0B6-FD0D-451F-83C6-0BC0B10516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20" y="11700"/>
                <a:ext cx="180" cy="360"/>
              </a:xfrm>
              <a:custGeom>
                <a:avLst/>
                <a:gdLst>
                  <a:gd name="T0" fmla="*/ 0 w 360"/>
                  <a:gd name="T1" fmla="*/ 360 h 360"/>
                  <a:gd name="T2" fmla="*/ 1 w 360"/>
                  <a:gd name="T3" fmla="*/ 0 h 360"/>
                  <a:gd name="T4" fmla="*/ 0 60000 65536"/>
                  <a:gd name="T5" fmla="*/ 0 60000 65536"/>
                  <a:gd name="T6" fmla="*/ 0 w 360"/>
                  <a:gd name="T7" fmla="*/ 0 h 360"/>
                  <a:gd name="T8" fmla="*/ 360 w 360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360">
                    <a:moveTo>
                      <a:pt x="0" y="360"/>
                    </a:moveTo>
                    <a:cubicBezTo>
                      <a:pt x="165" y="225"/>
                      <a:pt x="330" y="90"/>
                      <a:pt x="360" y="0"/>
                    </a:cubicBezTo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89" name="Line 10">
                <a:extLst>
                  <a:ext uri="{FF2B5EF4-FFF2-40B4-BE49-F238E27FC236}">
                    <a16:creationId xmlns:a16="http://schemas.microsoft.com/office/drawing/2014/main" id="{BC662D91-EB5A-4255-A635-4E5E606490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0" y="1170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90" name="Freeform 11">
                <a:extLst>
                  <a:ext uri="{FF2B5EF4-FFF2-40B4-BE49-F238E27FC236}">
                    <a16:creationId xmlns:a16="http://schemas.microsoft.com/office/drawing/2014/main" id="{2F9615E2-1556-4F19-8612-FEB42D562C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0" y="1135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91" name="Freeform 12">
                <a:extLst>
                  <a:ext uri="{FF2B5EF4-FFF2-40B4-BE49-F238E27FC236}">
                    <a16:creationId xmlns:a16="http://schemas.microsoft.com/office/drawing/2014/main" id="{3A9DC93A-9582-473B-8D7A-9226662B4F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70" y="11370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92" name="Line 13">
                <a:extLst>
                  <a:ext uri="{FF2B5EF4-FFF2-40B4-BE49-F238E27FC236}">
                    <a16:creationId xmlns:a16="http://schemas.microsoft.com/office/drawing/2014/main" id="{93F0086B-FE68-4FC8-8E50-3C55398F3C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85" y="11520"/>
                <a:ext cx="375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93" name="Freeform 14">
                <a:extLst>
                  <a:ext uri="{FF2B5EF4-FFF2-40B4-BE49-F238E27FC236}">
                    <a16:creationId xmlns:a16="http://schemas.microsoft.com/office/drawing/2014/main" id="{DEA282F8-9617-4A42-A5ED-4C5717C364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40" y="1123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94" name="Line 15">
                <a:extLst>
                  <a:ext uri="{FF2B5EF4-FFF2-40B4-BE49-F238E27FC236}">
                    <a16:creationId xmlns:a16="http://schemas.microsoft.com/office/drawing/2014/main" id="{12C9BB43-5B48-4B7E-BCEC-7F5735A47E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0" y="12025"/>
                <a:ext cx="20" cy="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424" name="Group 25">
              <a:extLst>
                <a:ext uri="{FF2B5EF4-FFF2-40B4-BE49-F238E27FC236}">
                  <a16:creationId xmlns:a16="http://schemas.microsoft.com/office/drawing/2014/main" id="{4F34DCC1-0065-44F7-9DE6-1F251477C3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254406" y="1752344"/>
              <a:ext cx="49918" cy="97555"/>
              <a:chOff x="3330" y="11235"/>
              <a:chExt cx="635" cy="1365"/>
            </a:xfrm>
          </p:grpSpPr>
          <p:sp>
            <p:nvSpPr>
              <p:cNvPr id="481" name="Freeform 17">
                <a:extLst>
                  <a:ext uri="{FF2B5EF4-FFF2-40B4-BE49-F238E27FC236}">
                    <a16:creationId xmlns:a16="http://schemas.microsoft.com/office/drawing/2014/main" id="{D1ED24BA-9D2B-4077-88B1-C8359F3360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20" y="11700"/>
                <a:ext cx="180" cy="360"/>
              </a:xfrm>
              <a:custGeom>
                <a:avLst/>
                <a:gdLst>
                  <a:gd name="T0" fmla="*/ 0 w 360"/>
                  <a:gd name="T1" fmla="*/ 360 h 360"/>
                  <a:gd name="T2" fmla="*/ 1 w 360"/>
                  <a:gd name="T3" fmla="*/ 0 h 360"/>
                  <a:gd name="T4" fmla="*/ 0 60000 65536"/>
                  <a:gd name="T5" fmla="*/ 0 60000 65536"/>
                  <a:gd name="T6" fmla="*/ 0 w 360"/>
                  <a:gd name="T7" fmla="*/ 0 h 360"/>
                  <a:gd name="T8" fmla="*/ 360 w 360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360">
                    <a:moveTo>
                      <a:pt x="0" y="360"/>
                    </a:moveTo>
                    <a:cubicBezTo>
                      <a:pt x="165" y="225"/>
                      <a:pt x="330" y="90"/>
                      <a:pt x="360" y="0"/>
                    </a:cubicBezTo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82" name="Line 18">
                <a:extLst>
                  <a:ext uri="{FF2B5EF4-FFF2-40B4-BE49-F238E27FC236}">
                    <a16:creationId xmlns:a16="http://schemas.microsoft.com/office/drawing/2014/main" id="{C7B8BB63-49EA-4C29-BF74-C7DE8C8310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0" y="1170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83" name="Freeform 19">
                <a:extLst>
                  <a:ext uri="{FF2B5EF4-FFF2-40B4-BE49-F238E27FC236}">
                    <a16:creationId xmlns:a16="http://schemas.microsoft.com/office/drawing/2014/main" id="{0A61FE43-7B45-4023-B152-F414B1CE1C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0" y="1135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84" name="Freeform 20">
                <a:extLst>
                  <a:ext uri="{FF2B5EF4-FFF2-40B4-BE49-F238E27FC236}">
                    <a16:creationId xmlns:a16="http://schemas.microsoft.com/office/drawing/2014/main" id="{0C8C581F-527B-4A29-8B71-CFBAD1D189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70" y="11370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85" name="Line 21">
                <a:extLst>
                  <a:ext uri="{FF2B5EF4-FFF2-40B4-BE49-F238E27FC236}">
                    <a16:creationId xmlns:a16="http://schemas.microsoft.com/office/drawing/2014/main" id="{A845D216-81FE-4ADF-AAD7-19AECE073B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85" y="11520"/>
                <a:ext cx="375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86" name="Freeform 22">
                <a:extLst>
                  <a:ext uri="{FF2B5EF4-FFF2-40B4-BE49-F238E27FC236}">
                    <a16:creationId xmlns:a16="http://schemas.microsoft.com/office/drawing/2014/main" id="{1CB0D737-470F-4A75-8E60-7B962310F5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40" y="1123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87" name="Line 23">
                <a:extLst>
                  <a:ext uri="{FF2B5EF4-FFF2-40B4-BE49-F238E27FC236}">
                    <a16:creationId xmlns:a16="http://schemas.microsoft.com/office/drawing/2014/main" id="{73417E2C-47A2-4928-A54A-E053E164E7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0" y="12025"/>
                <a:ext cx="20" cy="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425" name="Line 26">
              <a:extLst>
                <a:ext uri="{FF2B5EF4-FFF2-40B4-BE49-F238E27FC236}">
                  <a16:creationId xmlns:a16="http://schemas.microsoft.com/office/drawing/2014/main" id="{7CF758BE-34BC-4734-9D12-437549EAE3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29177" y="2081372"/>
              <a:ext cx="31756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26" name="Line 30">
              <a:extLst>
                <a:ext uri="{FF2B5EF4-FFF2-40B4-BE49-F238E27FC236}">
                  <a16:creationId xmlns:a16="http://schemas.microsoft.com/office/drawing/2014/main" id="{7427D398-C8E5-4A48-9E39-6EC585D0BF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6149410" y="1766196"/>
              <a:ext cx="1167210" cy="340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27" name="Freeform 40">
              <a:extLst>
                <a:ext uri="{FF2B5EF4-FFF2-40B4-BE49-F238E27FC236}">
                  <a16:creationId xmlns:a16="http://schemas.microsoft.com/office/drawing/2014/main" id="{5011673F-342C-461F-8472-191960C1F1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91600" y="1781483"/>
              <a:ext cx="52855" cy="8590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28" name="Freeform 41">
              <a:extLst>
                <a:ext uri="{FF2B5EF4-FFF2-40B4-BE49-F238E27FC236}">
                  <a16:creationId xmlns:a16="http://schemas.microsoft.com/office/drawing/2014/main" id="{C5235EDA-FCDD-4051-8CA2-5D49526992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15091" y="1864479"/>
              <a:ext cx="22023" cy="23297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29" name="Freeform 76">
              <a:extLst>
                <a:ext uri="{FF2B5EF4-FFF2-40B4-BE49-F238E27FC236}">
                  <a16:creationId xmlns:a16="http://schemas.microsoft.com/office/drawing/2014/main" id="{772C6776-45CD-4310-ABE7-CA851FCB3C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310197" y="1675189"/>
              <a:ext cx="69005" cy="12667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30" name="Freeform 77">
              <a:extLst>
                <a:ext uri="{FF2B5EF4-FFF2-40B4-BE49-F238E27FC236}">
                  <a16:creationId xmlns:a16="http://schemas.microsoft.com/office/drawing/2014/main" id="{ED4ECC32-33F4-4666-9E7D-DD1421E05C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338092" y="1796043"/>
              <a:ext cx="30832" cy="36402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31" name="Forma Livre: Forma 522">
              <a:extLst>
                <a:ext uri="{FF2B5EF4-FFF2-40B4-BE49-F238E27FC236}">
                  <a16:creationId xmlns:a16="http://schemas.microsoft.com/office/drawing/2014/main" id="{AA2A5457-B2BE-4218-B4AD-D173C5FCF89D}"/>
                </a:ext>
              </a:extLst>
            </p:cNvPr>
            <p:cNvSpPr/>
            <p:nvPr/>
          </p:nvSpPr>
          <p:spPr>
            <a:xfrm rot="18670031">
              <a:off x="16758572" y="167584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2" name="Forma Livre: Forma 523">
              <a:extLst>
                <a:ext uri="{FF2B5EF4-FFF2-40B4-BE49-F238E27FC236}">
                  <a16:creationId xmlns:a16="http://schemas.microsoft.com/office/drawing/2014/main" id="{31E128EE-7E56-46AD-87DA-B085A86632B1}"/>
                </a:ext>
              </a:extLst>
            </p:cNvPr>
            <p:cNvSpPr/>
            <p:nvPr/>
          </p:nvSpPr>
          <p:spPr>
            <a:xfrm rot="18670031">
              <a:off x="16616768" y="171403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Forma Livre: Forma 524">
              <a:extLst>
                <a:ext uri="{FF2B5EF4-FFF2-40B4-BE49-F238E27FC236}">
                  <a16:creationId xmlns:a16="http://schemas.microsoft.com/office/drawing/2014/main" id="{2768AAEE-6480-404A-B289-BB202BFBC732}"/>
                </a:ext>
              </a:extLst>
            </p:cNvPr>
            <p:cNvSpPr/>
            <p:nvPr/>
          </p:nvSpPr>
          <p:spPr>
            <a:xfrm rot="18670031">
              <a:off x="16513150" y="174037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4" name="Forma Livre: Forma 525">
              <a:extLst>
                <a:ext uri="{FF2B5EF4-FFF2-40B4-BE49-F238E27FC236}">
                  <a16:creationId xmlns:a16="http://schemas.microsoft.com/office/drawing/2014/main" id="{8B984E49-08CB-4F95-B84B-3C0CABA8D19F}"/>
                </a:ext>
              </a:extLst>
            </p:cNvPr>
            <p:cNvSpPr/>
            <p:nvPr/>
          </p:nvSpPr>
          <p:spPr>
            <a:xfrm rot="18670031">
              <a:off x="16371346" y="177857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5" name="Forma Livre: Forma 526">
              <a:extLst>
                <a:ext uri="{FF2B5EF4-FFF2-40B4-BE49-F238E27FC236}">
                  <a16:creationId xmlns:a16="http://schemas.microsoft.com/office/drawing/2014/main" id="{57ED522B-2277-40F0-8C98-386AD753086A}"/>
                </a:ext>
              </a:extLst>
            </p:cNvPr>
            <p:cNvSpPr/>
            <p:nvPr/>
          </p:nvSpPr>
          <p:spPr>
            <a:xfrm rot="18670031">
              <a:off x="16247786" y="181332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6" name="Forma Livre: Forma 527">
              <a:extLst>
                <a:ext uri="{FF2B5EF4-FFF2-40B4-BE49-F238E27FC236}">
                  <a16:creationId xmlns:a16="http://schemas.microsoft.com/office/drawing/2014/main" id="{B581C172-227C-449A-994D-B487CDB7039E}"/>
                </a:ext>
              </a:extLst>
            </p:cNvPr>
            <p:cNvSpPr/>
            <p:nvPr/>
          </p:nvSpPr>
          <p:spPr>
            <a:xfrm rot="18670031">
              <a:off x="16105982" y="185152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7" name="Forma Livre: Forma 528">
              <a:extLst>
                <a:ext uri="{FF2B5EF4-FFF2-40B4-BE49-F238E27FC236}">
                  <a16:creationId xmlns:a16="http://schemas.microsoft.com/office/drawing/2014/main" id="{33ADA31C-D4B4-473A-99B5-D44F105CD30D}"/>
                </a:ext>
              </a:extLst>
            </p:cNvPr>
            <p:cNvSpPr/>
            <p:nvPr/>
          </p:nvSpPr>
          <p:spPr>
            <a:xfrm rot="18670031">
              <a:off x="14867127" y="185798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Forma Livre: Forma 529">
              <a:extLst>
                <a:ext uri="{FF2B5EF4-FFF2-40B4-BE49-F238E27FC236}">
                  <a16:creationId xmlns:a16="http://schemas.microsoft.com/office/drawing/2014/main" id="{F4E66BF6-C1CD-4E99-AF6F-616FA47157E4}"/>
                </a:ext>
              </a:extLst>
            </p:cNvPr>
            <p:cNvSpPr/>
            <p:nvPr/>
          </p:nvSpPr>
          <p:spPr>
            <a:xfrm rot="18670031">
              <a:off x="14647770" y="185034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9" name="Forma Livre: Forma 530">
              <a:extLst>
                <a:ext uri="{FF2B5EF4-FFF2-40B4-BE49-F238E27FC236}">
                  <a16:creationId xmlns:a16="http://schemas.microsoft.com/office/drawing/2014/main" id="{CD333D76-1ACB-4F7F-8959-6E05D2635A1F}"/>
                </a:ext>
              </a:extLst>
            </p:cNvPr>
            <p:cNvSpPr/>
            <p:nvPr/>
          </p:nvSpPr>
          <p:spPr>
            <a:xfrm rot="18670031">
              <a:off x="15126617" y="178684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0" name="Forma Livre: Forma 531">
              <a:extLst>
                <a:ext uri="{FF2B5EF4-FFF2-40B4-BE49-F238E27FC236}">
                  <a16:creationId xmlns:a16="http://schemas.microsoft.com/office/drawing/2014/main" id="{2644F23E-1870-4D29-8318-0E37871B3D14}"/>
                </a:ext>
              </a:extLst>
            </p:cNvPr>
            <p:cNvSpPr/>
            <p:nvPr/>
          </p:nvSpPr>
          <p:spPr>
            <a:xfrm rot="18670031">
              <a:off x="14373051" y="181253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1" name="Forma Livre: Forma 532">
              <a:extLst>
                <a:ext uri="{FF2B5EF4-FFF2-40B4-BE49-F238E27FC236}">
                  <a16:creationId xmlns:a16="http://schemas.microsoft.com/office/drawing/2014/main" id="{8D83C285-3E9B-451E-B289-5103C9ED6905}"/>
                </a:ext>
              </a:extLst>
            </p:cNvPr>
            <p:cNvSpPr/>
            <p:nvPr/>
          </p:nvSpPr>
          <p:spPr>
            <a:xfrm rot="18670031">
              <a:off x="15383904" y="179829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2" name="Forma Livre: Forma 533">
              <a:extLst>
                <a:ext uri="{FF2B5EF4-FFF2-40B4-BE49-F238E27FC236}">
                  <a16:creationId xmlns:a16="http://schemas.microsoft.com/office/drawing/2014/main" id="{6E217AC6-CE8C-48CD-AF27-8993C37D7CDD}"/>
                </a:ext>
              </a:extLst>
            </p:cNvPr>
            <p:cNvSpPr/>
            <p:nvPr/>
          </p:nvSpPr>
          <p:spPr>
            <a:xfrm rot="18670031">
              <a:off x="15200126" y="185152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3" name="Forma Livre: Forma 534">
              <a:extLst>
                <a:ext uri="{FF2B5EF4-FFF2-40B4-BE49-F238E27FC236}">
                  <a16:creationId xmlns:a16="http://schemas.microsoft.com/office/drawing/2014/main" id="{110BDD3E-62B7-4A68-A9E1-315B41FFA0C3}"/>
                </a:ext>
              </a:extLst>
            </p:cNvPr>
            <p:cNvSpPr/>
            <p:nvPr/>
          </p:nvSpPr>
          <p:spPr>
            <a:xfrm rot="18670031">
              <a:off x="15705157" y="186333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4" name="Forma Livre: Forma 535">
              <a:extLst>
                <a:ext uri="{FF2B5EF4-FFF2-40B4-BE49-F238E27FC236}">
                  <a16:creationId xmlns:a16="http://schemas.microsoft.com/office/drawing/2014/main" id="{8700839E-DE04-41EC-B4DA-A54BDCC05666}"/>
                </a:ext>
              </a:extLst>
            </p:cNvPr>
            <p:cNvSpPr/>
            <p:nvPr/>
          </p:nvSpPr>
          <p:spPr>
            <a:xfrm rot="18670031">
              <a:off x="15479349" y="186936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5" name="Forma Livre: Forma 536">
              <a:extLst>
                <a:ext uri="{FF2B5EF4-FFF2-40B4-BE49-F238E27FC236}">
                  <a16:creationId xmlns:a16="http://schemas.microsoft.com/office/drawing/2014/main" id="{C80ECC9A-868F-4606-A571-1C90E72DDB88}"/>
                </a:ext>
              </a:extLst>
            </p:cNvPr>
            <p:cNvSpPr/>
            <p:nvPr/>
          </p:nvSpPr>
          <p:spPr>
            <a:xfrm rot="18670031">
              <a:off x="13886106" y="170619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6" name="Forma Livre: Forma 537">
              <a:extLst>
                <a:ext uri="{FF2B5EF4-FFF2-40B4-BE49-F238E27FC236}">
                  <a16:creationId xmlns:a16="http://schemas.microsoft.com/office/drawing/2014/main" id="{7C8D9494-1D7B-4400-9126-56E721C8E17B}"/>
                </a:ext>
              </a:extLst>
            </p:cNvPr>
            <p:cNvSpPr/>
            <p:nvPr/>
          </p:nvSpPr>
          <p:spPr>
            <a:xfrm rot="18670031">
              <a:off x="15840496" y="171694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7" name="Forma Livre: Forma 538">
              <a:extLst>
                <a:ext uri="{FF2B5EF4-FFF2-40B4-BE49-F238E27FC236}">
                  <a16:creationId xmlns:a16="http://schemas.microsoft.com/office/drawing/2014/main" id="{F1B9D723-EB09-4927-9310-33C9EBF30B76}"/>
                </a:ext>
              </a:extLst>
            </p:cNvPr>
            <p:cNvSpPr/>
            <p:nvPr/>
          </p:nvSpPr>
          <p:spPr>
            <a:xfrm rot="18670031">
              <a:off x="16029188" y="167392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8" name="Forma Livre: Forma 539">
              <a:extLst>
                <a:ext uri="{FF2B5EF4-FFF2-40B4-BE49-F238E27FC236}">
                  <a16:creationId xmlns:a16="http://schemas.microsoft.com/office/drawing/2014/main" id="{9A8D3688-B733-4544-8446-571F3844BAD0}"/>
                </a:ext>
              </a:extLst>
            </p:cNvPr>
            <p:cNvSpPr/>
            <p:nvPr/>
          </p:nvSpPr>
          <p:spPr>
            <a:xfrm rot="18670031">
              <a:off x="15253540" y="172363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9" name="Forma Livre: Forma 540">
              <a:extLst>
                <a:ext uri="{FF2B5EF4-FFF2-40B4-BE49-F238E27FC236}">
                  <a16:creationId xmlns:a16="http://schemas.microsoft.com/office/drawing/2014/main" id="{30408641-778C-48F3-B1DF-23E4D7DEA455}"/>
                </a:ext>
              </a:extLst>
            </p:cNvPr>
            <p:cNvSpPr/>
            <p:nvPr/>
          </p:nvSpPr>
          <p:spPr>
            <a:xfrm rot="18670031">
              <a:off x="14453855" y="186439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0" name="Forma Livre: Forma 541">
              <a:extLst>
                <a:ext uri="{FF2B5EF4-FFF2-40B4-BE49-F238E27FC236}">
                  <a16:creationId xmlns:a16="http://schemas.microsoft.com/office/drawing/2014/main" id="{4AE95068-59A0-4401-BCB8-73E2A90FD0EA}"/>
                </a:ext>
              </a:extLst>
            </p:cNvPr>
            <p:cNvSpPr/>
            <p:nvPr/>
          </p:nvSpPr>
          <p:spPr>
            <a:xfrm rot="18670031">
              <a:off x="14166700" y="179598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1" name="Forma Livre: Forma 542">
              <a:extLst>
                <a:ext uri="{FF2B5EF4-FFF2-40B4-BE49-F238E27FC236}">
                  <a16:creationId xmlns:a16="http://schemas.microsoft.com/office/drawing/2014/main" id="{7D2E1257-534B-4342-96D1-676F16F0EED6}"/>
                </a:ext>
              </a:extLst>
            </p:cNvPr>
            <p:cNvSpPr/>
            <p:nvPr/>
          </p:nvSpPr>
          <p:spPr>
            <a:xfrm rot="18670031">
              <a:off x="14770949" y="177569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2" name="Forma Livre: Forma 543">
              <a:extLst>
                <a:ext uri="{FF2B5EF4-FFF2-40B4-BE49-F238E27FC236}">
                  <a16:creationId xmlns:a16="http://schemas.microsoft.com/office/drawing/2014/main" id="{616E8937-07CE-477E-90C6-6F38F0C5FB7F}"/>
                </a:ext>
              </a:extLst>
            </p:cNvPr>
            <p:cNvSpPr/>
            <p:nvPr/>
          </p:nvSpPr>
          <p:spPr>
            <a:xfrm rot="18670031">
              <a:off x="15560445" y="172082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3" name="Forma Livre: Forma 544">
              <a:extLst>
                <a:ext uri="{FF2B5EF4-FFF2-40B4-BE49-F238E27FC236}">
                  <a16:creationId xmlns:a16="http://schemas.microsoft.com/office/drawing/2014/main" id="{F7005497-46CC-432A-A114-450F8725E4EC}"/>
                </a:ext>
              </a:extLst>
            </p:cNvPr>
            <p:cNvSpPr/>
            <p:nvPr/>
          </p:nvSpPr>
          <p:spPr>
            <a:xfrm rot="18670031">
              <a:off x="16500422" y="166593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4" name="Forma Livre: Forma 545">
              <a:extLst>
                <a:ext uri="{FF2B5EF4-FFF2-40B4-BE49-F238E27FC236}">
                  <a16:creationId xmlns:a16="http://schemas.microsoft.com/office/drawing/2014/main" id="{6D6A011F-14F2-4C15-A34F-688C8CB7D3A0}"/>
                </a:ext>
              </a:extLst>
            </p:cNvPr>
            <p:cNvSpPr/>
            <p:nvPr/>
          </p:nvSpPr>
          <p:spPr>
            <a:xfrm rot="18670031">
              <a:off x="14668192" y="173199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5" name="Forma Livre: Forma 546">
              <a:extLst>
                <a:ext uri="{FF2B5EF4-FFF2-40B4-BE49-F238E27FC236}">
                  <a16:creationId xmlns:a16="http://schemas.microsoft.com/office/drawing/2014/main" id="{AEC3FD8C-2ACD-4468-B456-0D437CE317B7}"/>
                </a:ext>
              </a:extLst>
            </p:cNvPr>
            <p:cNvSpPr/>
            <p:nvPr/>
          </p:nvSpPr>
          <p:spPr>
            <a:xfrm rot="18670031">
              <a:off x="13863349" y="184773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6" name="Forma Livre: Forma 547">
              <a:extLst>
                <a:ext uri="{FF2B5EF4-FFF2-40B4-BE49-F238E27FC236}">
                  <a16:creationId xmlns:a16="http://schemas.microsoft.com/office/drawing/2014/main" id="{82805F45-4A4A-4FAB-ABCA-885E7AEDF88E}"/>
                </a:ext>
              </a:extLst>
            </p:cNvPr>
            <p:cNvSpPr/>
            <p:nvPr/>
          </p:nvSpPr>
          <p:spPr>
            <a:xfrm rot="18670031">
              <a:off x="13116936" y="186802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Retângulo 548">
              <a:extLst>
                <a:ext uri="{FF2B5EF4-FFF2-40B4-BE49-F238E27FC236}">
                  <a16:creationId xmlns:a16="http://schemas.microsoft.com/office/drawing/2014/main" id="{37FD9B9A-19F4-4DB9-8E61-E3BC73B6944E}"/>
                </a:ext>
              </a:extLst>
            </p:cNvPr>
            <p:cNvSpPr/>
            <p:nvPr/>
          </p:nvSpPr>
          <p:spPr>
            <a:xfrm>
              <a:off x="14044471" y="2112407"/>
              <a:ext cx="1010532" cy="506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BZ" sz="1400" b="1" dirty="0">
                  <a:latin typeface="Book Antiqua" pitchFamily="18" charset="0"/>
                </a:rPr>
                <a:t>50 m </a:t>
              </a:r>
              <a:endParaRPr lang="pt-BR" sz="1400" dirty="0"/>
            </a:p>
          </p:txBody>
        </p:sp>
        <p:sp>
          <p:nvSpPr>
            <p:cNvPr id="458" name="Retângulo 549">
              <a:extLst>
                <a:ext uri="{FF2B5EF4-FFF2-40B4-BE49-F238E27FC236}">
                  <a16:creationId xmlns:a16="http://schemas.microsoft.com/office/drawing/2014/main" id="{D82873CC-A710-42BF-82E2-1FB1F1BDDF03}"/>
                </a:ext>
              </a:extLst>
            </p:cNvPr>
            <p:cNvSpPr/>
            <p:nvPr/>
          </p:nvSpPr>
          <p:spPr>
            <a:xfrm rot="20519952">
              <a:off x="16309403" y="1855720"/>
              <a:ext cx="1010532" cy="506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BZ" sz="1400" b="1" dirty="0">
                  <a:latin typeface="Book Antiqua" pitchFamily="18" charset="0"/>
                </a:rPr>
                <a:t>50 m </a:t>
              </a:r>
              <a:endParaRPr lang="pt-BR" sz="1400" dirty="0"/>
            </a:p>
          </p:txBody>
        </p:sp>
        <p:sp>
          <p:nvSpPr>
            <p:cNvPr id="459" name="Freeform 77">
              <a:extLst>
                <a:ext uri="{FF2B5EF4-FFF2-40B4-BE49-F238E27FC236}">
                  <a16:creationId xmlns:a16="http://schemas.microsoft.com/office/drawing/2014/main" id="{8698BF0B-ED28-4B73-AD54-8316FBF215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90089" y="1759097"/>
              <a:ext cx="30832" cy="36402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60" name="Forma Livre: Forma 888">
              <a:extLst>
                <a:ext uri="{FF2B5EF4-FFF2-40B4-BE49-F238E27FC236}">
                  <a16:creationId xmlns:a16="http://schemas.microsoft.com/office/drawing/2014/main" id="{FE8C6D5E-DCF2-4FC0-914D-64EB3AE8EBAF}"/>
                </a:ext>
              </a:extLst>
            </p:cNvPr>
            <p:cNvSpPr/>
            <p:nvPr/>
          </p:nvSpPr>
          <p:spPr>
            <a:xfrm rot="18670031">
              <a:off x="14958496" y="172902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Forma Livre: Forma 889">
              <a:extLst>
                <a:ext uri="{FF2B5EF4-FFF2-40B4-BE49-F238E27FC236}">
                  <a16:creationId xmlns:a16="http://schemas.microsoft.com/office/drawing/2014/main" id="{73ED4657-9045-48FB-8B42-D75882177938}"/>
                </a:ext>
              </a:extLst>
            </p:cNvPr>
            <p:cNvSpPr/>
            <p:nvPr/>
          </p:nvSpPr>
          <p:spPr>
            <a:xfrm rot="18670031">
              <a:off x="15110896" y="188142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Forma Livre: Forma 890">
              <a:extLst>
                <a:ext uri="{FF2B5EF4-FFF2-40B4-BE49-F238E27FC236}">
                  <a16:creationId xmlns:a16="http://schemas.microsoft.com/office/drawing/2014/main" id="{80880039-BA05-4A64-849C-1C029A3176A2}"/>
                </a:ext>
              </a:extLst>
            </p:cNvPr>
            <p:cNvSpPr/>
            <p:nvPr/>
          </p:nvSpPr>
          <p:spPr>
            <a:xfrm rot="18670031">
              <a:off x="14996202" y="181308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Forma Livre: Forma 891">
              <a:extLst>
                <a:ext uri="{FF2B5EF4-FFF2-40B4-BE49-F238E27FC236}">
                  <a16:creationId xmlns:a16="http://schemas.microsoft.com/office/drawing/2014/main" id="{5A3F9962-A540-422B-8DAD-03C8F9B3CE74}"/>
                </a:ext>
              </a:extLst>
            </p:cNvPr>
            <p:cNvSpPr/>
            <p:nvPr/>
          </p:nvSpPr>
          <p:spPr>
            <a:xfrm rot="18670031">
              <a:off x="14076716" y="170296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Forma Livre: Forma 892">
              <a:extLst>
                <a:ext uri="{FF2B5EF4-FFF2-40B4-BE49-F238E27FC236}">
                  <a16:creationId xmlns:a16="http://schemas.microsoft.com/office/drawing/2014/main" id="{55CAA964-709B-4457-A8E8-02F486F4096D}"/>
                </a:ext>
              </a:extLst>
            </p:cNvPr>
            <p:cNvSpPr/>
            <p:nvPr/>
          </p:nvSpPr>
          <p:spPr>
            <a:xfrm rot="18670031">
              <a:off x="14018180" y="176495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Forma Livre: Forma 893">
              <a:extLst>
                <a:ext uri="{FF2B5EF4-FFF2-40B4-BE49-F238E27FC236}">
                  <a16:creationId xmlns:a16="http://schemas.microsoft.com/office/drawing/2014/main" id="{13A18C0D-4FB8-4E37-A93B-36CE751E53C2}"/>
                </a:ext>
              </a:extLst>
            </p:cNvPr>
            <p:cNvSpPr/>
            <p:nvPr/>
          </p:nvSpPr>
          <p:spPr>
            <a:xfrm rot="18670031">
              <a:off x="15389604" y="171975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Forma Livre: Forma 894">
              <a:extLst>
                <a:ext uri="{FF2B5EF4-FFF2-40B4-BE49-F238E27FC236}">
                  <a16:creationId xmlns:a16="http://schemas.microsoft.com/office/drawing/2014/main" id="{7354EE75-588C-4DA3-AE66-79822C22A37F}"/>
                </a:ext>
              </a:extLst>
            </p:cNvPr>
            <p:cNvSpPr/>
            <p:nvPr/>
          </p:nvSpPr>
          <p:spPr>
            <a:xfrm rot="18670031">
              <a:off x="15754625" y="177938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66FF33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Forma Livre: Forma 895">
              <a:extLst>
                <a:ext uri="{FF2B5EF4-FFF2-40B4-BE49-F238E27FC236}">
                  <a16:creationId xmlns:a16="http://schemas.microsoft.com/office/drawing/2014/main" id="{6B939AE7-8A94-4E62-8E71-359C63FE8BD5}"/>
                </a:ext>
              </a:extLst>
            </p:cNvPr>
            <p:cNvSpPr/>
            <p:nvPr/>
          </p:nvSpPr>
          <p:spPr>
            <a:xfrm rot="18670031">
              <a:off x="15571241" y="178267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66FF33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Forma Livre: Forma 896">
              <a:extLst>
                <a:ext uri="{FF2B5EF4-FFF2-40B4-BE49-F238E27FC236}">
                  <a16:creationId xmlns:a16="http://schemas.microsoft.com/office/drawing/2014/main" id="{0F23FFD5-B797-48DC-88C7-B59BADECCFE8}"/>
                </a:ext>
              </a:extLst>
            </p:cNvPr>
            <p:cNvSpPr/>
            <p:nvPr/>
          </p:nvSpPr>
          <p:spPr>
            <a:xfrm rot="18670031">
              <a:off x="14829338" y="171497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Forma Livre: Forma 897">
              <a:extLst>
                <a:ext uri="{FF2B5EF4-FFF2-40B4-BE49-F238E27FC236}">
                  <a16:creationId xmlns:a16="http://schemas.microsoft.com/office/drawing/2014/main" id="{AF322016-5F2E-498D-B56F-E5C5877674C0}"/>
                </a:ext>
              </a:extLst>
            </p:cNvPr>
            <p:cNvSpPr/>
            <p:nvPr/>
          </p:nvSpPr>
          <p:spPr>
            <a:xfrm rot="18670031">
              <a:off x="15107627" y="171057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66FF33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Forma Livre: Forma 898">
              <a:extLst>
                <a:ext uri="{FF2B5EF4-FFF2-40B4-BE49-F238E27FC236}">
                  <a16:creationId xmlns:a16="http://schemas.microsoft.com/office/drawing/2014/main" id="{41C3ED5F-4F6E-4C5B-B84B-7C1EAB5CB019}"/>
                </a:ext>
              </a:extLst>
            </p:cNvPr>
            <p:cNvSpPr/>
            <p:nvPr/>
          </p:nvSpPr>
          <p:spPr>
            <a:xfrm rot="18670031">
              <a:off x="14899192" y="178046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66FF33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Freeform 76">
              <a:extLst>
                <a:ext uri="{FF2B5EF4-FFF2-40B4-BE49-F238E27FC236}">
                  <a16:creationId xmlns:a16="http://schemas.microsoft.com/office/drawing/2014/main" id="{AF043FEE-EFD9-4E6A-B990-806CF912B1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25327" y="1747431"/>
              <a:ext cx="87891" cy="14696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72" name="Freeform 77">
              <a:extLst>
                <a:ext uri="{FF2B5EF4-FFF2-40B4-BE49-F238E27FC236}">
                  <a16:creationId xmlns:a16="http://schemas.microsoft.com/office/drawing/2014/main" id="{A9B3889E-70A6-4920-A5AE-88E8C12B07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65581" y="1891345"/>
              <a:ext cx="30832" cy="36402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73" name="Forma Livre: Forma 904">
              <a:extLst>
                <a:ext uri="{FF2B5EF4-FFF2-40B4-BE49-F238E27FC236}">
                  <a16:creationId xmlns:a16="http://schemas.microsoft.com/office/drawing/2014/main" id="{DC55EBE1-9122-4691-B84F-8C55BB5EC8D7}"/>
                </a:ext>
              </a:extLst>
            </p:cNvPr>
            <p:cNvSpPr/>
            <p:nvPr/>
          </p:nvSpPr>
          <p:spPr>
            <a:xfrm rot="18670031">
              <a:off x="14038506" y="185859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4" name="Forma Livre: Forma 905">
              <a:extLst>
                <a:ext uri="{FF2B5EF4-FFF2-40B4-BE49-F238E27FC236}">
                  <a16:creationId xmlns:a16="http://schemas.microsoft.com/office/drawing/2014/main" id="{22FC781E-ADF3-4894-912E-258769FBB23E}"/>
                </a:ext>
              </a:extLst>
            </p:cNvPr>
            <p:cNvSpPr/>
            <p:nvPr/>
          </p:nvSpPr>
          <p:spPr>
            <a:xfrm rot="18670031">
              <a:off x="13685620" y="173839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Forma Livre: Forma 906">
              <a:extLst>
                <a:ext uri="{FF2B5EF4-FFF2-40B4-BE49-F238E27FC236}">
                  <a16:creationId xmlns:a16="http://schemas.microsoft.com/office/drawing/2014/main" id="{8C004111-9113-4C28-AF53-D133A9BADA84}"/>
                </a:ext>
              </a:extLst>
            </p:cNvPr>
            <p:cNvSpPr/>
            <p:nvPr/>
          </p:nvSpPr>
          <p:spPr>
            <a:xfrm rot="18670031">
              <a:off x="13646777" y="184244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Forma Livre: Forma 907">
              <a:extLst>
                <a:ext uri="{FF2B5EF4-FFF2-40B4-BE49-F238E27FC236}">
                  <a16:creationId xmlns:a16="http://schemas.microsoft.com/office/drawing/2014/main" id="{EE7B7C7B-24E3-49A3-86CD-D9E7BF12B5B7}"/>
                </a:ext>
              </a:extLst>
            </p:cNvPr>
            <p:cNvSpPr/>
            <p:nvPr/>
          </p:nvSpPr>
          <p:spPr>
            <a:xfrm rot="18670031">
              <a:off x="13411675" y="182993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Forma Livre: Forma 908">
              <a:extLst>
                <a:ext uri="{FF2B5EF4-FFF2-40B4-BE49-F238E27FC236}">
                  <a16:creationId xmlns:a16="http://schemas.microsoft.com/office/drawing/2014/main" id="{DD683BA7-DBF8-4FD9-A0E4-992EA8FE18E4}"/>
                </a:ext>
              </a:extLst>
            </p:cNvPr>
            <p:cNvSpPr/>
            <p:nvPr/>
          </p:nvSpPr>
          <p:spPr>
            <a:xfrm rot="18670031">
              <a:off x="13773212" y="177956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8" name="Forma Livre: Forma 909">
              <a:extLst>
                <a:ext uri="{FF2B5EF4-FFF2-40B4-BE49-F238E27FC236}">
                  <a16:creationId xmlns:a16="http://schemas.microsoft.com/office/drawing/2014/main" id="{73097826-2798-48D2-A675-F77839BE520B}"/>
                </a:ext>
              </a:extLst>
            </p:cNvPr>
            <p:cNvSpPr/>
            <p:nvPr/>
          </p:nvSpPr>
          <p:spPr>
            <a:xfrm rot="18670031">
              <a:off x="14385470" y="170586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9" name="Forma Livre: Forma 910">
              <a:extLst>
                <a:ext uri="{FF2B5EF4-FFF2-40B4-BE49-F238E27FC236}">
                  <a16:creationId xmlns:a16="http://schemas.microsoft.com/office/drawing/2014/main" id="{FC9F5130-4762-401A-88EE-B187FC2E13AD}"/>
                </a:ext>
              </a:extLst>
            </p:cNvPr>
            <p:cNvSpPr/>
            <p:nvPr/>
          </p:nvSpPr>
          <p:spPr>
            <a:xfrm rot="18670031">
              <a:off x="14262737" y="182106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0" name="Forma Livre: Forma 911">
              <a:extLst>
                <a:ext uri="{FF2B5EF4-FFF2-40B4-BE49-F238E27FC236}">
                  <a16:creationId xmlns:a16="http://schemas.microsoft.com/office/drawing/2014/main" id="{A0181CD7-A19A-42C2-95CE-23FD7E6869D0}"/>
                </a:ext>
              </a:extLst>
            </p:cNvPr>
            <p:cNvSpPr/>
            <p:nvPr/>
          </p:nvSpPr>
          <p:spPr>
            <a:xfrm rot="18670031">
              <a:off x="14579362" y="171497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98CF6B88-2C7D-44B3-902D-2DDA1128D24E}"/>
              </a:ext>
            </a:extLst>
          </p:cNvPr>
          <p:cNvGrpSpPr>
            <a:grpSpLocks noChangeAspect="1"/>
          </p:cNvGrpSpPr>
          <p:nvPr/>
        </p:nvGrpSpPr>
        <p:grpSpPr>
          <a:xfrm>
            <a:off x="8891399" y="2533681"/>
            <a:ext cx="2754357" cy="800566"/>
            <a:chOff x="12614101" y="3835359"/>
            <a:chExt cx="4531170" cy="1317004"/>
          </a:xfrm>
        </p:grpSpPr>
        <p:sp>
          <p:nvSpPr>
            <p:cNvPr id="496" name="AutoShape 24">
              <a:extLst>
                <a:ext uri="{FF2B5EF4-FFF2-40B4-BE49-F238E27FC236}">
                  <a16:creationId xmlns:a16="http://schemas.microsoft.com/office/drawing/2014/main" id="{3D00EA1C-8189-44A3-948B-794A46C24B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14101" y="4238496"/>
              <a:ext cx="4212233" cy="254813"/>
            </a:xfrm>
            <a:prstGeom prst="parallelogram">
              <a:avLst>
                <a:gd name="adj" fmla="val 409857"/>
              </a:avLst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497" name="Group 24">
              <a:extLst>
                <a:ext uri="{FF2B5EF4-FFF2-40B4-BE49-F238E27FC236}">
                  <a16:creationId xmlns:a16="http://schemas.microsoft.com/office/drawing/2014/main" id="{AB40C618-17B4-4C58-8573-3736C51A3C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699485" y="4364607"/>
              <a:ext cx="49918" cy="96099"/>
              <a:chOff x="3330" y="11235"/>
              <a:chExt cx="635" cy="1365"/>
            </a:xfrm>
          </p:grpSpPr>
          <p:sp>
            <p:nvSpPr>
              <p:cNvPr id="618" name="Freeform 9">
                <a:extLst>
                  <a:ext uri="{FF2B5EF4-FFF2-40B4-BE49-F238E27FC236}">
                    <a16:creationId xmlns:a16="http://schemas.microsoft.com/office/drawing/2014/main" id="{DC2B88E1-E42C-4BBB-B3D4-B15A5E7E63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20" y="11700"/>
                <a:ext cx="180" cy="360"/>
              </a:xfrm>
              <a:custGeom>
                <a:avLst/>
                <a:gdLst>
                  <a:gd name="T0" fmla="*/ 0 w 360"/>
                  <a:gd name="T1" fmla="*/ 360 h 360"/>
                  <a:gd name="T2" fmla="*/ 1 w 360"/>
                  <a:gd name="T3" fmla="*/ 0 h 360"/>
                  <a:gd name="T4" fmla="*/ 0 60000 65536"/>
                  <a:gd name="T5" fmla="*/ 0 60000 65536"/>
                  <a:gd name="T6" fmla="*/ 0 w 360"/>
                  <a:gd name="T7" fmla="*/ 0 h 360"/>
                  <a:gd name="T8" fmla="*/ 360 w 360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360">
                    <a:moveTo>
                      <a:pt x="0" y="360"/>
                    </a:moveTo>
                    <a:cubicBezTo>
                      <a:pt x="165" y="225"/>
                      <a:pt x="330" y="90"/>
                      <a:pt x="360" y="0"/>
                    </a:cubicBezTo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19" name="Line 10">
                <a:extLst>
                  <a:ext uri="{FF2B5EF4-FFF2-40B4-BE49-F238E27FC236}">
                    <a16:creationId xmlns:a16="http://schemas.microsoft.com/office/drawing/2014/main" id="{704240DE-AC25-48F3-90E8-514788EC72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0" y="1170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20" name="Freeform 11">
                <a:extLst>
                  <a:ext uri="{FF2B5EF4-FFF2-40B4-BE49-F238E27FC236}">
                    <a16:creationId xmlns:a16="http://schemas.microsoft.com/office/drawing/2014/main" id="{3D4F063C-79A9-4760-9EA7-478FCA19A8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0" y="1135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21" name="Freeform 12">
                <a:extLst>
                  <a:ext uri="{FF2B5EF4-FFF2-40B4-BE49-F238E27FC236}">
                    <a16:creationId xmlns:a16="http://schemas.microsoft.com/office/drawing/2014/main" id="{84F2CE36-B9A8-4AD9-9309-47C7D0463B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70" y="11370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22" name="Line 13">
                <a:extLst>
                  <a:ext uri="{FF2B5EF4-FFF2-40B4-BE49-F238E27FC236}">
                    <a16:creationId xmlns:a16="http://schemas.microsoft.com/office/drawing/2014/main" id="{05093ACB-0F40-4199-B235-116CBDB01A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85" y="11520"/>
                <a:ext cx="375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23" name="Freeform 14">
                <a:extLst>
                  <a:ext uri="{FF2B5EF4-FFF2-40B4-BE49-F238E27FC236}">
                    <a16:creationId xmlns:a16="http://schemas.microsoft.com/office/drawing/2014/main" id="{1CD8F633-6309-4A7B-9DB9-C2797E49E6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40" y="1123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24" name="Line 15">
                <a:extLst>
                  <a:ext uri="{FF2B5EF4-FFF2-40B4-BE49-F238E27FC236}">
                    <a16:creationId xmlns:a16="http://schemas.microsoft.com/office/drawing/2014/main" id="{CE3A08C4-9EC5-4398-8C9B-0071AE27FB3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0" y="12025"/>
                <a:ext cx="20" cy="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498" name="Group 25">
              <a:extLst>
                <a:ext uri="{FF2B5EF4-FFF2-40B4-BE49-F238E27FC236}">
                  <a16:creationId xmlns:a16="http://schemas.microsoft.com/office/drawing/2014/main" id="{38058ED6-D801-4254-9DFF-F8A0D435CF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079746" y="4285979"/>
              <a:ext cx="49918" cy="97555"/>
              <a:chOff x="3330" y="11235"/>
              <a:chExt cx="635" cy="1365"/>
            </a:xfrm>
          </p:grpSpPr>
          <p:sp>
            <p:nvSpPr>
              <p:cNvPr id="611" name="Freeform 17">
                <a:extLst>
                  <a:ext uri="{FF2B5EF4-FFF2-40B4-BE49-F238E27FC236}">
                    <a16:creationId xmlns:a16="http://schemas.microsoft.com/office/drawing/2014/main" id="{7A67EB48-9EA2-4CC8-A844-7B07853F86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20" y="11700"/>
                <a:ext cx="180" cy="360"/>
              </a:xfrm>
              <a:custGeom>
                <a:avLst/>
                <a:gdLst>
                  <a:gd name="T0" fmla="*/ 0 w 360"/>
                  <a:gd name="T1" fmla="*/ 360 h 360"/>
                  <a:gd name="T2" fmla="*/ 1 w 360"/>
                  <a:gd name="T3" fmla="*/ 0 h 360"/>
                  <a:gd name="T4" fmla="*/ 0 60000 65536"/>
                  <a:gd name="T5" fmla="*/ 0 60000 65536"/>
                  <a:gd name="T6" fmla="*/ 0 w 360"/>
                  <a:gd name="T7" fmla="*/ 0 h 360"/>
                  <a:gd name="T8" fmla="*/ 360 w 360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360">
                    <a:moveTo>
                      <a:pt x="0" y="360"/>
                    </a:moveTo>
                    <a:cubicBezTo>
                      <a:pt x="165" y="225"/>
                      <a:pt x="330" y="90"/>
                      <a:pt x="360" y="0"/>
                    </a:cubicBezTo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12" name="Line 18">
                <a:extLst>
                  <a:ext uri="{FF2B5EF4-FFF2-40B4-BE49-F238E27FC236}">
                    <a16:creationId xmlns:a16="http://schemas.microsoft.com/office/drawing/2014/main" id="{077430E4-B76F-4A29-A226-4DA8767CFF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0" y="1170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13" name="Freeform 19">
                <a:extLst>
                  <a:ext uri="{FF2B5EF4-FFF2-40B4-BE49-F238E27FC236}">
                    <a16:creationId xmlns:a16="http://schemas.microsoft.com/office/drawing/2014/main" id="{92AB6BD2-4EF8-463B-AEBE-F912A2E152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0" y="1135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14" name="Freeform 20">
                <a:extLst>
                  <a:ext uri="{FF2B5EF4-FFF2-40B4-BE49-F238E27FC236}">
                    <a16:creationId xmlns:a16="http://schemas.microsoft.com/office/drawing/2014/main" id="{3BD134AA-740F-4367-813F-AE9B02E73D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70" y="11370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15" name="Line 21">
                <a:extLst>
                  <a:ext uri="{FF2B5EF4-FFF2-40B4-BE49-F238E27FC236}">
                    <a16:creationId xmlns:a16="http://schemas.microsoft.com/office/drawing/2014/main" id="{E0AC994D-9BF9-40FB-AD16-183EBEAD35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85" y="11520"/>
                <a:ext cx="375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16" name="Freeform 22">
                <a:extLst>
                  <a:ext uri="{FF2B5EF4-FFF2-40B4-BE49-F238E27FC236}">
                    <a16:creationId xmlns:a16="http://schemas.microsoft.com/office/drawing/2014/main" id="{E717A9C1-CC1F-4103-81EF-1D984CE5F8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40" y="1123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17" name="Line 23">
                <a:extLst>
                  <a:ext uri="{FF2B5EF4-FFF2-40B4-BE49-F238E27FC236}">
                    <a16:creationId xmlns:a16="http://schemas.microsoft.com/office/drawing/2014/main" id="{978ADB22-6AE4-4C13-9071-C93CCABCE2F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0" y="12025"/>
                <a:ext cx="20" cy="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499" name="Line 26">
              <a:extLst>
                <a:ext uri="{FF2B5EF4-FFF2-40B4-BE49-F238E27FC236}">
                  <a16:creationId xmlns:a16="http://schemas.microsoft.com/office/drawing/2014/main" id="{829AA81E-15A0-4D9B-8E7D-4AEED5E837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754517" y="4615007"/>
              <a:ext cx="31756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00" name="Line 30">
              <a:extLst>
                <a:ext uri="{FF2B5EF4-FFF2-40B4-BE49-F238E27FC236}">
                  <a16:creationId xmlns:a16="http://schemas.microsoft.com/office/drawing/2014/main" id="{3C23A9ED-33A4-448E-9B57-7864A8C72C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5974750" y="4299831"/>
              <a:ext cx="1167210" cy="340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01" name="Freeform 40">
              <a:extLst>
                <a:ext uri="{FF2B5EF4-FFF2-40B4-BE49-F238E27FC236}">
                  <a16:creationId xmlns:a16="http://schemas.microsoft.com/office/drawing/2014/main" id="{2ED5C07F-EDD1-4640-BB37-EF2B5416AD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16940" y="4315118"/>
              <a:ext cx="52855" cy="8590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02" name="Freeform 41">
              <a:extLst>
                <a:ext uri="{FF2B5EF4-FFF2-40B4-BE49-F238E27FC236}">
                  <a16:creationId xmlns:a16="http://schemas.microsoft.com/office/drawing/2014/main" id="{C2407C25-0B6F-4DAB-A351-ADA50857E0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40431" y="4398114"/>
              <a:ext cx="22023" cy="23297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03" name="Freeform 77">
              <a:extLst>
                <a:ext uri="{FF2B5EF4-FFF2-40B4-BE49-F238E27FC236}">
                  <a16:creationId xmlns:a16="http://schemas.microsoft.com/office/drawing/2014/main" id="{FAD18B8F-F51F-4093-A4AC-7E6C49595A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38179" y="4232045"/>
              <a:ext cx="30832" cy="36403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504" name="Group 66">
              <a:extLst>
                <a:ext uri="{FF2B5EF4-FFF2-40B4-BE49-F238E27FC236}">
                  <a16:creationId xmlns:a16="http://schemas.microsoft.com/office/drawing/2014/main" id="{2B5C1BC6-A38E-4808-AE07-4A4E247D29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25750" y="3904505"/>
              <a:ext cx="198205" cy="387315"/>
              <a:chOff x="6820" y="5820"/>
              <a:chExt cx="244" cy="731"/>
            </a:xfrm>
          </p:grpSpPr>
          <p:sp>
            <p:nvSpPr>
              <p:cNvPr id="609" name="Freeform 112">
                <a:extLst>
                  <a:ext uri="{FF2B5EF4-FFF2-40B4-BE49-F238E27FC236}">
                    <a16:creationId xmlns:a16="http://schemas.microsoft.com/office/drawing/2014/main" id="{21E9A3DE-BE06-4D2B-896C-50D43DB5C8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20" y="5820"/>
                <a:ext cx="244" cy="596"/>
              </a:xfrm>
              <a:custGeom>
                <a:avLst/>
                <a:gdLst>
                  <a:gd name="T0" fmla="*/ 1 w 482"/>
                  <a:gd name="T1" fmla="*/ 1 h 1192"/>
                  <a:gd name="T2" fmla="*/ 1 w 482"/>
                  <a:gd name="T3" fmla="*/ 1 h 1192"/>
                  <a:gd name="T4" fmla="*/ 1 w 482"/>
                  <a:gd name="T5" fmla="*/ 1 h 1192"/>
                  <a:gd name="T6" fmla="*/ 1 w 482"/>
                  <a:gd name="T7" fmla="*/ 1 h 1192"/>
                  <a:gd name="T8" fmla="*/ 1 w 482"/>
                  <a:gd name="T9" fmla="*/ 1 h 1192"/>
                  <a:gd name="T10" fmla="*/ 1 w 482"/>
                  <a:gd name="T11" fmla="*/ 1 h 1192"/>
                  <a:gd name="T12" fmla="*/ 1 w 482"/>
                  <a:gd name="T13" fmla="*/ 1 h 1192"/>
                  <a:gd name="T14" fmla="*/ 1 w 482"/>
                  <a:gd name="T15" fmla="*/ 1 h 1192"/>
                  <a:gd name="T16" fmla="*/ 1 w 482"/>
                  <a:gd name="T17" fmla="*/ 1 h 1192"/>
                  <a:gd name="T18" fmla="*/ 1 w 482"/>
                  <a:gd name="T19" fmla="*/ 1 h 1192"/>
                  <a:gd name="T20" fmla="*/ 1 w 482"/>
                  <a:gd name="T21" fmla="*/ 1 h 1192"/>
                  <a:gd name="T22" fmla="*/ 1 w 482"/>
                  <a:gd name="T23" fmla="*/ 1 h 1192"/>
                  <a:gd name="T24" fmla="*/ 1 w 482"/>
                  <a:gd name="T25" fmla="*/ 1 h 1192"/>
                  <a:gd name="T26" fmla="*/ 1 w 482"/>
                  <a:gd name="T27" fmla="*/ 1 h 1192"/>
                  <a:gd name="T28" fmla="*/ 1 w 482"/>
                  <a:gd name="T29" fmla="*/ 1 h 1192"/>
                  <a:gd name="T30" fmla="*/ 1 w 482"/>
                  <a:gd name="T31" fmla="*/ 1 h 1192"/>
                  <a:gd name="T32" fmla="*/ 1 w 482"/>
                  <a:gd name="T33" fmla="*/ 1 h 1192"/>
                  <a:gd name="T34" fmla="*/ 1 w 482"/>
                  <a:gd name="T35" fmla="*/ 1 h 1192"/>
                  <a:gd name="T36" fmla="*/ 1 w 482"/>
                  <a:gd name="T37" fmla="*/ 1 h 1192"/>
                  <a:gd name="T38" fmla="*/ 1 w 482"/>
                  <a:gd name="T39" fmla="*/ 1 h 1192"/>
                  <a:gd name="T40" fmla="*/ 1 w 482"/>
                  <a:gd name="T41" fmla="*/ 1 h 1192"/>
                  <a:gd name="T42" fmla="*/ 1 w 482"/>
                  <a:gd name="T43" fmla="*/ 1 h 1192"/>
                  <a:gd name="T44" fmla="*/ 1 w 482"/>
                  <a:gd name="T45" fmla="*/ 1 h 1192"/>
                  <a:gd name="T46" fmla="*/ 1 w 482"/>
                  <a:gd name="T47" fmla="*/ 1 h 1192"/>
                  <a:gd name="T48" fmla="*/ 1 w 482"/>
                  <a:gd name="T49" fmla="*/ 1 h 1192"/>
                  <a:gd name="T50" fmla="*/ 1 w 482"/>
                  <a:gd name="T51" fmla="*/ 1 h 1192"/>
                  <a:gd name="T52" fmla="*/ 1 w 482"/>
                  <a:gd name="T53" fmla="*/ 1 h 1192"/>
                  <a:gd name="T54" fmla="*/ 1 w 482"/>
                  <a:gd name="T55" fmla="*/ 1 h 1192"/>
                  <a:gd name="T56" fmla="*/ 1 w 482"/>
                  <a:gd name="T57" fmla="*/ 1 h 1192"/>
                  <a:gd name="T58" fmla="*/ 1 w 482"/>
                  <a:gd name="T59" fmla="*/ 1 h 1192"/>
                  <a:gd name="T60" fmla="*/ 1 w 482"/>
                  <a:gd name="T61" fmla="*/ 1 h 1192"/>
                  <a:gd name="T62" fmla="*/ 1 w 482"/>
                  <a:gd name="T63" fmla="*/ 1 h 1192"/>
                  <a:gd name="T64" fmla="*/ 1 w 482"/>
                  <a:gd name="T65" fmla="*/ 1 h 11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82"/>
                  <a:gd name="T100" fmla="*/ 0 h 1192"/>
                  <a:gd name="T101" fmla="*/ 482 w 482"/>
                  <a:gd name="T102" fmla="*/ 1192 h 11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82" h="1192">
                    <a:moveTo>
                      <a:pt x="207" y="10"/>
                    </a:moveTo>
                    <a:cubicBezTo>
                      <a:pt x="195" y="27"/>
                      <a:pt x="176" y="26"/>
                      <a:pt x="159" y="37"/>
                    </a:cubicBezTo>
                    <a:cubicBezTo>
                      <a:pt x="157" y="40"/>
                      <a:pt x="154" y="42"/>
                      <a:pt x="153" y="46"/>
                    </a:cubicBezTo>
                    <a:cubicBezTo>
                      <a:pt x="151" y="56"/>
                      <a:pt x="154" y="67"/>
                      <a:pt x="150" y="76"/>
                    </a:cubicBezTo>
                    <a:cubicBezTo>
                      <a:pt x="145" y="86"/>
                      <a:pt x="123" y="94"/>
                      <a:pt x="123" y="94"/>
                    </a:cubicBezTo>
                    <a:cubicBezTo>
                      <a:pt x="120" y="104"/>
                      <a:pt x="122" y="104"/>
                      <a:pt x="111" y="109"/>
                    </a:cubicBezTo>
                    <a:cubicBezTo>
                      <a:pt x="105" y="112"/>
                      <a:pt x="93" y="115"/>
                      <a:pt x="93" y="115"/>
                    </a:cubicBezTo>
                    <a:cubicBezTo>
                      <a:pt x="81" y="134"/>
                      <a:pt x="64" y="150"/>
                      <a:pt x="57" y="172"/>
                    </a:cubicBezTo>
                    <a:cubicBezTo>
                      <a:pt x="61" y="183"/>
                      <a:pt x="66" y="191"/>
                      <a:pt x="69" y="202"/>
                    </a:cubicBezTo>
                    <a:cubicBezTo>
                      <a:pt x="68" y="216"/>
                      <a:pt x="72" y="284"/>
                      <a:pt x="48" y="292"/>
                    </a:cubicBezTo>
                    <a:cubicBezTo>
                      <a:pt x="41" y="312"/>
                      <a:pt x="36" y="325"/>
                      <a:pt x="18" y="337"/>
                    </a:cubicBezTo>
                    <a:cubicBezTo>
                      <a:pt x="10" y="350"/>
                      <a:pt x="0" y="347"/>
                      <a:pt x="9" y="361"/>
                    </a:cubicBezTo>
                    <a:cubicBezTo>
                      <a:pt x="10" y="401"/>
                      <a:pt x="10" y="441"/>
                      <a:pt x="12" y="481"/>
                    </a:cubicBezTo>
                    <a:cubicBezTo>
                      <a:pt x="12" y="490"/>
                      <a:pt x="15" y="520"/>
                      <a:pt x="18" y="532"/>
                    </a:cubicBezTo>
                    <a:cubicBezTo>
                      <a:pt x="20" y="541"/>
                      <a:pt x="27" y="559"/>
                      <a:pt x="27" y="559"/>
                    </a:cubicBezTo>
                    <a:cubicBezTo>
                      <a:pt x="24" y="571"/>
                      <a:pt x="20" y="583"/>
                      <a:pt x="18" y="595"/>
                    </a:cubicBezTo>
                    <a:cubicBezTo>
                      <a:pt x="23" y="614"/>
                      <a:pt x="21" y="628"/>
                      <a:pt x="39" y="640"/>
                    </a:cubicBezTo>
                    <a:cubicBezTo>
                      <a:pt x="44" y="655"/>
                      <a:pt x="44" y="674"/>
                      <a:pt x="60" y="679"/>
                    </a:cubicBezTo>
                    <a:cubicBezTo>
                      <a:pt x="73" y="718"/>
                      <a:pt x="61" y="744"/>
                      <a:pt x="108" y="760"/>
                    </a:cubicBezTo>
                    <a:cubicBezTo>
                      <a:pt x="125" y="786"/>
                      <a:pt x="121" y="771"/>
                      <a:pt x="117" y="805"/>
                    </a:cubicBezTo>
                    <a:cubicBezTo>
                      <a:pt x="118" y="809"/>
                      <a:pt x="120" y="817"/>
                      <a:pt x="120" y="817"/>
                    </a:cubicBezTo>
                    <a:cubicBezTo>
                      <a:pt x="116" y="834"/>
                      <a:pt x="99" y="844"/>
                      <a:pt x="93" y="862"/>
                    </a:cubicBezTo>
                    <a:cubicBezTo>
                      <a:pt x="96" y="912"/>
                      <a:pt x="86" y="916"/>
                      <a:pt x="123" y="928"/>
                    </a:cubicBezTo>
                    <a:cubicBezTo>
                      <a:pt x="142" y="957"/>
                      <a:pt x="117" y="916"/>
                      <a:pt x="132" y="997"/>
                    </a:cubicBezTo>
                    <a:cubicBezTo>
                      <a:pt x="133" y="1002"/>
                      <a:pt x="147" y="1005"/>
                      <a:pt x="150" y="1006"/>
                    </a:cubicBezTo>
                    <a:cubicBezTo>
                      <a:pt x="162" y="1012"/>
                      <a:pt x="186" y="1021"/>
                      <a:pt x="186" y="1021"/>
                    </a:cubicBezTo>
                    <a:cubicBezTo>
                      <a:pt x="194" y="1045"/>
                      <a:pt x="186" y="1019"/>
                      <a:pt x="183" y="1021"/>
                    </a:cubicBezTo>
                    <a:cubicBezTo>
                      <a:pt x="179" y="1024"/>
                      <a:pt x="181" y="1031"/>
                      <a:pt x="180" y="1036"/>
                    </a:cubicBezTo>
                    <a:cubicBezTo>
                      <a:pt x="181" y="1050"/>
                      <a:pt x="180" y="1064"/>
                      <a:pt x="183" y="1078"/>
                    </a:cubicBezTo>
                    <a:cubicBezTo>
                      <a:pt x="184" y="1081"/>
                      <a:pt x="190" y="1081"/>
                      <a:pt x="192" y="1084"/>
                    </a:cubicBezTo>
                    <a:cubicBezTo>
                      <a:pt x="206" y="1100"/>
                      <a:pt x="212" y="1136"/>
                      <a:pt x="228" y="1141"/>
                    </a:cubicBezTo>
                    <a:cubicBezTo>
                      <a:pt x="243" y="1136"/>
                      <a:pt x="241" y="1148"/>
                      <a:pt x="255" y="1138"/>
                    </a:cubicBezTo>
                    <a:cubicBezTo>
                      <a:pt x="265" y="1141"/>
                      <a:pt x="275" y="1147"/>
                      <a:pt x="285" y="1150"/>
                    </a:cubicBezTo>
                    <a:cubicBezTo>
                      <a:pt x="289" y="1161"/>
                      <a:pt x="299" y="1174"/>
                      <a:pt x="309" y="1177"/>
                    </a:cubicBezTo>
                    <a:cubicBezTo>
                      <a:pt x="324" y="1192"/>
                      <a:pt x="326" y="1184"/>
                      <a:pt x="339" y="1174"/>
                    </a:cubicBezTo>
                    <a:cubicBezTo>
                      <a:pt x="344" y="1170"/>
                      <a:pt x="351" y="1169"/>
                      <a:pt x="357" y="1165"/>
                    </a:cubicBezTo>
                    <a:cubicBezTo>
                      <a:pt x="363" y="1156"/>
                      <a:pt x="372" y="1148"/>
                      <a:pt x="375" y="1138"/>
                    </a:cubicBezTo>
                    <a:cubicBezTo>
                      <a:pt x="377" y="1132"/>
                      <a:pt x="381" y="1120"/>
                      <a:pt x="381" y="1120"/>
                    </a:cubicBezTo>
                    <a:cubicBezTo>
                      <a:pt x="387" y="1070"/>
                      <a:pt x="389" y="1112"/>
                      <a:pt x="402" y="1072"/>
                    </a:cubicBezTo>
                    <a:cubicBezTo>
                      <a:pt x="413" y="1039"/>
                      <a:pt x="395" y="1089"/>
                      <a:pt x="411" y="1054"/>
                    </a:cubicBezTo>
                    <a:cubicBezTo>
                      <a:pt x="414" y="1048"/>
                      <a:pt x="417" y="1036"/>
                      <a:pt x="417" y="1036"/>
                    </a:cubicBezTo>
                    <a:cubicBezTo>
                      <a:pt x="413" y="1018"/>
                      <a:pt x="416" y="982"/>
                      <a:pt x="435" y="976"/>
                    </a:cubicBezTo>
                    <a:cubicBezTo>
                      <a:pt x="445" y="961"/>
                      <a:pt x="442" y="945"/>
                      <a:pt x="447" y="928"/>
                    </a:cubicBezTo>
                    <a:cubicBezTo>
                      <a:pt x="450" y="918"/>
                      <a:pt x="456" y="911"/>
                      <a:pt x="459" y="901"/>
                    </a:cubicBezTo>
                    <a:cubicBezTo>
                      <a:pt x="463" y="838"/>
                      <a:pt x="463" y="862"/>
                      <a:pt x="477" y="820"/>
                    </a:cubicBezTo>
                    <a:cubicBezTo>
                      <a:pt x="476" y="806"/>
                      <a:pt x="482" y="789"/>
                      <a:pt x="474" y="778"/>
                    </a:cubicBezTo>
                    <a:cubicBezTo>
                      <a:pt x="468" y="770"/>
                      <a:pt x="447" y="785"/>
                      <a:pt x="444" y="775"/>
                    </a:cubicBezTo>
                    <a:cubicBezTo>
                      <a:pt x="408" y="644"/>
                      <a:pt x="481" y="671"/>
                      <a:pt x="432" y="655"/>
                    </a:cubicBezTo>
                    <a:cubicBezTo>
                      <a:pt x="433" y="633"/>
                      <a:pt x="432" y="611"/>
                      <a:pt x="435" y="589"/>
                    </a:cubicBezTo>
                    <a:cubicBezTo>
                      <a:pt x="437" y="569"/>
                      <a:pt x="449" y="591"/>
                      <a:pt x="435" y="571"/>
                    </a:cubicBezTo>
                    <a:cubicBezTo>
                      <a:pt x="405" y="577"/>
                      <a:pt x="430" y="562"/>
                      <a:pt x="435" y="547"/>
                    </a:cubicBezTo>
                    <a:cubicBezTo>
                      <a:pt x="440" y="514"/>
                      <a:pt x="412" y="454"/>
                      <a:pt x="447" y="442"/>
                    </a:cubicBezTo>
                    <a:cubicBezTo>
                      <a:pt x="462" y="419"/>
                      <a:pt x="463" y="382"/>
                      <a:pt x="468" y="355"/>
                    </a:cubicBezTo>
                    <a:cubicBezTo>
                      <a:pt x="467" y="321"/>
                      <a:pt x="477" y="285"/>
                      <a:pt x="465" y="253"/>
                    </a:cubicBezTo>
                    <a:cubicBezTo>
                      <a:pt x="461" y="242"/>
                      <a:pt x="438" y="259"/>
                      <a:pt x="429" y="250"/>
                    </a:cubicBezTo>
                    <a:cubicBezTo>
                      <a:pt x="372" y="193"/>
                      <a:pt x="452" y="223"/>
                      <a:pt x="417" y="211"/>
                    </a:cubicBezTo>
                    <a:cubicBezTo>
                      <a:pt x="416" y="176"/>
                      <a:pt x="423" y="140"/>
                      <a:pt x="414" y="106"/>
                    </a:cubicBezTo>
                    <a:cubicBezTo>
                      <a:pt x="400" y="55"/>
                      <a:pt x="379" y="128"/>
                      <a:pt x="390" y="94"/>
                    </a:cubicBezTo>
                    <a:cubicBezTo>
                      <a:pt x="386" y="76"/>
                      <a:pt x="388" y="59"/>
                      <a:pt x="378" y="43"/>
                    </a:cubicBezTo>
                    <a:cubicBezTo>
                      <a:pt x="373" y="25"/>
                      <a:pt x="369" y="24"/>
                      <a:pt x="351" y="28"/>
                    </a:cubicBezTo>
                    <a:cubicBezTo>
                      <a:pt x="333" y="40"/>
                      <a:pt x="350" y="29"/>
                      <a:pt x="330" y="22"/>
                    </a:cubicBezTo>
                    <a:cubicBezTo>
                      <a:pt x="313" y="28"/>
                      <a:pt x="297" y="33"/>
                      <a:pt x="282" y="43"/>
                    </a:cubicBezTo>
                    <a:cubicBezTo>
                      <a:pt x="273" y="16"/>
                      <a:pt x="282" y="24"/>
                      <a:pt x="249" y="28"/>
                    </a:cubicBezTo>
                    <a:cubicBezTo>
                      <a:pt x="242" y="27"/>
                      <a:pt x="234" y="29"/>
                      <a:pt x="228" y="25"/>
                    </a:cubicBezTo>
                    <a:cubicBezTo>
                      <a:pt x="225" y="23"/>
                      <a:pt x="229" y="15"/>
                      <a:pt x="225" y="13"/>
                    </a:cubicBezTo>
                    <a:cubicBezTo>
                      <a:pt x="200" y="0"/>
                      <a:pt x="216" y="28"/>
                      <a:pt x="207" y="10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10" name="Freeform 113">
                <a:extLst>
                  <a:ext uri="{FF2B5EF4-FFF2-40B4-BE49-F238E27FC236}">
                    <a16:creationId xmlns:a16="http://schemas.microsoft.com/office/drawing/2014/main" id="{54A8C384-FA0D-4970-86B1-512C10527B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37" y="6386"/>
                <a:ext cx="103" cy="165"/>
              </a:xfrm>
              <a:custGeom>
                <a:avLst/>
                <a:gdLst>
                  <a:gd name="T0" fmla="*/ 1 w 203"/>
                  <a:gd name="T1" fmla="*/ 0 h 330"/>
                  <a:gd name="T2" fmla="*/ 1 w 203"/>
                  <a:gd name="T3" fmla="*/ 1 h 330"/>
                  <a:gd name="T4" fmla="*/ 1 w 203"/>
                  <a:gd name="T5" fmla="*/ 1 h 330"/>
                  <a:gd name="T6" fmla="*/ 1 w 203"/>
                  <a:gd name="T7" fmla="*/ 1 h 330"/>
                  <a:gd name="T8" fmla="*/ 1 w 203"/>
                  <a:gd name="T9" fmla="*/ 1 h 330"/>
                  <a:gd name="T10" fmla="*/ 1 w 203"/>
                  <a:gd name="T11" fmla="*/ 1 h 330"/>
                  <a:gd name="T12" fmla="*/ 0 w 203"/>
                  <a:gd name="T13" fmla="*/ 1 h 330"/>
                  <a:gd name="T14" fmla="*/ 1 w 203"/>
                  <a:gd name="T15" fmla="*/ 1 h 330"/>
                  <a:gd name="T16" fmla="*/ 1 w 203"/>
                  <a:gd name="T17" fmla="*/ 1 h 330"/>
                  <a:gd name="T18" fmla="*/ 1 w 203"/>
                  <a:gd name="T19" fmla="*/ 1 h 330"/>
                  <a:gd name="T20" fmla="*/ 1 w 203"/>
                  <a:gd name="T21" fmla="*/ 1 h 330"/>
                  <a:gd name="T22" fmla="*/ 1 w 203"/>
                  <a:gd name="T23" fmla="*/ 1 h 330"/>
                  <a:gd name="T24" fmla="*/ 1 w 203"/>
                  <a:gd name="T25" fmla="*/ 1 h 330"/>
                  <a:gd name="T26" fmla="*/ 1 w 203"/>
                  <a:gd name="T27" fmla="*/ 1 h 330"/>
                  <a:gd name="T28" fmla="*/ 1 w 203"/>
                  <a:gd name="T29" fmla="*/ 1 h 330"/>
                  <a:gd name="T30" fmla="*/ 1 w 203"/>
                  <a:gd name="T31" fmla="*/ 1 h 330"/>
                  <a:gd name="T32" fmla="*/ 1 w 203"/>
                  <a:gd name="T33" fmla="*/ 1 h 330"/>
                  <a:gd name="T34" fmla="*/ 1 w 203"/>
                  <a:gd name="T35" fmla="*/ 0 h 3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3"/>
                  <a:gd name="T55" fmla="*/ 0 h 330"/>
                  <a:gd name="T56" fmla="*/ 203 w 203"/>
                  <a:gd name="T57" fmla="*/ 330 h 3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3" h="330">
                    <a:moveTo>
                      <a:pt x="21" y="0"/>
                    </a:moveTo>
                    <a:cubicBezTo>
                      <a:pt x="38" y="25"/>
                      <a:pt x="32" y="13"/>
                      <a:pt x="24" y="36"/>
                    </a:cubicBezTo>
                    <a:cubicBezTo>
                      <a:pt x="26" y="48"/>
                      <a:pt x="26" y="60"/>
                      <a:pt x="30" y="72"/>
                    </a:cubicBezTo>
                    <a:cubicBezTo>
                      <a:pt x="33" y="81"/>
                      <a:pt x="39" y="99"/>
                      <a:pt x="39" y="99"/>
                    </a:cubicBezTo>
                    <a:cubicBezTo>
                      <a:pt x="37" y="131"/>
                      <a:pt x="41" y="155"/>
                      <a:pt x="24" y="180"/>
                    </a:cubicBezTo>
                    <a:cubicBezTo>
                      <a:pt x="21" y="210"/>
                      <a:pt x="25" y="238"/>
                      <a:pt x="18" y="267"/>
                    </a:cubicBezTo>
                    <a:cubicBezTo>
                      <a:pt x="16" y="288"/>
                      <a:pt x="20" y="299"/>
                      <a:pt x="0" y="306"/>
                    </a:cubicBezTo>
                    <a:cubicBezTo>
                      <a:pt x="37" y="318"/>
                      <a:pt x="75" y="319"/>
                      <a:pt x="114" y="321"/>
                    </a:cubicBezTo>
                    <a:cubicBezTo>
                      <a:pt x="203" y="316"/>
                      <a:pt x="169" y="330"/>
                      <a:pt x="153" y="306"/>
                    </a:cubicBezTo>
                    <a:cubicBezTo>
                      <a:pt x="152" y="300"/>
                      <a:pt x="155" y="292"/>
                      <a:pt x="150" y="288"/>
                    </a:cubicBezTo>
                    <a:cubicBezTo>
                      <a:pt x="145" y="283"/>
                      <a:pt x="132" y="292"/>
                      <a:pt x="129" y="285"/>
                    </a:cubicBezTo>
                    <a:cubicBezTo>
                      <a:pt x="122" y="267"/>
                      <a:pt x="127" y="247"/>
                      <a:pt x="126" y="228"/>
                    </a:cubicBezTo>
                    <a:cubicBezTo>
                      <a:pt x="123" y="142"/>
                      <a:pt x="117" y="119"/>
                      <a:pt x="117" y="33"/>
                    </a:cubicBezTo>
                    <a:cubicBezTo>
                      <a:pt x="107" y="36"/>
                      <a:pt x="90" y="48"/>
                      <a:pt x="90" y="48"/>
                    </a:cubicBezTo>
                    <a:cubicBezTo>
                      <a:pt x="84" y="47"/>
                      <a:pt x="76" y="49"/>
                      <a:pt x="72" y="45"/>
                    </a:cubicBezTo>
                    <a:cubicBezTo>
                      <a:pt x="68" y="41"/>
                      <a:pt x="74" y="30"/>
                      <a:pt x="69" y="27"/>
                    </a:cubicBezTo>
                    <a:cubicBezTo>
                      <a:pt x="61" y="22"/>
                      <a:pt x="49" y="25"/>
                      <a:pt x="39" y="24"/>
                    </a:cubicBezTo>
                    <a:cubicBezTo>
                      <a:pt x="35" y="11"/>
                      <a:pt x="28" y="14"/>
                      <a:pt x="21" y="0"/>
                    </a:cubicBezTo>
                    <a:close/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505" name="Freeform 125">
              <a:extLst>
                <a:ext uri="{FF2B5EF4-FFF2-40B4-BE49-F238E27FC236}">
                  <a16:creationId xmlns:a16="http://schemas.microsoft.com/office/drawing/2014/main" id="{76A808D3-5ECD-4D8B-B997-308C55E74E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21258" y="4023259"/>
              <a:ext cx="60196" cy="311600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1 h 330"/>
                <a:gd name="T4" fmla="*/ 0 w 203"/>
                <a:gd name="T5" fmla="*/ 1 h 330"/>
                <a:gd name="T6" fmla="*/ 0 w 203"/>
                <a:gd name="T7" fmla="*/ 1 h 330"/>
                <a:gd name="T8" fmla="*/ 0 w 203"/>
                <a:gd name="T9" fmla="*/ 1 h 330"/>
                <a:gd name="T10" fmla="*/ 0 w 203"/>
                <a:gd name="T11" fmla="*/ 1 h 330"/>
                <a:gd name="T12" fmla="*/ 0 w 203"/>
                <a:gd name="T13" fmla="*/ 1 h 330"/>
                <a:gd name="T14" fmla="*/ 0 w 203"/>
                <a:gd name="T15" fmla="*/ 1 h 330"/>
                <a:gd name="T16" fmla="*/ 0 w 203"/>
                <a:gd name="T17" fmla="*/ 1 h 330"/>
                <a:gd name="T18" fmla="*/ 0 w 203"/>
                <a:gd name="T19" fmla="*/ 1 h 330"/>
                <a:gd name="T20" fmla="*/ 0 w 203"/>
                <a:gd name="T21" fmla="*/ 1 h 330"/>
                <a:gd name="T22" fmla="*/ 0 w 203"/>
                <a:gd name="T23" fmla="*/ 1 h 330"/>
                <a:gd name="T24" fmla="*/ 0 w 203"/>
                <a:gd name="T25" fmla="*/ 1 h 330"/>
                <a:gd name="T26" fmla="*/ 0 w 203"/>
                <a:gd name="T27" fmla="*/ 1 h 330"/>
                <a:gd name="T28" fmla="*/ 0 w 203"/>
                <a:gd name="T29" fmla="*/ 1 h 330"/>
                <a:gd name="T30" fmla="*/ 0 w 203"/>
                <a:gd name="T31" fmla="*/ 1 h 330"/>
                <a:gd name="T32" fmla="*/ 0 w 203"/>
                <a:gd name="T33" fmla="*/ 1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06" name="Freeform 126">
              <a:extLst>
                <a:ext uri="{FF2B5EF4-FFF2-40B4-BE49-F238E27FC236}">
                  <a16:creationId xmlns:a16="http://schemas.microsoft.com/office/drawing/2014/main" id="{9D671E6A-06FF-4115-A6C3-119561008B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50506" y="3835359"/>
              <a:ext cx="298042" cy="20821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507" name="Group 63">
              <a:extLst>
                <a:ext uri="{FF2B5EF4-FFF2-40B4-BE49-F238E27FC236}">
                  <a16:creationId xmlns:a16="http://schemas.microsoft.com/office/drawing/2014/main" id="{FF4132B6-4427-41A9-8DF7-A322D97383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244346" y="3967114"/>
              <a:ext cx="217292" cy="426628"/>
              <a:chOff x="6308" y="4260"/>
              <a:chExt cx="799" cy="2400"/>
            </a:xfrm>
          </p:grpSpPr>
          <p:sp>
            <p:nvSpPr>
              <p:cNvPr id="607" name="Freeform 102">
                <a:extLst>
                  <a:ext uri="{FF2B5EF4-FFF2-40B4-BE49-F238E27FC236}">
                    <a16:creationId xmlns:a16="http://schemas.microsoft.com/office/drawing/2014/main" id="{BC688D34-523F-4FC5-8B0B-76A089F381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08" y="4260"/>
                <a:ext cx="799" cy="923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4E6A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08" name="Freeform 103">
                <a:extLst>
                  <a:ext uri="{FF2B5EF4-FFF2-40B4-BE49-F238E27FC236}">
                    <a16:creationId xmlns:a16="http://schemas.microsoft.com/office/drawing/2014/main" id="{DBBBA8CD-953E-4BFE-8A24-2AA6C8A6E1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7" y="5049"/>
                <a:ext cx="465" cy="1611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508" name="Forma Livre: Forma 632">
              <a:extLst>
                <a:ext uri="{FF2B5EF4-FFF2-40B4-BE49-F238E27FC236}">
                  <a16:creationId xmlns:a16="http://schemas.microsoft.com/office/drawing/2014/main" id="{BA2392A1-816E-48CE-9BF8-B91EB9F2A15A}"/>
                </a:ext>
              </a:extLst>
            </p:cNvPr>
            <p:cNvSpPr/>
            <p:nvPr/>
          </p:nvSpPr>
          <p:spPr>
            <a:xfrm rot="18670031">
              <a:off x="16583912" y="420948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9" name="Forma Livre: Forma 633">
              <a:extLst>
                <a:ext uri="{FF2B5EF4-FFF2-40B4-BE49-F238E27FC236}">
                  <a16:creationId xmlns:a16="http://schemas.microsoft.com/office/drawing/2014/main" id="{1612D470-A466-47FF-B29E-DD095CD79055}"/>
                </a:ext>
              </a:extLst>
            </p:cNvPr>
            <p:cNvSpPr/>
            <p:nvPr/>
          </p:nvSpPr>
          <p:spPr>
            <a:xfrm rot="18670031">
              <a:off x="16442108" y="424767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0" name="Forma Livre: Forma 634">
              <a:extLst>
                <a:ext uri="{FF2B5EF4-FFF2-40B4-BE49-F238E27FC236}">
                  <a16:creationId xmlns:a16="http://schemas.microsoft.com/office/drawing/2014/main" id="{D761140A-D9FE-43A2-A465-31A9BBA4CF59}"/>
                </a:ext>
              </a:extLst>
            </p:cNvPr>
            <p:cNvSpPr/>
            <p:nvPr/>
          </p:nvSpPr>
          <p:spPr>
            <a:xfrm rot="18670031">
              <a:off x="16338490" y="427401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1" name="Forma Livre: Forma 635">
              <a:extLst>
                <a:ext uri="{FF2B5EF4-FFF2-40B4-BE49-F238E27FC236}">
                  <a16:creationId xmlns:a16="http://schemas.microsoft.com/office/drawing/2014/main" id="{36827987-C2F5-452F-927E-1698DE29A619}"/>
                </a:ext>
              </a:extLst>
            </p:cNvPr>
            <p:cNvSpPr/>
            <p:nvPr/>
          </p:nvSpPr>
          <p:spPr>
            <a:xfrm rot="18670031">
              <a:off x="16196686" y="431220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2" name="Forma Livre: Forma 636">
              <a:extLst>
                <a:ext uri="{FF2B5EF4-FFF2-40B4-BE49-F238E27FC236}">
                  <a16:creationId xmlns:a16="http://schemas.microsoft.com/office/drawing/2014/main" id="{86AC49EB-ED04-43CC-9FBD-EE80752ECC97}"/>
                </a:ext>
              </a:extLst>
            </p:cNvPr>
            <p:cNvSpPr/>
            <p:nvPr/>
          </p:nvSpPr>
          <p:spPr>
            <a:xfrm rot="18670031">
              <a:off x="16073126" y="434696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3" name="Forma Livre: Forma 637">
              <a:extLst>
                <a:ext uri="{FF2B5EF4-FFF2-40B4-BE49-F238E27FC236}">
                  <a16:creationId xmlns:a16="http://schemas.microsoft.com/office/drawing/2014/main" id="{83EDDB5E-DB07-426D-B3F0-922B0F8DB886}"/>
                </a:ext>
              </a:extLst>
            </p:cNvPr>
            <p:cNvSpPr/>
            <p:nvPr/>
          </p:nvSpPr>
          <p:spPr>
            <a:xfrm rot="18670031">
              <a:off x="15931322" y="438515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4" name="Forma Livre: Forma 638">
              <a:extLst>
                <a:ext uri="{FF2B5EF4-FFF2-40B4-BE49-F238E27FC236}">
                  <a16:creationId xmlns:a16="http://schemas.microsoft.com/office/drawing/2014/main" id="{0F51E2B9-D5EE-40C6-94FA-72158556B02A}"/>
                </a:ext>
              </a:extLst>
            </p:cNvPr>
            <p:cNvSpPr/>
            <p:nvPr/>
          </p:nvSpPr>
          <p:spPr>
            <a:xfrm rot="18670031">
              <a:off x="14692467" y="439161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5" name="Forma Livre: Forma 639">
              <a:extLst>
                <a:ext uri="{FF2B5EF4-FFF2-40B4-BE49-F238E27FC236}">
                  <a16:creationId xmlns:a16="http://schemas.microsoft.com/office/drawing/2014/main" id="{E1BA0DA2-F2AF-420A-963E-31AF6B2CC7FE}"/>
                </a:ext>
              </a:extLst>
            </p:cNvPr>
            <p:cNvSpPr/>
            <p:nvPr/>
          </p:nvSpPr>
          <p:spPr>
            <a:xfrm rot="18670031">
              <a:off x="14473110" y="438398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6" name="Forma Livre: Forma 640">
              <a:extLst>
                <a:ext uri="{FF2B5EF4-FFF2-40B4-BE49-F238E27FC236}">
                  <a16:creationId xmlns:a16="http://schemas.microsoft.com/office/drawing/2014/main" id="{8C13F8C7-98BF-4A83-B4E3-2290F437D4F6}"/>
                </a:ext>
              </a:extLst>
            </p:cNvPr>
            <p:cNvSpPr/>
            <p:nvPr/>
          </p:nvSpPr>
          <p:spPr>
            <a:xfrm rot="18670031">
              <a:off x="14951957" y="432048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7" name="Forma Livre: Forma 641">
              <a:extLst>
                <a:ext uri="{FF2B5EF4-FFF2-40B4-BE49-F238E27FC236}">
                  <a16:creationId xmlns:a16="http://schemas.microsoft.com/office/drawing/2014/main" id="{16E22438-F50E-4E1C-A9E6-5AD8E9D77443}"/>
                </a:ext>
              </a:extLst>
            </p:cNvPr>
            <p:cNvSpPr/>
            <p:nvPr/>
          </p:nvSpPr>
          <p:spPr>
            <a:xfrm rot="18670031">
              <a:off x="14198391" y="434616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8" name="Forma Livre: Forma 642">
              <a:extLst>
                <a:ext uri="{FF2B5EF4-FFF2-40B4-BE49-F238E27FC236}">
                  <a16:creationId xmlns:a16="http://schemas.microsoft.com/office/drawing/2014/main" id="{7810F76F-612E-472D-AA6A-4B358CB3B267}"/>
                </a:ext>
              </a:extLst>
            </p:cNvPr>
            <p:cNvSpPr/>
            <p:nvPr/>
          </p:nvSpPr>
          <p:spPr>
            <a:xfrm rot="18670031">
              <a:off x="15209244" y="433192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9" name="Forma Livre: Forma 643">
              <a:extLst>
                <a:ext uri="{FF2B5EF4-FFF2-40B4-BE49-F238E27FC236}">
                  <a16:creationId xmlns:a16="http://schemas.microsoft.com/office/drawing/2014/main" id="{F9F9864F-4776-4A67-B36F-E707A795B53E}"/>
                </a:ext>
              </a:extLst>
            </p:cNvPr>
            <p:cNvSpPr/>
            <p:nvPr/>
          </p:nvSpPr>
          <p:spPr>
            <a:xfrm rot="18670031">
              <a:off x="15025466" y="438515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0" name="Forma Livre: Forma 644">
              <a:extLst>
                <a:ext uri="{FF2B5EF4-FFF2-40B4-BE49-F238E27FC236}">
                  <a16:creationId xmlns:a16="http://schemas.microsoft.com/office/drawing/2014/main" id="{26192F3F-4C43-4B43-9EB5-BCC9A53AF577}"/>
                </a:ext>
              </a:extLst>
            </p:cNvPr>
            <p:cNvSpPr/>
            <p:nvPr/>
          </p:nvSpPr>
          <p:spPr>
            <a:xfrm rot="18670031">
              <a:off x="15530497" y="439697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1" name="Forma Livre: Forma 645">
              <a:extLst>
                <a:ext uri="{FF2B5EF4-FFF2-40B4-BE49-F238E27FC236}">
                  <a16:creationId xmlns:a16="http://schemas.microsoft.com/office/drawing/2014/main" id="{DA89C496-F512-4D44-8B69-20726B2F0922}"/>
                </a:ext>
              </a:extLst>
            </p:cNvPr>
            <p:cNvSpPr/>
            <p:nvPr/>
          </p:nvSpPr>
          <p:spPr>
            <a:xfrm rot="18670031">
              <a:off x="15304689" y="440300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2" name="Forma Livre: Forma 646">
              <a:extLst>
                <a:ext uri="{FF2B5EF4-FFF2-40B4-BE49-F238E27FC236}">
                  <a16:creationId xmlns:a16="http://schemas.microsoft.com/office/drawing/2014/main" id="{D9EC40AC-025B-4499-A71D-3DE76C097C5B}"/>
                </a:ext>
              </a:extLst>
            </p:cNvPr>
            <p:cNvSpPr/>
            <p:nvPr/>
          </p:nvSpPr>
          <p:spPr>
            <a:xfrm rot="18670031">
              <a:off x="13711446" y="423982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3" name="Forma Livre: Forma 647">
              <a:extLst>
                <a:ext uri="{FF2B5EF4-FFF2-40B4-BE49-F238E27FC236}">
                  <a16:creationId xmlns:a16="http://schemas.microsoft.com/office/drawing/2014/main" id="{83673CED-462B-4C70-9865-293B17A74AB7}"/>
                </a:ext>
              </a:extLst>
            </p:cNvPr>
            <p:cNvSpPr/>
            <p:nvPr/>
          </p:nvSpPr>
          <p:spPr>
            <a:xfrm rot="18670031">
              <a:off x="15665836" y="425058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4" name="Forma Livre: Forma 648">
              <a:extLst>
                <a:ext uri="{FF2B5EF4-FFF2-40B4-BE49-F238E27FC236}">
                  <a16:creationId xmlns:a16="http://schemas.microsoft.com/office/drawing/2014/main" id="{518B2EF6-70A6-47D3-882E-5FE20EA9CC1A}"/>
                </a:ext>
              </a:extLst>
            </p:cNvPr>
            <p:cNvSpPr/>
            <p:nvPr/>
          </p:nvSpPr>
          <p:spPr>
            <a:xfrm rot="18670031">
              <a:off x="15854528" y="420755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5" name="Forma Livre: Forma 649">
              <a:extLst>
                <a:ext uri="{FF2B5EF4-FFF2-40B4-BE49-F238E27FC236}">
                  <a16:creationId xmlns:a16="http://schemas.microsoft.com/office/drawing/2014/main" id="{2670F8EE-8FC2-4C8F-9E79-02869868B7C5}"/>
                </a:ext>
              </a:extLst>
            </p:cNvPr>
            <p:cNvSpPr/>
            <p:nvPr/>
          </p:nvSpPr>
          <p:spPr>
            <a:xfrm rot="18670031">
              <a:off x="15078880" y="425727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6" name="Forma Livre: Forma 650">
              <a:extLst>
                <a:ext uri="{FF2B5EF4-FFF2-40B4-BE49-F238E27FC236}">
                  <a16:creationId xmlns:a16="http://schemas.microsoft.com/office/drawing/2014/main" id="{F32EF85B-EE5C-4685-9E1D-633F01E03DE8}"/>
                </a:ext>
              </a:extLst>
            </p:cNvPr>
            <p:cNvSpPr/>
            <p:nvPr/>
          </p:nvSpPr>
          <p:spPr>
            <a:xfrm rot="18670031">
              <a:off x="14279195" y="439802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7" name="Forma Livre: Forma 651">
              <a:extLst>
                <a:ext uri="{FF2B5EF4-FFF2-40B4-BE49-F238E27FC236}">
                  <a16:creationId xmlns:a16="http://schemas.microsoft.com/office/drawing/2014/main" id="{9F6571C5-5D48-424E-B050-A29A27E82415}"/>
                </a:ext>
              </a:extLst>
            </p:cNvPr>
            <p:cNvSpPr/>
            <p:nvPr/>
          </p:nvSpPr>
          <p:spPr>
            <a:xfrm rot="18670031">
              <a:off x="13992040" y="432961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8" name="Forma Livre: Forma 652">
              <a:extLst>
                <a:ext uri="{FF2B5EF4-FFF2-40B4-BE49-F238E27FC236}">
                  <a16:creationId xmlns:a16="http://schemas.microsoft.com/office/drawing/2014/main" id="{722FB1AA-E477-471F-80BE-AFDA9C29D040}"/>
                </a:ext>
              </a:extLst>
            </p:cNvPr>
            <p:cNvSpPr/>
            <p:nvPr/>
          </p:nvSpPr>
          <p:spPr>
            <a:xfrm rot="18670031">
              <a:off x="14596289" y="430933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9" name="Forma Livre: Forma 653">
              <a:extLst>
                <a:ext uri="{FF2B5EF4-FFF2-40B4-BE49-F238E27FC236}">
                  <a16:creationId xmlns:a16="http://schemas.microsoft.com/office/drawing/2014/main" id="{70B052AA-9202-46EF-9C98-7BF3F528B17E}"/>
                </a:ext>
              </a:extLst>
            </p:cNvPr>
            <p:cNvSpPr/>
            <p:nvPr/>
          </p:nvSpPr>
          <p:spPr>
            <a:xfrm rot="18670031">
              <a:off x="15385785" y="425446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0" name="Forma Livre: Forma 654">
              <a:extLst>
                <a:ext uri="{FF2B5EF4-FFF2-40B4-BE49-F238E27FC236}">
                  <a16:creationId xmlns:a16="http://schemas.microsoft.com/office/drawing/2014/main" id="{FB982480-1EC1-4B17-872B-06DA96F588D8}"/>
                </a:ext>
              </a:extLst>
            </p:cNvPr>
            <p:cNvSpPr/>
            <p:nvPr/>
          </p:nvSpPr>
          <p:spPr>
            <a:xfrm rot="18670031">
              <a:off x="16325762" y="419956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1" name="Forma Livre: Forma 655">
              <a:extLst>
                <a:ext uri="{FF2B5EF4-FFF2-40B4-BE49-F238E27FC236}">
                  <a16:creationId xmlns:a16="http://schemas.microsoft.com/office/drawing/2014/main" id="{F43C9062-7B11-4B7E-818A-65593FBC6019}"/>
                </a:ext>
              </a:extLst>
            </p:cNvPr>
            <p:cNvSpPr/>
            <p:nvPr/>
          </p:nvSpPr>
          <p:spPr>
            <a:xfrm rot="18670031">
              <a:off x="14493532" y="426562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2" name="Forma Livre: Forma 656">
              <a:extLst>
                <a:ext uri="{FF2B5EF4-FFF2-40B4-BE49-F238E27FC236}">
                  <a16:creationId xmlns:a16="http://schemas.microsoft.com/office/drawing/2014/main" id="{0620F441-FDE6-4257-9598-4FA8B1F96F6C}"/>
                </a:ext>
              </a:extLst>
            </p:cNvPr>
            <p:cNvSpPr/>
            <p:nvPr/>
          </p:nvSpPr>
          <p:spPr>
            <a:xfrm rot="18670031">
              <a:off x="13688689" y="438136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3" name="Forma Livre: Forma 657">
              <a:extLst>
                <a:ext uri="{FF2B5EF4-FFF2-40B4-BE49-F238E27FC236}">
                  <a16:creationId xmlns:a16="http://schemas.microsoft.com/office/drawing/2014/main" id="{8DF5D0F9-D25A-4829-B6C6-FBB8072E6B69}"/>
                </a:ext>
              </a:extLst>
            </p:cNvPr>
            <p:cNvSpPr/>
            <p:nvPr/>
          </p:nvSpPr>
          <p:spPr>
            <a:xfrm rot="18670031">
              <a:off x="13045977" y="440839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4" name="Retângulo 658">
              <a:extLst>
                <a:ext uri="{FF2B5EF4-FFF2-40B4-BE49-F238E27FC236}">
                  <a16:creationId xmlns:a16="http://schemas.microsoft.com/office/drawing/2014/main" id="{AF634F33-4BBE-4594-B557-2C5D45273171}"/>
                </a:ext>
              </a:extLst>
            </p:cNvPr>
            <p:cNvSpPr/>
            <p:nvPr/>
          </p:nvSpPr>
          <p:spPr>
            <a:xfrm>
              <a:off x="13869811" y="4646042"/>
              <a:ext cx="1010532" cy="506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BZ" sz="1400" b="1" dirty="0">
                  <a:latin typeface="Book Antiqua" pitchFamily="18" charset="0"/>
                </a:rPr>
                <a:t>50 m </a:t>
              </a:r>
              <a:endParaRPr lang="pt-BR" sz="1400" dirty="0"/>
            </a:p>
          </p:txBody>
        </p:sp>
        <p:sp>
          <p:nvSpPr>
            <p:cNvPr id="535" name="Retângulo 659">
              <a:extLst>
                <a:ext uri="{FF2B5EF4-FFF2-40B4-BE49-F238E27FC236}">
                  <a16:creationId xmlns:a16="http://schemas.microsoft.com/office/drawing/2014/main" id="{C7C26755-8E5F-43FD-87B3-325838C3C3A8}"/>
                </a:ext>
              </a:extLst>
            </p:cNvPr>
            <p:cNvSpPr/>
            <p:nvPr/>
          </p:nvSpPr>
          <p:spPr>
            <a:xfrm rot="20519952">
              <a:off x="16134739" y="4389355"/>
              <a:ext cx="1010532" cy="506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BZ" sz="1400" b="1" dirty="0">
                  <a:latin typeface="Book Antiqua" pitchFamily="18" charset="0"/>
                </a:rPr>
                <a:t>50 m </a:t>
              </a:r>
              <a:endParaRPr lang="pt-BR" sz="1400" dirty="0"/>
            </a:p>
          </p:txBody>
        </p:sp>
        <p:sp>
          <p:nvSpPr>
            <p:cNvPr id="536" name="Freeform 76">
              <a:extLst>
                <a:ext uri="{FF2B5EF4-FFF2-40B4-BE49-F238E27FC236}">
                  <a16:creationId xmlns:a16="http://schemas.microsoft.com/office/drawing/2014/main" id="{751E5B7D-D651-4394-958E-F452E74842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87534" y="4171878"/>
              <a:ext cx="69005" cy="12667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37" name="Freeform 77">
              <a:extLst>
                <a:ext uri="{FF2B5EF4-FFF2-40B4-BE49-F238E27FC236}">
                  <a16:creationId xmlns:a16="http://schemas.microsoft.com/office/drawing/2014/main" id="{CA560A5E-1E8A-4DD7-B9FE-39FC155AD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315429" y="4292732"/>
              <a:ext cx="30832" cy="36402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538" name="Group 24">
              <a:extLst>
                <a:ext uri="{FF2B5EF4-FFF2-40B4-BE49-F238E27FC236}">
                  <a16:creationId xmlns:a16="http://schemas.microsoft.com/office/drawing/2014/main" id="{0C94A7BB-5D96-4F6C-8919-7A2F111BE6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495124" y="4370443"/>
              <a:ext cx="49918" cy="96099"/>
              <a:chOff x="3330" y="11235"/>
              <a:chExt cx="635" cy="1365"/>
            </a:xfrm>
          </p:grpSpPr>
          <p:sp>
            <p:nvSpPr>
              <p:cNvPr id="600" name="Freeform 9">
                <a:extLst>
                  <a:ext uri="{FF2B5EF4-FFF2-40B4-BE49-F238E27FC236}">
                    <a16:creationId xmlns:a16="http://schemas.microsoft.com/office/drawing/2014/main" id="{39362965-3237-4321-8C63-22B2554114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20" y="11700"/>
                <a:ext cx="180" cy="360"/>
              </a:xfrm>
              <a:custGeom>
                <a:avLst/>
                <a:gdLst>
                  <a:gd name="T0" fmla="*/ 0 w 360"/>
                  <a:gd name="T1" fmla="*/ 360 h 360"/>
                  <a:gd name="T2" fmla="*/ 1 w 360"/>
                  <a:gd name="T3" fmla="*/ 0 h 360"/>
                  <a:gd name="T4" fmla="*/ 0 60000 65536"/>
                  <a:gd name="T5" fmla="*/ 0 60000 65536"/>
                  <a:gd name="T6" fmla="*/ 0 w 360"/>
                  <a:gd name="T7" fmla="*/ 0 h 360"/>
                  <a:gd name="T8" fmla="*/ 360 w 360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360">
                    <a:moveTo>
                      <a:pt x="0" y="360"/>
                    </a:moveTo>
                    <a:cubicBezTo>
                      <a:pt x="165" y="225"/>
                      <a:pt x="330" y="90"/>
                      <a:pt x="360" y="0"/>
                    </a:cubicBezTo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01" name="Line 10">
                <a:extLst>
                  <a:ext uri="{FF2B5EF4-FFF2-40B4-BE49-F238E27FC236}">
                    <a16:creationId xmlns:a16="http://schemas.microsoft.com/office/drawing/2014/main" id="{0ECFCD08-8E03-4BBD-B682-048B126156D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0" y="1170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02" name="Freeform 11">
                <a:extLst>
                  <a:ext uri="{FF2B5EF4-FFF2-40B4-BE49-F238E27FC236}">
                    <a16:creationId xmlns:a16="http://schemas.microsoft.com/office/drawing/2014/main" id="{8773D8EB-ED21-43A5-92B1-68D74CACBD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0" y="1135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03" name="Freeform 12">
                <a:extLst>
                  <a:ext uri="{FF2B5EF4-FFF2-40B4-BE49-F238E27FC236}">
                    <a16:creationId xmlns:a16="http://schemas.microsoft.com/office/drawing/2014/main" id="{11C31B14-723C-4FDE-8D94-FC4C7342A6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70" y="11370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04" name="Line 13">
                <a:extLst>
                  <a:ext uri="{FF2B5EF4-FFF2-40B4-BE49-F238E27FC236}">
                    <a16:creationId xmlns:a16="http://schemas.microsoft.com/office/drawing/2014/main" id="{0A3C8070-06A8-43C6-840C-A5795E55FF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85" y="11520"/>
                <a:ext cx="375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05" name="Freeform 14">
                <a:extLst>
                  <a:ext uri="{FF2B5EF4-FFF2-40B4-BE49-F238E27FC236}">
                    <a16:creationId xmlns:a16="http://schemas.microsoft.com/office/drawing/2014/main" id="{FC938C73-24CA-4376-A75B-D8071F4856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40" y="1123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06" name="Line 15">
                <a:extLst>
                  <a:ext uri="{FF2B5EF4-FFF2-40B4-BE49-F238E27FC236}">
                    <a16:creationId xmlns:a16="http://schemas.microsoft.com/office/drawing/2014/main" id="{F8F15356-74C4-46AA-8C2D-B8DC6A22DA0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0" y="12025"/>
                <a:ext cx="20" cy="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539" name="Group 25">
              <a:extLst>
                <a:ext uri="{FF2B5EF4-FFF2-40B4-BE49-F238E27FC236}">
                  <a16:creationId xmlns:a16="http://schemas.microsoft.com/office/drawing/2014/main" id="{D54B4B57-0E95-40E1-BA67-F379653454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75385" y="4291815"/>
              <a:ext cx="49918" cy="97555"/>
              <a:chOff x="3330" y="11235"/>
              <a:chExt cx="635" cy="1365"/>
            </a:xfrm>
          </p:grpSpPr>
          <p:sp>
            <p:nvSpPr>
              <p:cNvPr id="593" name="Freeform 17">
                <a:extLst>
                  <a:ext uri="{FF2B5EF4-FFF2-40B4-BE49-F238E27FC236}">
                    <a16:creationId xmlns:a16="http://schemas.microsoft.com/office/drawing/2014/main" id="{15B7B950-641C-4DD5-BE78-25B60B7F84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20" y="11700"/>
                <a:ext cx="180" cy="360"/>
              </a:xfrm>
              <a:custGeom>
                <a:avLst/>
                <a:gdLst>
                  <a:gd name="T0" fmla="*/ 0 w 360"/>
                  <a:gd name="T1" fmla="*/ 360 h 360"/>
                  <a:gd name="T2" fmla="*/ 1 w 360"/>
                  <a:gd name="T3" fmla="*/ 0 h 360"/>
                  <a:gd name="T4" fmla="*/ 0 60000 65536"/>
                  <a:gd name="T5" fmla="*/ 0 60000 65536"/>
                  <a:gd name="T6" fmla="*/ 0 w 360"/>
                  <a:gd name="T7" fmla="*/ 0 h 360"/>
                  <a:gd name="T8" fmla="*/ 360 w 360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360">
                    <a:moveTo>
                      <a:pt x="0" y="360"/>
                    </a:moveTo>
                    <a:cubicBezTo>
                      <a:pt x="165" y="225"/>
                      <a:pt x="330" y="90"/>
                      <a:pt x="360" y="0"/>
                    </a:cubicBezTo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94" name="Line 18">
                <a:extLst>
                  <a:ext uri="{FF2B5EF4-FFF2-40B4-BE49-F238E27FC236}">
                    <a16:creationId xmlns:a16="http://schemas.microsoft.com/office/drawing/2014/main" id="{D6C1A104-EA69-44AA-AF84-262A333EF1A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0" y="1170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95" name="Freeform 19">
                <a:extLst>
                  <a:ext uri="{FF2B5EF4-FFF2-40B4-BE49-F238E27FC236}">
                    <a16:creationId xmlns:a16="http://schemas.microsoft.com/office/drawing/2014/main" id="{56FFB8B5-50AF-4568-A7BF-5572B0E51C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0" y="1135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96" name="Freeform 20">
                <a:extLst>
                  <a:ext uri="{FF2B5EF4-FFF2-40B4-BE49-F238E27FC236}">
                    <a16:creationId xmlns:a16="http://schemas.microsoft.com/office/drawing/2014/main" id="{02C06A0B-6399-469F-815D-685E8371CA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70" y="11370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97" name="Line 21">
                <a:extLst>
                  <a:ext uri="{FF2B5EF4-FFF2-40B4-BE49-F238E27FC236}">
                    <a16:creationId xmlns:a16="http://schemas.microsoft.com/office/drawing/2014/main" id="{5E5843E8-CE6B-4DF7-ADEA-AB6C53A3D9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85" y="11520"/>
                <a:ext cx="375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98" name="Freeform 22">
                <a:extLst>
                  <a:ext uri="{FF2B5EF4-FFF2-40B4-BE49-F238E27FC236}">
                    <a16:creationId xmlns:a16="http://schemas.microsoft.com/office/drawing/2014/main" id="{7291BBD3-F9D1-4608-9D76-6C54E4115F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40" y="1123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99" name="Line 23">
                <a:extLst>
                  <a:ext uri="{FF2B5EF4-FFF2-40B4-BE49-F238E27FC236}">
                    <a16:creationId xmlns:a16="http://schemas.microsoft.com/office/drawing/2014/main" id="{DA201FF2-75AE-4117-A915-6B160EC560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0" y="12025"/>
                <a:ext cx="20" cy="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540" name="Freeform 40">
              <a:extLst>
                <a:ext uri="{FF2B5EF4-FFF2-40B4-BE49-F238E27FC236}">
                  <a16:creationId xmlns:a16="http://schemas.microsoft.com/office/drawing/2014/main" id="{3C9C0FB2-A756-49F6-AE1E-C905EF6DF5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612579" y="4320954"/>
              <a:ext cx="52855" cy="8590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41" name="Freeform 41">
              <a:extLst>
                <a:ext uri="{FF2B5EF4-FFF2-40B4-BE49-F238E27FC236}">
                  <a16:creationId xmlns:a16="http://schemas.microsoft.com/office/drawing/2014/main" id="{6F55F58E-DA56-460B-B052-58DA5C26B3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636070" y="4403950"/>
              <a:ext cx="22023" cy="23297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42" name="Freeform 76">
              <a:extLst>
                <a:ext uri="{FF2B5EF4-FFF2-40B4-BE49-F238E27FC236}">
                  <a16:creationId xmlns:a16="http://schemas.microsoft.com/office/drawing/2014/main" id="{53B0D700-532E-494E-9F49-B0BE80F240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1176" y="4214660"/>
              <a:ext cx="69005" cy="12667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43" name="Freeform 77">
              <a:extLst>
                <a:ext uri="{FF2B5EF4-FFF2-40B4-BE49-F238E27FC236}">
                  <a16:creationId xmlns:a16="http://schemas.microsoft.com/office/drawing/2014/main" id="{B43063AF-4A51-46A8-A45A-9997063629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59071" y="4335514"/>
              <a:ext cx="30832" cy="36402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44" name="Forma Livre: Forma 935">
              <a:extLst>
                <a:ext uri="{FF2B5EF4-FFF2-40B4-BE49-F238E27FC236}">
                  <a16:creationId xmlns:a16="http://schemas.microsoft.com/office/drawing/2014/main" id="{37D917D2-0C35-419F-BAEF-A4E0350A7767}"/>
                </a:ext>
              </a:extLst>
            </p:cNvPr>
            <p:cNvSpPr/>
            <p:nvPr/>
          </p:nvSpPr>
          <p:spPr>
            <a:xfrm rot="18670031">
              <a:off x="16379551" y="421531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5" name="Forma Livre: Forma 936">
              <a:extLst>
                <a:ext uri="{FF2B5EF4-FFF2-40B4-BE49-F238E27FC236}">
                  <a16:creationId xmlns:a16="http://schemas.microsoft.com/office/drawing/2014/main" id="{13F85AE0-00FD-4D1D-856C-31BEA15DD5AC}"/>
                </a:ext>
              </a:extLst>
            </p:cNvPr>
            <p:cNvSpPr/>
            <p:nvPr/>
          </p:nvSpPr>
          <p:spPr>
            <a:xfrm rot="18670031">
              <a:off x="16237747" y="425351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6" name="Forma Livre: Forma 937">
              <a:extLst>
                <a:ext uri="{FF2B5EF4-FFF2-40B4-BE49-F238E27FC236}">
                  <a16:creationId xmlns:a16="http://schemas.microsoft.com/office/drawing/2014/main" id="{4FDD4ED5-7A1A-4FE8-8836-103236E171DF}"/>
                </a:ext>
              </a:extLst>
            </p:cNvPr>
            <p:cNvSpPr/>
            <p:nvPr/>
          </p:nvSpPr>
          <p:spPr>
            <a:xfrm rot="18670031">
              <a:off x="16134129" y="427984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7" name="Forma Livre: Forma 938">
              <a:extLst>
                <a:ext uri="{FF2B5EF4-FFF2-40B4-BE49-F238E27FC236}">
                  <a16:creationId xmlns:a16="http://schemas.microsoft.com/office/drawing/2014/main" id="{D2B79263-ADBE-4E1B-8829-C948F77D0F63}"/>
                </a:ext>
              </a:extLst>
            </p:cNvPr>
            <p:cNvSpPr/>
            <p:nvPr/>
          </p:nvSpPr>
          <p:spPr>
            <a:xfrm rot="18670031">
              <a:off x="15992325" y="431804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8" name="Forma Livre: Forma 939">
              <a:extLst>
                <a:ext uri="{FF2B5EF4-FFF2-40B4-BE49-F238E27FC236}">
                  <a16:creationId xmlns:a16="http://schemas.microsoft.com/office/drawing/2014/main" id="{E47A7F6F-9055-4146-AF1C-6758BD4D30C7}"/>
                </a:ext>
              </a:extLst>
            </p:cNvPr>
            <p:cNvSpPr/>
            <p:nvPr/>
          </p:nvSpPr>
          <p:spPr>
            <a:xfrm rot="18670031">
              <a:off x="15868765" y="435279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9" name="Forma Livre: Forma 940">
              <a:extLst>
                <a:ext uri="{FF2B5EF4-FFF2-40B4-BE49-F238E27FC236}">
                  <a16:creationId xmlns:a16="http://schemas.microsoft.com/office/drawing/2014/main" id="{1E37064A-C5CD-4967-B10E-F8CE41B85561}"/>
                </a:ext>
              </a:extLst>
            </p:cNvPr>
            <p:cNvSpPr/>
            <p:nvPr/>
          </p:nvSpPr>
          <p:spPr>
            <a:xfrm rot="18670031">
              <a:off x="14747596" y="432631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0" name="Forma Livre: Forma 941">
              <a:extLst>
                <a:ext uri="{FF2B5EF4-FFF2-40B4-BE49-F238E27FC236}">
                  <a16:creationId xmlns:a16="http://schemas.microsoft.com/office/drawing/2014/main" id="{D6F75242-1591-4AF9-A4A8-90A25FD41A80}"/>
                </a:ext>
              </a:extLst>
            </p:cNvPr>
            <p:cNvSpPr/>
            <p:nvPr/>
          </p:nvSpPr>
          <p:spPr>
            <a:xfrm rot="18670031">
              <a:off x="13994030" y="435200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1" name="Forma Livre: Forma 942">
              <a:extLst>
                <a:ext uri="{FF2B5EF4-FFF2-40B4-BE49-F238E27FC236}">
                  <a16:creationId xmlns:a16="http://schemas.microsoft.com/office/drawing/2014/main" id="{4D49DF18-E812-46E7-A6DE-4F360D7AE105}"/>
                </a:ext>
              </a:extLst>
            </p:cNvPr>
            <p:cNvSpPr/>
            <p:nvPr/>
          </p:nvSpPr>
          <p:spPr>
            <a:xfrm rot="18670031">
              <a:off x="15004883" y="433776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2" name="Forma Livre: Forma 943">
              <a:extLst>
                <a:ext uri="{FF2B5EF4-FFF2-40B4-BE49-F238E27FC236}">
                  <a16:creationId xmlns:a16="http://schemas.microsoft.com/office/drawing/2014/main" id="{313BE78C-D631-4593-8F72-0C433742405C}"/>
                </a:ext>
              </a:extLst>
            </p:cNvPr>
            <p:cNvSpPr/>
            <p:nvPr/>
          </p:nvSpPr>
          <p:spPr>
            <a:xfrm rot="18670031">
              <a:off x="13507085" y="424566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3" name="Forma Livre: Forma 944">
              <a:extLst>
                <a:ext uri="{FF2B5EF4-FFF2-40B4-BE49-F238E27FC236}">
                  <a16:creationId xmlns:a16="http://schemas.microsoft.com/office/drawing/2014/main" id="{3E0134B0-C7EB-451B-993B-BCC5812F754D}"/>
                </a:ext>
              </a:extLst>
            </p:cNvPr>
            <p:cNvSpPr/>
            <p:nvPr/>
          </p:nvSpPr>
          <p:spPr>
            <a:xfrm rot="18670031">
              <a:off x="15461475" y="425641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4" name="Forma Livre: Forma 945">
              <a:extLst>
                <a:ext uri="{FF2B5EF4-FFF2-40B4-BE49-F238E27FC236}">
                  <a16:creationId xmlns:a16="http://schemas.microsoft.com/office/drawing/2014/main" id="{9F6AE6CA-DDC9-4AC9-A316-AB9F30483294}"/>
                </a:ext>
              </a:extLst>
            </p:cNvPr>
            <p:cNvSpPr/>
            <p:nvPr/>
          </p:nvSpPr>
          <p:spPr>
            <a:xfrm rot="18670031">
              <a:off x="15650167" y="421339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5" name="Forma Livre: Forma 946">
              <a:extLst>
                <a:ext uri="{FF2B5EF4-FFF2-40B4-BE49-F238E27FC236}">
                  <a16:creationId xmlns:a16="http://schemas.microsoft.com/office/drawing/2014/main" id="{FCD88F4E-1B0A-4D3F-8DD8-C0E890C8AD9B}"/>
                </a:ext>
              </a:extLst>
            </p:cNvPr>
            <p:cNvSpPr/>
            <p:nvPr/>
          </p:nvSpPr>
          <p:spPr>
            <a:xfrm rot="18670031">
              <a:off x="14874519" y="426310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6" name="Forma Livre: Forma 947">
              <a:extLst>
                <a:ext uri="{FF2B5EF4-FFF2-40B4-BE49-F238E27FC236}">
                  <a16:creationId xmlns:a16="http://schemas.microsoft.com/office/drawing/2014/main" id="{C433EBDA-BF44-462C-8FAF-72FC08195DA6}"/>
                </a:ext>
              </a:extLst>
            </p:cNvPr>
            <p:cNvSpPr/>
            <p:nvPr/>
          </p:nvSpPr>
          <p:spPr>
            <a:xfrm rot="18670031">
              <a:off x="13787679" y="433545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7" name="Forma Livre: Forma 948">
              <a:extLst>
                <a:ext uri="{FF2B5EF4-FFF2-40B4-BE49-F238E27FC236}">
                  <a16:creationId xmlns:a16="http://schemas.microsoft.com/office/drawing/2014/main" id="{9E6EAD85-E6E4-417B-8291-BD682BF1EDDF}"/>
                </a:ext>
              </a:extLst>
            </p:cNvPr>
            <p:cNvSpPr/>
            <p:nvPr/>
          </p:nvSpPr>
          <p:spPr>
            <a:xfrm rot="18670031">
              <a:off x="14391928" y="431516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8" name="Forma Livre: Forma 949">
              <a:extLst>
                <a:ext uri="{FF2B5EF4-FFF2-40B4-BE49-F238E27FC236}">
                  <a16:creationId xmlns:a16="http://schemas.microsoft.com/office/drawing/2014/main" id="{C79BF2B2-2A11-470C-B1B0-DAD2CEEBBF5C}"/>
                </a:ext>
              </a:extLst>
            </p:cNvPr>
            <p:cNvSpPr/>
            <p:nvPr/>
          </p:nvSpPr>
          <p:spPr>
            <a:xfrm rot="18670031">
              <a:off x="15181424" y="426029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9" name="Forma Livre: Forma 950">
              <a:extLst>
                <a:ext uri="{FF2B5EF4-FFF2-40B4-BE49-F238E27FC236}">
                  <a16:creationId xmlns:a16="http://schemas.microsoft.com/office/drawing/2014/main" id="{7A28214E-DBB4-4D01-8B11-F3B788548717}"/>
                </a:ext>
              </a:extLst>
            </p:cNvPr>
            <p:cNvSpPr/>
            <p:nvPr/>
          </p:nvSpPr>
          <p:spPr>
            <a:xfrm rot="18670031">
              <a:off x="15716744" y="441478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0" name="Forma Livre: Forma 951">
              <a:extLst>
                <a:ext uri="{FF2B5EF4-FFF2-40B4-BE49-F238E27FC236}">
                  <a16:creationId xmlns:a16="http://schemas.microsoft.com/office/drawing/2014/main" id="{60001C4F-8D2D-4B2A-BB31-F60E41A83718}"/>
                </a:ext>
              </a:extLst>
            </p:cNvPr>
            <p:cNvSpPr/>
            <p:nvPr/>
          </p:nvSpPr>
          <p:spPr>
            <a:xfrm rot="18670031">
              <a:off x="14289171" y="427146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61" name="Group 71">
              <a:extLst>
                <a:ext uri="{FF2B5EF4-FFF2-40B4-BE49-F238E27FC236}">
                  <a16:creationId xmlns:a16="http://schemas.microsoft.com/office/drawing/2014/main" id="{5620A4E9-B702-4016-8C3E-597F68E651B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477171" y="4119031"/>
              <a:ext cx="184272" cy="251055"/>
              <a:chOff x="7720" y="5949"/>
              <a:chExt cx="346" cy="711"/>
            </a:xfrm>
          </p:grpSpPr>
          <p:sp>
            <p:nvSpPr>
              <p:cNvPr id="591" name="Freeform 123">
                <a:extLst>
                  <a:ext uri="{FF2B5EF4-FFF2-40B4-BE49-F238E27FC236}">
                    <a16:creationId xmlns:a16="http://schemas.microsoft.com/office/drawing/2014/main" id="{1FA3A919-3D9F-4405-9166-4723CC55C5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44" y="6257"/>
                <a:ext cx="159" cy="403"/>
              </a:xfrm>
              <a:custGeom>
                <a:avLst/>
                <a:gdLst>
                  <a:gd name="T0" fmla="*/ 0 w 929"/>
                  <a:gd name="T1" fmla="*/ 0 h 3218"/>
                  <a:gd name="T2" fmla="*/ 0 w 929"/>
                  <a:gd name="T3" fmla="*/ 0 h 3218"/>
                  <a:gd name="T4" fmla="*/ 0 w 929"/>
                  <a:gd name="T5" fmla="*/ 0 h 3218"/>
                  <a:gd name="T6" fmla="*/ 0 w 929"/>
                  <a:gd name="T7" fmla="*/ 0 h 3218"/>
                  <a:gd name="T8" fmla="*/ 0 w 929"/>
                  <a:gd name="T9" fmla="*/ 0 h 3218"/>
                  <a:gd name="T10" fmla="*/ 0 w 929"/>
                  <a:gd name="T11" fmla="*/ 0 h 3218"/>
                  <a:gd name="T12" fmla="*/ 0 w 929"/>
                  <a:gd name="T13" fmla="*/ 0 h 3218"/>
                  <a:gd name="T14" fmla="*/ 0 w 929"/>
                  <a:gd name="T15" fmla="*/ 0 h 3218"/>
                  <a:gd name="T16" fmla="*/ 0 w 929"/>
                  <a:gd name="T17" fmla="*/ 0 h 3218"/>
                  <a:gd name="T18" fmla="*/ 0 w 929"/>
                  <a:gd name="T19" fmla="*/ 0 h 3218"/>
                  <a:gd name="T20" fmla="*/ 0 w 929"/>
                  <a:gd name="T21" fmla="*/ 0 h 3218"/>
                  <a:gd name="T22" fmla="*/ 0 w 929"/>
                  <a:gd name="T23" fmla="*/ 0 h 3218"/>
                  <a:gd name="T24" fmla="*/ 0 w 929"/>
                  <a:gd name="T25" fmla="*/ 0 h 3218"/>
                  <a:gd name="T26" fmla="*/ 0 w 929"/>
                  <a:gd name="T27" fmla="*/ 0 h 3218"/>
                  <a:gd name="T28" fmla="*/ 0 w 929"/>
                  <a:gd name="T29" fmla="*/ 0 h 3218"/>
                  <a:gd name="T30" fmla="*/ 0 w 929"/>
                  <a:gd name="T31" fmla="*/ 0 h 3218"/>
                  <a:gd name="T32" fmla="*/ 0 w 929"/>
                  <a:gd name="T33" fmla="*/ 0 h 3218"/>
                  <a:gd name="T34" fmla="*/ 0 w 929"/>
                  <a:gd name="T35" fmla="*/ 0 h 3218"/>
                  <a:gd name="T36" fmla="*/ 0 w 929"/>
                  <a:gd name="T37" fmla="*/ 0 h 3218"/>
                  <a:gd name="T38" fmla="*/ 0 w 929"/>
                  <a:gd name="T39" fmla="*/ 0 h 3218"/>
                  <a:gd name="T40" fmla="*/ 0 w 929"/>
                  <a:gd name="T41" fmla="*/ 0 h 3218"/>
                  <a:gd name="T42" fmla="*/ 0 w 929"/>
                  <a:gd name="T43" fmla="*/ 0 h 3218"/>
                  <a:gd name="T44" fmla="*/ 0 w 929"/>
                  <a:gd name="T45" fmla="*/ 0 h 3218"/>
                  <a:gd name="T46" fmla="*/ 0 w 929"/>
                  <a:gd name="T47" fmla="*/ 0 h 3218"/>
                  <a:gd name="T48" fmla="*/ 0 w 929"/>
                  <a:gd name="T49" fmla="*/ 0 h 3218"/>
                  <a:gd name="T50" fmla="*/ 0 w 929"/>
                  <a:gd name="T51" fmla="*/ 0 h 3218"/>
                  <a:gd name="T52" fmla="*/ 0 w 929"/>
                  <a:gd name="T53" fmla="*/ 0 h 3218"/>
                  <a:gd name="T54" fmla="*/ 0 w 929"/>
                  <a:gd name="T55" fmla="*/ 0 h 3218"/>
                  <a:gd name="T56" fmla="*/ 0 w 929"/>
                  <a:gd name="T57" fmla="*/ 0 h 3218"/>
                  <a:gd name="T58" fmla="*/ 0 w 929"/>
                  <a:gd name="T59" fmla="*/ 0 h 3218"/>
                  <a:gd name="T60" fmla="*/ 0 w 929"/>
                  <a:gd name="T61" fmla="*/ 0 h 3218"/>
                  <a:gd name="T62" fmla="*/ 0 w 929"/>
                  <a:gd name="T63" fmla="*/ 0 h 3218"/>
                  <a:gd name="T64" fmla="*/ 0 w 929"/>
                  <a:gd name="T65" fmla="*/ 0 h 3218"/>
                  <a:gd name="T66" fmla="*/ 0 w 929"/>
                  <a:gd name="T67" fmla="*/ 0 h 3218"/>
                  <a:gd name="T68" fmla="*/ 0 w 929"/>
                  <a:gd name="T69" fmla="*/ 0 h 3218"/>
                  <a:gd name="T70" fmla="*/ 0 w 929"/>
                  <a:gd name="T71" fmla="*/ 0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92" name="Freeform 124">
                <a:extLst>
                  <a:ext uri="{FF2B5EF4-FFF2-40B4-BE49-F238E27FC236}">
                    <a16:creationId xmlns:a16="http://schemas.microsoft.com/office/drawing/2014/main" id="{6B81C169-3BFF-4A7D-AF3D-876CC32D33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20" y="5949"/>
                <a:ext cx="346" cy="431"/>
              </a:xfrm>
              <a:custGeom>
                <a:avLst/>
                <a:gdLst>
                  <a:gd name="T0" fmla="*/ 0 w 1596"/>
                  <a:gd name="T1" fmla="*/ 0 h 1323"/>
                  <a:gd name="T2" fmla="*/ 0 w 1596"/>
                  <a:gd name="T3" fmla="*/ 0 h 1323"/>
                  <a:gd name="T4" fmla="*/ 0 w 1596"/>
                  <a:gd name="T5" fmla="*/ 0 h 1323"/>
                  <a:gd name="T6" fmla="*/ 0 w 1596"/>
                  <a:gd name="T7" fmla="*/ 0 h 1323"/>
                  <a:gd name="T8" fmla="*/ 0 w 1596"/>
                  <a:gd name="T9" fmla="*/ 0 h 1323"/>
                  <a:gd name="T10" fmla="*/ 0 w 1596"/>
                  <a:gd name="T11" fmla="*/ 0 h 1323"/>
                  <a:gd name="T12" fmla="*/ 0 w 1596"/>
                  <a:gd name="T13" fmla="*/ 0 h 1323"/>
                  <a:gd name="T14" fmla="*/ 0 w 1596"/>
                  <a:gd name="T15" fmla="*/ 0 h 1323"/>
                  <a:gd name="T16" fmla="*/ 0 w 1596"/>
                  <a:gd name="T17" fmla="*/ 0 h 1323"/>
                  <a:gd name="T18" fmla="*/ 0 w 1596"/>
                  <a:gd name="T19" fmla="*/ 0 h 1323"/>
                  <a:gd name="T20" fmla="*/ 0 w 1596"/>
                  <a:gd name="T21" fmla="*/ 0 h 1323"/>
                  <a:gd name="T22" fmla="*/ 0 w 1596"/>
                  <a:gd name="T23" fmla="*/ 0 h 1323"/>
                  <a:gd name="T24" fmla="*/ 0 w 1596"/>
                  <a:gd name="T25" fmla="*/ 0 h 1323"/>
                  <a:gd name="T26" fmla="*/ 0 w 1596"/>
                  <a:gd name="T27" fmla="*/ 0 h 1323"/>
                  <a:gd name="T28" fmla="*/ 0 w 1596"/>
                  <a:gd name="T29" fmla="*/ 0 h 1323"/>
                  <a:gd name="T30" fmla="*/ 0 w 1596"/>
                  <a:gd name="T31" fmla="*/ 0 h 1323"/>
                  <a:gd name="T32" fmla="*/ 0 w 1596"/>
                  <a:gd name="T33" fmla="*/ 0 h 1323"/>
                  <a:gd name="T34" fmla="*/ 0 w 1596"/>
                  <a:gd name="T35" fmla="*/ 0 h 1323"/>
                  <a:gd name="T36" fmla="*/ 0 w 1596"/>
                  <a:gd name="T37" fmla="*/ 0 h 1323"/>
                  <a:gd name="T38" fmla="*/ 0 w 1596"/>
                  <a:gd name="T39" fmla="*/ 0 h 1323"/>
                  <a:gd name="T40" fmla="*/ 0 w 1596"/>
                  <a:gd name="T41" fmla="*/ 0 h 1323"/>
                  <a:gd name="T42" fmla="*/ 0 w 1596"/>
                  <a:gd name="T43" fmla="*/ 0 h 1323"/>
                  <a:gd name="T44" fmla="*/ 0 w 1596"/>
                  <a:gd name="T45" fmla="*/ 0 h 1323"/>
                  <a:gd name="T46" fmla="*/ 0 w 1596"/>
                  <a:gd name="T47" fmla="*/ 0 h 1323"/>
                  <a:gd name="T48" fmla="*/ 0 w 1596"/>
                  <a:gd name="T49" fmla="*/ 0 h 1323"/>
                  <a:gd name="T50" fmla="*/ 0 w 1596"/>
                  <a:gd name="T51" fmla="*/ 0 h 1323"/>
                  <a:gd name="T52" fmla="*/ 0 w 1596"/>
                  <a:gd name="T53" fmla="*/ 0 h 1323"/>
                  <a:gd name="T54" fmla="*/ 0 w 1596"/>
                  <a:gd name="T55" fmla="*/ 0 h 1323"/>
                  <a:gd name="T56" fmla="*/ 0 w 1596"/>
                  <a:gd name="T57" fmla="*/ 0 h 1323"/>
                  <a:gd name="T58" fmla="*/ 0 w 1596"/>
                  <a:gd name="T59" fmla="*/ 0 h 1323"/>
                  <a:gd name="T60" fmla="*/ 0 w 1596"/>
                  <a:gd name="T61" fmla="*/ 0 h 1323"/>
                  <a:gd name="T62" fmla="*/ 0 w 1596"/>
                  <a:gd name="T63" fmla="*/ 0 h 1323"/>
                  <a:gd name="T64" fmla="*/ 0 w 1596"/>
                  <a:gd name="T65" fmla="*/ 0 h 1323"/>
                  <a:gd name="T66" fmla="*/ 0 w 1596"/>
                  <a:gd name="T67" fmla="*/ 0 h 1323"/>
                  <a:gd name="T68" fmla="*/ 0 w 1596"/>
                  <a:gd name="T69" fmla="*/ 0 h 1323"/>
                  <a:gd name="T70" fmla="*/ 0 w 1596"/>
                  <a:gd name="T71" fmla="*/ 0 h 1323"/>
                  <a:gd name="T72" fmla="*/ 0 w 1596"/>
                  <a:gd name="T73" fmla="*/ 0 h 1323"/>
                  <a:gd name="T74" fmla="*/ 0 w 1596"/>
                  <a:gd name="T75" fmla="*/ 0 h 1323"/>
                  <a:gd name="T76" fmla="*/ 0 w 1596"/>
                  <a:gd name="T77" fmla="*/ 0 h 1323"/>
                  <a:gd name="T78" fmla="*/ 0 w 1596"/>
                  <a:gd name="T79" fmla="*/ 0 h 1323"/>
                  <a:gd name="T80" fmla="*/ 0 w 1596"/>
                  <a:gd name="T81" fmla="*/ 0 h 1323"/>
                  <a:gd name="T82" fmla="*/ 0 w 1596"/>
                  <a:gd name="T83" fmla="*/ 0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4E6A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562" name="Freeform 77">
              <a:extLst>
                <a:ext uri="{FF2B5EF4-FFF2-40B4-BE49-F238E27FC236}">
                  <a16:creationId xmlns:a16="http://schemas.microsoft.com/office/drawing/2014/main" id="{DF7B4D76-5D71-4C6A-B1F0-F20795BD28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11068" y="4298568"/>
              <a:ext cx="30832" cy="36402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63" name="Forma Livre: Forma 960">
              <a:extLst>
                <a:ext uri="{FF2B5EF4-FFF2-40B4-BE49-F238E27FC236}">
                  <a16:creationId xmlns:a16="http://schemas.microsoft.com/office/drawing/2014/main" id="{C9A87DE1-7F81-43A2-BA2A-6C09CF7764FE}"/>
                </a:ext>
              </a:extLst>
            </p:cNvPr>
            <p:cNvSpPr/>
            <p:nvPr/>
          </p:nvSpPr>
          <p:spPr>
            <a:xfrm rot="18670031">
              <a:off x="14579475" y="426849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4" name="Forma Livre: Forma 961">
              <a:extLst>
                <a:ext uri="{FF2B5EF4-FFF2-40B4-BE49-F238E27FC236}">
                  <a16:creationId xmlns:a16="http://schemas.microsoft.com/office/drawing/2014/main" id="{C7203004-281E-4F4A-9C25-EC7ECABF6C3C}"/>
                </a:ext>
              </a:extLst>
            </p:cNvPr>
            <p:cNvSpPr/>
            <p:nvPr/>
          </p:nvSpPr>
          <p:spPr>
            <a:xfrm rot="18670031">
              <a:off x="14617181" y="435255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5" name="Forma Livre: Forma 962">
              <a:extLst>
                <a:ext uri="{FF2B5EF4-FFF2-40B4-BE49-F238E27FC236}">
                  <a16:creationId xmlns:a16="http://schemas.microsoft.com/office/drawing/2014/main" id="{93F8FD4A-F906-424E-81C5-84FB65FA487B}"/>
                </a:ext>
              </a:extLst>
            </p:cNvPr>
            <p:cNvSpPr/>
            <p:nvPr/>
          </p:nvSpPr>
          <p:spPr>
            <a:xfrm rot="18670031">
              <a:off x="13697695" y="424243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6" name="Forma Livre: Forma 963">
              <a:extLst>
                <a:ext uri="{FF2B5EF4-FFF2-40B4-BE49-F238E27FC236}">
                  <a16:creationId xmlns:a16="http://schemas.microsoft.com/office/drawing/2014/main" id="{128E90A5-A776-4148-8882-570C8F0CFD8C}"/>
                </a:ext>
              </a:extLst>
            </p:cNvPr>
            <p:cNvSpPr/>
            <p:nvPr/>
          </p:nvSpPr>
          <p:spPr>
            <a:xfrm rot="18670031">
              <a:off x="13639159" y="430442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7" name="Forma Livre: Forma 964">
              <a:extLst>
                <a:ext uri="{FF2B5EF4-FFF2-40B4-BE49-F238E27FC236}">
                  <a16:creationId xmlns:a16="http://schemas.microsoft.com/office/drawing/2014/main" id="{4BA52074-51E1-471D-A9D7-ADD6120C68CD}"/>
                </a:ext>
              </a:extLst>
            </p:cNvPr>
            <p:cNvSpPr/>
            <p:nvPr/>
          </p:nvSpPr>
          <p:spPr>
            <a:xfrm rot="18670031">
              <a:off x="15010583" y="425922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8" name="Forma Livre: Forma 965">
              <a:extLst>
                <a:ext uri="{FF2B5EF4-FFF2-40B4-BE49-F238E27FC236}">
                  <a16:creationId xmlns:a16="http://schemas.microsoft.com/office/drawing/2014/main" id="{C1E0B22A-DC9D-43AC-828F-DEC68F472E39}"/>
                </a:ext>
              </a:extLst>
            </p:cNvPr>
            <p:cNvSpPr/>
            <p:nvPr/>
          </p:nvSpPr>
          <p:spPr>
            <a:xfrm rot="18670031">
              <a:off x="15375604" y="431885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66FF33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9" name="Forma Livre: Forma 966">
              <a:extLst>
                <a:ext uri="{FF2B5EF4-FFF2-40B4-BE49-F238E27FC236}">
                  <a16:creationId xmlns:a16="http://schemas.microsoft.com/office/drawing/2014/main" id="{EADDCEBC-28E6-4BF6-8601-A42747B5C032}"/>
                </a:ext>
              </a:extLst>
            </p:cNvPr>
            <p:cNvSpPr/>
            <p:nvPr/>
          </p:nvSpPr>
          <p:spPr>
            <a:xfrm rot="18670031">
              <a:off x="15192220" y="432214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66FF33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0" name="Forma Livre: Forma 967">
              <a:extLst>
                <a:ext uri="{FF2B5EF4-FFF2-40B4-BE49-F238E27FC236}">
                  <a16:creationId xmlns:a16="http://schemas.microsoft.com/office/drawing/2014/main" id="{50E9F3DD-BA92-4BA0-B679-EE9B4E0BD12E}"/>
                </a:ext>
              </a:extLst>
            </p:cNvPr>
            <p:cNvSpPr/>
            <p:nvPr/>
          </p:nvSpPr>
          <p:spPr>
            <a:xfrm rot="18670031">
              <a:off x="14450317" y="425444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1" name="Forma Livre: Forma 968">
              <a:extLst>
                <a:ext uri="{FF2B5EF4-FFF2-40B4-BE49-F238E27FC236}">
                  <a16:creationId xmlns:a16="http://schemas.microsoft.com/office/drawing/2014/main" id="{C8F7B0A5-B7FC-4AC6-A401-20EFE4A11D79}"/>
                </a:ext>
              </a:extLst>
            </p:cNvPr>
            <p:cNvSpPr/>
            <p:nvPr/>
          </p:nvSpPr>
          <p:spPr>
            <a:xfrm rot="18670031">
              <a:off x="14728606" y="425004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66FF33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2" name="Forma Livre: Forma 969">
              <a:extLst>
                <a:ext uri="{FF2B5EF4-FFF2-40B4-BE49-F238E27FC236}">
                  <a16:creationId xmlns:a16="http://schemas.microsoft.com/office/drawing/2014/main" id="{6B36EBF1-B7C6-4710-9094-85005FA0C771}"/>
                </a:ext>
              </a:extLst>
            </p:cNvPr>
            <p:cNvSpPr/>
            <p:nvPr/>
          </p:nvSpPr>
          <p:spPr>
            <a:xfrm rot="18670031">
              <a:off x="14520171" y="431993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66FF33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3" name="Freeform 76">
              <a:extLst>
                <a:ext uri="{FF2B5EF4-FFF2-40B4-BE49-F238E27FC236}">
                  <a16:creationId xmlns:a16="http://schemas.microsoft.com/office/drawing/2014/main" id="{96DA3F15-7F3B-4328-9EC1-A612934BE1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46306" y="4286902"/>
              <a:ext cx="87891" cy="14696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74" name="Freeform 77">
              <a:extLst>
                <a:ext uri="{FF2B5EF4-FFF2-40B4-BE49-F238E27FC236}">
                  <a16:creationId xmlns:a16="http://schemas.microsoft.com/office/drawing/2014/main" id="{F3795B4D-9637-4B92-BC11-CAFD3E2607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86560" y="4430816"/>
              <a:ext cx="30832" cy="36402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75" name="Forma Livre: Forma 972">
              <a:extLst>
                <a:ext uri="{FF2B5EF4-FFF2-40B4-BE49-F238E27FC236}">
                  <a16:creationId xmlns:a16="http://schemas.microsoft.com/office/drawing/2014/main" id="{A040E51D-EEC6-40E5-A848-0BD54C5EBA21}"/>
                </a:ext>
              </a:extLst>
            </p:cNvPr>
            <p:cNvSpPr/>
            <p:nvPr/>
          </p:nvSpPr>
          <p:spPr>
            <a:xfrm rot="18670031">
              <a:off x="13306599" y="427786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6" name="Forma Livre: Forma 973">
              <a:extLst>
                <a:ext uri="{FF2B5EF4-FFF2-40B4-BE49-F238E27FC236}">
                  <a16:creationId xmlns:a16="http://schemas.microsoft.com/office/drawing/2014/main" id="{89926C3E-4268-4016-B109-4268A0C38B1B}"/>
                </a:ext>
              </a:extLst>
            </p:cNvPr>
            <p:cNvSpPr/>
            <p:nvPr/>
          </p:nvSpPr>
          <p:spPr>
            <a:xfrm rot="18670031">
              <a:off x="13267756" y="438192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7" name="Forma Livre: Forma 974">
              <a:extLst>
                <a:ext uri="{FF2B5EF4-FFF2-40B4-BE49-F238E27FC236}">
                  <a16:creationId xmlns:a16="http://schemas.microsoft.com/office/drawing/2014/main" id="{1FFF0C6A-81D3-40F2-BED7-63905FA7D0D2}"/>
                </a:ext>
              </a:extLst>
            </p:cNvPr>
            <p:cNvSpPr/>
            <p:nvPr/>
          </p:nvSpPr>
          <p:spPr>
            <a:xfrm rot="18670031">
              <a:off x="13032654" y="436940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8" name="Forma Livre: Forma 975">
              <a:extLst>
                <a:ext uri="{FF2B5EF4-FFF2-40B4-BE49-F238E27FC236}">
                  <a16:creationId xmlns:a16="http://schemas.microsoft.com/office/drawing/2014/main" id="{4D56C7B7-B9AF-4178-9511-CB66C7645915}"/>
                </a:ext>
              </a:extLst>
            </p:cNvPr>
            <p:cNvSpPr/>
            <p:nvPr/>
          </p:nvSpPr>
          <p:spPr>
            <a:xfrm rot="18670031">
              <a:off x="13394191" y="431903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9" name="Forma Livre: Forma 976">
              <a:extLst>
                <a:ext uri="{FF2B5EF4-FFF2-40B4-BE49-F238E27FC236}">
                  <a16:creationId xmlns:a16="http://schemas.microsoft.com/office/drawing/2014/main" id="{A031259F-C169-413D-B7FC-DF6BCC248658}"/>
                </a:ext>
              </a:extLst>
            </p:cNvPr>
            <p:cNvSpPr/>
            <p:nvPr/>
          </p:nvSpPr>
          <p:spPr>
            <a:xfrm rot="18670031">
              <a:off x="14006449" y="424533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0" name="Forma Livre: Forma 977">
              <a:extLst>
                <a:ext uri="{FF2B5EF4-FFF2-40B4-BE49-F238E27FC236}">
                  <a16:creationId xmlns:a16="http://schemas.microsoft.com/office/drawing/2014/main" id="{EAB7E1B4-5BF1-402F-9DBE-6F9A400108F3}"/>
                </a:ext>
              </a:extLst>
            </p:cNvPr>
            <p:cNvSpPr/>
            <p:nvPr/>
          </p:nvSpPr>
          <p:spPr>
            <a:xfrm rot="18670031">
              <a:off x="13883716" y="436053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1" name="Forma Livre: Forma 978">
              <a:extLst>
                <a:ext uri="{FF2B5EF4-FFF2-40B4-BE49-F238E27FC236}">
                  <a16:creationId xmlns:a16="http://schemas.microsoft.com/office/drawing/2014/main" id="{ADA15A4D-3917-4B4F-8749-30C681E10CDA}"/>
                </a:ext>
              </a:extLst>
            </p:cNvPr>
            <p:cNvSpPr/>
            <p:nvPr/>
          </p:nvSpPr>
          <p:spPr>
            <a:xfrm rot="18670031">
              <a:off x="14200341" y="425444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2" name="Agrupar 627">
              <a:extLst>
                <a:ext uri="{FF2B5EF4-FFF2-40B4-BE49-F238E27FC236}">
                  <a16:creationId xmlns:a16="http://schemas.microsoft.com/office/drawing/2014/main" id="{8B765C65-871D-474A-BCC8-25DB9DD4EB92}"/>
                </a:ext>
              </a:extLst>
            </p:cNvPr>
            <p:cNvGrpSpPr/>
            <p:nvPr/>
          </p:nvGrpSpPr>
          <p:grpSpPr>
            <a:xfrm>
              <a:off x="13040401" y="3930277"/>
              <a:ext cx="596238" cy="510188"/>
              <a:chOff x="719421" y="5445537"/>
              <a:chExt cx="596238" cy="510188"/>
            </a:xfrm>
          </p:grpSpPr>
          <p:sp>
            <p:nvSpPr>
              <p:cNvPr id="587" name="Freeform 54">
                <a:extLst>
                  <a:ext uri="{FF2B5EF4-FFF2-40B4-BE49-F238E27FC236}">
                    <a16:creationId xmlns:a16="http://schemas.microsoft.com/office/drawing/2014/main" id="{B0732D91-4D8F-4C18-98AF-C2E5E8E1E6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9421" y="5445537"/>
                <a:ext cx="596238" cy="458081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99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88" name="Freeform 55">
                <a:extLst>
                  <a:ext uri="{FF2B5EF4-FFF2-40B4-BE49-F238E27FC236}">
                    <a16:creationId xmlns:a16="http://schemas.microsoft.com/office/drawing/2014/main" id="{AF815BD7-D2F2-4BA1-93B1-665397E4FC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97468" y="5754800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89" name="Freeform 55">
                <a:extLst>
                  <a:ext uri="{FF2B5EF4-FFF2-40B4-BE49-F238E27FC236}">
                    <a16:creationId xmlns:a16="http://schemas.microsoft.com/office/drawing/2014/main" id="{1ED9B32B-09BB-4F56-A304-86A16B0F30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14560">
                <a:off x="980196" y="5719760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90" name="Freeform 55">
                <a:extLst>
                  <a:ext uri="{FF2B5EF4-FFF2-40B4-BE49-F238E27FC236}">
                    <a16:creationId xmlns:a16="http://schemas.microsoft.com/office/drawing/2014/main" id="{A9B8DBEC-448E-4F4E-878A-38EEAE7C69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489596">
                <a:off x="782819" y="5692419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583" name="Group 71">
              <a:extLst>
                <a:ext uri="{FF2B5EF4-FFF2-40B4-BE49-F238E27FC236}">
                  <a16:creationId xmlns:a16="http://schemas.microsoft.com/office/drawing/2014/main" id="{2B0D4E6B-2310-43B1-A6A8-0E30E967CA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819348" y="4139770"/>
              <a:ext cx="108646" cy="270829"/>
              <a:chOff x="5578" y="5883"/>
              <a:chExt cx="204" cy="767"/>
            </a:xfrm>
          </p:grpSpPr>
          <p:sp>
            <p:nvSpPr>
              <p:cNvPr id="585" name="Freeform 123">
                <a:extLst>
                  <a:ext uri="{FF2B5EF4-FFF2-40B4-BE49-F238E27FC236}">
                    <a16:creationId xmlns:a16="http://schemas.microsoft.com/office/drawing/2014/main" id="{C40741AB-1E9C-4502-B160-8B86961A1A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18" y="6247"/>
                <a:ext cx="159" cy="403"/>
              </a:xfrm>
              <a:custGeom>
                <a:avLst/>
                <a:gdLst>
                  <a:gd name="T0" fmla="*/ 0 w 929"/>
                  <a:gd name="T1" fmla="*/ 0 h 3218"/>
                  <a:gd name="T2" fmla="*/ 0 w 929"/>
                  <a:gd name="T3" fmla="*/ 0 h 3218"/>
                  <a:gd name="T4" fmla="*/ 0 w 929"/>
                  <a:gd name="T5" fmla="*/ 0 h 3218"/>
                  <a:gd name="T6" fmla="*/ 0 w 929"/>
                  <a:gd name="T7" fmla="*/ 0 h 3218"/>
                  <a:gd name="T8" fmla="*/ 0 w 929"/>
                  <a:gd name="T9" fmla="*/ 0 h 3218"/>
                  <a:gd name="T10" fmla="*/ 0 w 929"/>
                  <a:gd name="T11" fmla="*/ 0 h 3218"/>
                  <a:gd name="T12" fmla="*/ 0 w 929"/>
                  <a:gd name="T13" fmla="*/ 0 h 3218"/>
                  <a:gd name="T14" fmla="*/ 0 w 929"/>
                  <a:gd name="T15" fmla="*/ 0 h 3218"/>
                  <a:gd name="T16" fmla="*/ 0 w 929"/>
                  <a:gd name="T17" fmla="*/ 0 h 3218"/>
                  <a:gd name="T18" fmla="*/ 0 w 929"/>
                  <a:gd name="T19" fmla="*/ 0 h 3218"/>
                  <a:gd name="T20" fmla="*/ 0 w 929"/>
                  <a:gd name="T21" fmla="*/ 0 h 3218"/>
                  <a:gd name="T22" fmla="*/ 0 w 929"/>
                  <a:gd name="T23" fmla="*/ 0 h 3218"/>
                  <a:gd name="T24" fmla="*/ 0 w 929"/>
                  <a:gd name="T25" fmla="*/ 0 h 3218"/>
                  <a:gd name="T26" fmla="*/ 0 w 929"/>
                  <a:gd name="T27" fmla="*/ 0 h 3218"/>
                  <a:gd name="T28" fmla="*/ 0 w 929"/>
                  <a:gd name="T29" fmla="*/ 0 h 3218"/>
                  <a:gd name="T30" fmla="*/ 0 w 929"/>
                  <a:gd name="T31" fmla="*/ 0 h 3218"/>
                  <a:gd name="T32" fmla="*/ 0 w 929"/>
                  <a:gd name="T33" fmla="*/ 0 h 3218"/>
                  <a:gd name="T34" fmla="*/ 0 w 929"/>
                  <a:gd name="T35" fmla="*/ 0 h 3218"/>
                  <a:gd name="T36" fmla="*/ 0 w 929"/>
                  <a:gd name="T37" fmla="*/ 0 h 3218"/>
                  <a:gd name="T38" fmla="*/ 0 w 929"/>
                  <a:gd name="T39" fmla="*/ 0 h 3218"/>
                  <a:gd name="T40" fmla="*/ 0 w 929"/>
                  <a:gd name="T41" fmla="*/ 0 h 3218"/>
                  <a:gd name="T42" fmla="*/ 0 w 929"/>
                  <a:gd name="T43" fmla="*/ 0 h 3218"/>
                  <a:gd name="T44" fmla="*/ 0 w 929"/>
                  <a:gd name="T45" fmla="*/ 0 h 3218"/>
                  <a:gd name="T46" fmla="*/ 0 w 929"/>
                  <a:gd name="T47" fmla="*/ 0 h 3218"/>
                  <a:gd name="T48" fmla="*/ 0 w 929"/>
                  <a:gd name="T49" fmla="*/ 0 h 3218"/>
                  <a:gd name="T50" fmla="*/ 0 w 929"/>
                  <a:gd name="T51" fmla="*/ 0 h 3218"/>
                  <a:gd name="T52" fmla="*/ 0 w 929"/>
                  <a:gd name="T53" fmla="*/ 0 h 3218"/>
                  <a:gd name="T54" fmla="*/ 0 w 929"/>
                  <a:gd name="T55" fmla="*/ 0 h 3218"/>
                  <a:gd name="T56" fmla="*/ 0 w 929"/>
                  <a:gd name="T57" fmla="*/ 0 h 3218"/>
                  <a:gd name="T58" fmla="*/ 0 w 929"/>
                  <a:gd name="T59" fmla="*/ 0 h 3218"/>
                  <a:gd name="T60" fmla="*/ 0 w 929"/>
                  <a:gd name="T61" fmla="*/ 0 h 3218"/>
                  <a:gd name="T62" fmla="*/ 0 w 929"/>
                  <a:gd name="T63" fmla="*/ 0 h 3218"/>
                  <a:gd name="T64" fmla="*/ 0 w 929"/>
                  <a:gd name="T65" fmla="*/ 0 h 3218"/>
                  <a:gd name="T66" fmla="*/ 0 w 929"/>
                  <a:gd name="T67" fmla="*/ 0 h 3218"/>
                  <a:gd name="T68" fmla="*/ 0 w 929"/>
                  <a:gd name="T69" fmla="*/ 0 h 3218"/>
                  <a:gd name="T70" fmla="*/ 0 w 929"/>
                  <a:gd name="T71" fmla="*/ 0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86" name="Freeform 124">
                <a:extLst>
                  <a:ext uri="{FF2B5EF4-FFF2-40B4-BE49-F238E27FC236}">
                    <a16:creationId xmlns:a16="http://schemas.microsoft.com/office/drawing/2014/main" id="{A72DAB95-AF06-43B7-A95E-C2C1B0F5B5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78" y="5883"/>
                <a:ext cx="204" cy="431"/>
              </a:xfrm>
              <a:custGeom>
                <a:avLst/>
                <a:gdLst>
                  <a:gd name="T0" fmla="*/ 0 w 1596"/>
                  <a:gd name="T1" fmla="*/ 0 h 1323"/>
                  <a:gd name="T2" fmla="*/ 0 w 1596"/>
                  <a:gd name="T3" fmla="*/ 0 h 1323"/>
                  <a:gd name="T4" fmla="*/ 0 w 1596"/>
                  <a:gd name="T5" fmla="*/ 0 h 1323"/>
                  <a:gd name="T6" fmla="*/ 0 w 1596"/>
                  <a:gd name="T7" fmla="*/ 0 h 1323"/>
                  <a:gd name="T8" fmla="*/ 0 w 1596"/>
                  <a:gd name="T9" fmla="*/ 0 h 1323"/>
                  <a:gd name="T10" fmla="*/ 0 w 1596"/>
                  <a:gd name="T11" fmla="*/ 0 h 1323"/>
                  <a:gd name="T12" fmla="*/ 0 w 1596"/>
                  <a:gd name="T13" fmla="*/ 0 h 1323"/>
                  <a:gd name="T14" fmla="*/ 0 w 1596"/>
                  <a:gd name="T15" fmla="*/ 0 h 1323"/>
                  <a:gd name="T16" fmla="*/ 0 w 1596"/>
                  <a:gd name="T17" fmla="*/ 0 h 1323"/>
                  <a:gd name="T18" fmla="*/ 0 w 1596"/>
                  <a:gd name="T19" fmla="*/ 0 h 1323"/>
                  <a:gd name="T20" fmla="*/ 0 w 1596"/>
                  <a:gd name="T21" fmla="*/ 0 h 1323"/>
                  <a:gd name="T22" fmla="*/ 0 w 1596"/>
                  <a:gd name="T23" fmla="*/ 0 h 1323"/>
                  <a:gd name="T24" fmla="*/ 0 w 1596"/>
                  <a:gd name="T25" fmla="*/ 0 h 1323"/>
                  <a:gd name="T26" fmla="*/ 0 w 1596"/>
                  <a:gd name="T27" fmla="*/ 0 h 1323"/>
                  <a:gd name="T28" fmla="*/ 0 w 1596"/>
                  <a:gd name="T29" fmla="*/ 0 h 1323"/>
                  <a:gd name="T30" fmla="*/ 0 w 1596"/>
                  <a:gd name="T31" fmla="*/ 0 h 1323"/>
                  <a:gd name="T32" fmla="*/ 0 w 1596"/>
                  <a:gd name="T33" fmla="*/ 0 h 1323"/>
                  <a:gd name="T34" fmla="*/ 0 w 1596"/>
                  <a:gd name="T35" fmla="*/ 0 h 1323"/>
                  <a:gd name="T36" fmla="*/ 0 w 1596"/>
                  <a:gd name="T37" fmla="*/ 0 h 1323"/>
                  <a:gd name="T38" fmla="*/ 0 w 1596"/>
                  <a:gd name="T39" fmla="*/ 0 h 1323"/>
                  <a:gd name="T40" fmla="*/ 0 w 1596"/>
                  <a:gd name="T41" fmla="*/ 0 h 1323"/>
                  <a:gd name="T42" fmla="*/ 0 w 1596"/>
                  <a:gd name="T43" fmla="*/ 0 h 1323"/>
                  <a:gd name="T44" fmla="*/ 0 w 1596"/>
                  <a:gd name="T45" fmla="*/ 0 h 1323"/>
                  <a:gd name="T46" fmla="*/ 0 w 1596"/>
                  <a:gd name="T47" fmla="*/ 0 h 1323"/>
                  <a:gd name="T48" fmla="*/ 0 w 1596"/>
                  <a:gd name="T49" fmla="*/ 0 h 1323"/>
                  <a:gd name="T50" fmla="*/ 0 w 1596"/>
                  <a:gd name="T51" fmla="*/ 0 h 1323"/>
                  <a:gd name="T52" fmla="*/ 0 w 1596"/>
                  <a:gd name="T53" fmla="*/ 0 h 1323"/>
                  <a:gd name="T54" fmla="*/ 0 w 1596"/>
                  <a:gd name="T55" fmla="*/ 0 h 1323"/>
                  <a:gd name="T56" fmla="*/ 0 w 1596"/>
                  <a:gd name="T57" fmla="*/ 0 h 1323"/>
                  <a:gd name="T58" fmla="*/ 0 w 1596"/>
                  <a:gd name="T59" fmla="*/ 0 h 1323"/>
                  <a:gd name="T60" fmla="*/ 0 w 1596"/>
                  <a:gd name="T61" fmla="*/ 0 h 1323"/>
                  <a:gd name="T62" fmla="*/ 0 w 1596"/>
                  <a:gd name="T63" fmla="*/ 0 h 1323"/>
                  <a:gd name="T64" fmla="*/ 0 w 1596"/>
                  <a:gd name="T65" fmla="*/ 0 h 1323"/>
                  <a:gd name="T66" fmla="*/ 0 w 1596"/>
                  <a:gd name="T67" fmla="*/ 0 h 1323"/>
                  <a:gd name="T68" fmla="*/ 0 w 1596"/>
                  <a:gd name="T69" fmla="*/ 0 h 1323"/>
                  <a:gd name="T70" fmla="*/ 0 w 1596"/>
                  <a:gd name="T71" fmla="*/ 0 h 1323"/>
                  <a:gd name="T72" fmla="*/ 0 w 1596"/>
                  <a:gd name="T73" fmla="*/ 0 h 1323"/>
                  <a:gd name="T74" fmla="*/ 0 w 1596"/>
                  <a:gd name="T75" fmla="*/ 0 h 1323"/>
                  <a:gd name="T76" fmla="*/ 0 w 1596"/>
                  <a:gd name="T77" fmla="*/ 0 h 1323"/>
                  <a:gd name="T78" fmla="*/ 0 w 1596"/>
                  <a:gd name="T79" fmla="*/ 0 h 1323"/>
                  <a:gd name="T80" fmla="*/ 0 w 1596"/>
                  <a:gd name="T81" fmla="*/ 0 h 1323"/>
                  <a:gd name="T82" fmla="*/ 0 w 1596"/>
                  <a:gd name="T83" fmla="*/ 0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4E6A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584" name="Freeform 76">
              <a:extLst>
                <a:ext uri="{FF2B5EF4-FFF2-40B4-BE49-F238E27FC236}">
                  <a16:creationId xmlns:a16="http://schemas.microsoft.com/office/drawing/2014/main" id="{A79B68EB-C337-488A-B7B2-F2C7AE7252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10283" y="4111191"/>
              <a:ext cx="69005" cy="126679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27695CAA-4F34-40C3-9567-A77327D8FD6B}"/>
              </a:ext>
            </a:extLst>
          </p:cNvPr>
          <p:cNvGrpSpPr>
            <a:grpSpLocks noChangeAspect="1"/>
          </p:cNvGrpSpPr>
          <p:nvPr/>
        </p:nvGrpSpPr>
        <p:grpSpPr>
          <a:xfrm>
            <a:off x="8802034" y="3746476"/>
            <a:ext cx="2754359" cy="1077171"/>
            <a:chOff x="12749478" y="5877767"/>
            <a:chExt cx="4531174" cy="1772044"/>
          </a:xfrm>
        </p:grpSpPr>
        <p:sp>
          <p:nvSpPr>
            <p:cNvPr id="626" name="Freeform 117">
              <a:extLst>
                <a:ext uri="{FF2B5EF4-FFF2-40B4-BE49-F238E27FC236}">
                  <a16:creationId xmlns:a16="http://schemas.microsoft.com/office/drawing/2014/main" id="{A639D8AF-7A50-4D51-A5A7-1DDC75ED8D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78473" y="5939511"/>
              <a:ext cx="459543" cy="292769"/>
            </a:xfrm>
            <a:custGeom>
              <a:avLst/>
              <a:gdLst>
                <a:gd name="T0" fmla="*/ 1 w 1596"/>
                <a:gd name="T1" fmla="*/ 1 h 1323"/>
                <a:gd name="T2" fmla="*/ 1 w 1596"/>
                <a:gd name="T3" fmla="*/ 1 h 1323"/>
                <a:gd name="T4" fmla="*/ 1 w 1596"/>
                <a:gd name="T5" fmla="*/ 1 h 1323"/>
                <a:gd name="T6" fmla="*/ 1 w 1596"/>
                <a:gd name="T7" fmla="*/ 1 h 1323"/>
                <a:gd name="T8" fmla="*/ 1 w 1596"/>
                <a:gd name="T9" fmla="*/ 1 h 1323"/>
                <a:gd name="T10" fmla="*/ 1 w 1596"/>
                <a:gd name="T11" fmla="*/ 1 h 1323"/>
                <a:gd name="T12" fmla="*/ 1 w 1596"/>
                <a:gd name="T13" fmla="*/ 1 h 1323"/>
                <a:gd name="T14" fmla="*/ 1 w 1596"/>
                <a:gd name="T15" fmla="*/ 1 h 1323"/>
                <a:gd name="T16" fmla="*/ 1 w 1596"/>
                <a:gd name="T17" fmla="*/ 1 h 1323"/>
                <a:gd name="T18" fmla="*/ 1 w 1596"/>
                <a:gd name="T19" fmla="*/ 1 h 1323"/>
                <a:gd name="T20" fmla="*/ 1 w 1596"/>
                <a:gd name="T21" fmla="*/ 1 h 1323"/>
                <a:gd name="T22" fmla="*/ 1 w 1596"/>
                <a:gd name="T23" fmla="*/ 1 h 1323"/>
                <a:gd name="T24" fmla="*/ 1 w 1596"/>
                <a:gd name="T25" fmla="*/ 1 h 1323"/>
                <a:gd name="T26" fmla="*/ 1 w 1596"/>
                <a:gd name="T27" fmla="*/ 1 h 1323"/>
                <a:gd name="T28" fmla="*/ 1 w 1596"/>
                <a:gd name="T29" fmla="*/ 1 h 1323"/>
                <a:gd name="T30" fmla="*/ 1 w 1596"/>
                <a:gd name="T31" fmla="*/ 1 h 1323"/>
                <a:gd name="T32" fmla="*/ 1 w 1596"/>
                <a:gd name="T33" fmla="*/ 1 h 1323"/>
                <a:gd name="T34" fmla="*/ 1 w 1596"/>
                <a:gd name="T35" fmla="*/ 1 h 1323"/>
                <a:gd name="T36" fmla="*/ 1 w 1596"/>
                <a:gd name="T37" fmla="*/ 1 h 1323"/>
                <a:gd name="T38" fmla="*/ 1 w 1596"/>
                <a:gd name="T39" fmla="*/ 1 h 1323"/>
                <a:gd name="T40" fmla="*/ 1 w 1596"/>
                <a:gd name="T41" fmla="*/ 1 h 1323"/>
                <a:gd name="T42" fmla="*/ 1 w 1596"/>
                <a:gd name="T43" fmla="*/ 1 h 1323"/>
                <a:gd name="T44" fmla="*/ 1 w 1596"/>
                <a:gd name="T45" fmla="*/ 1 h 1323"/>
                <a:gd name="T46" fmla="*/ 1 w 1596"/>
                <a:gd name="T47" fmla="*/ 1 h 1323"/>
                <a:gd name="T48" fmla="*/ 1 w 1596"/>
                <a:gd name="T49" fmla="*/ 1 h 1323"/>
                <a:gd name="T50" fmla="*/ 1 w 1596"/>
                <a:gd name="T51" fmla="*/ 1 h 1323"/>
                <a:gd name="T52" fmla="*/ 1 w 1596"/>
                <a:gd name="T53" fmla="*/ 1 h 1323"/>
                <a:gd name="T54" fmla="*/ 1 w 1596"/>
                <a:gd name="T55" fmla="*/ 1 h 1323"/>
                <a:gd name="T56" fmla="*/ 1 w 1596"/>
                <a:gd name="T57" fmla="*/ 1 h 1323"/>
                <a:gd name="T58" fmla="*/ 1 w 1596"/>
                <a:gd name="T59" fmla="*/ 1 h 1323"/>
                <a:gd name="T60" fmla="*/ 1 w 1596"/>
                <a:gd name="T61" fmla="*/ 1 h 1323"/>
                <a:gd name="T62" fmla="*/ 1 w 1596"/>
                <a:gd name="T63" fmla="*/ 1 h 1323"/>
                <a:gd name="T64" fmla="*/ 1 w 1596"/>
                <a:gd name="T65" fmla="*/ 1 h 1323"/>
                <a:gd name="T66" fmla="*/ 1 w 1596"/>
                <a:gd name="T67" fmla="*/ 1 h 1323"/>
                <a:gd name="T68" fmla="*/ 1 w 1596"/>
                <a:gd name="T69" fmla="*/ 1 h 1323"/>
                <a:gd name="T70" fmla="*/ 1 w 1596"/>
                <a:gd name="T71" fmla="*/ 1 h 1323"/>
                <a:gd name="T72" fmla="*/ 1 w 1596"/>
                <a:gd name="T73" fmla="*/ 1 h 1323"/>
                <a:gd name="T74" fmla="*/ 1 w 1596"/>
                <a:gd name="T75" fmla="*/ 1 h 1323"/>
                <a:gd name="T76" fmla="*/ 1 w 1596"/>
                <a:gd name="T77" fmla="*/ 1 h 1323"/>
                <a:gd name="T78" fmla="*/ 1 w 1596"/>
                <a:gd name="T79" fmla="*/ 1 h 1323"/>
                <a:gd name="T80" fmla="*/ 1 w 1596"/>
                <a:gd name="T81" fmla="*/ 1 h 1323"/>
                <a:gd name="T82" fmla="*/ 1 w 1596"/>
                <a:gd name="T83" fmla="*/ 1 h 13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96"/>
                <a:gd name="T127" fmla="*/ 0 h 1323"/>
                <a:gd name="T128" fmla="*/ 1596 w 1596"/>
                <a:gd name="T129" fmla="*/ 1323 h 13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96" h="1323">
                  <a:moveTo>
                    <a:pt x="691" y="1163"/>
                  </a:moveTo>
                  <a:cubicBezTo>
                    <a:pt x="659" y="1211"/>
                    <a:pt x="682" y="1189"/>
                    <a:pt x="611" y="1213"/>
                  </a:cubicBezTo>
                  <a:cubicBezTo>
                    <a:pt x="601" y="1216"/>
                    <a:pt x="591" y="1220"/>
                    <a:pt x="581" y="1223"/>
                  </a:cubicBezTo>
                  <a:cubicBezTo>
                    <a:pt x="571" y="1226"/>
                    <a:pt x="551" y="1233"/>
                    <a:pt x="551" y="1233"/>
                  </a:cubicBezTo>
                  <a:cubicBezTo>
                    <a:pt x="506" y="1203"/>
                    <a:pt x="500" y="1217"/>
                    <a:pt x="451" y="1233"/>
                  </a:cubicBezTo>
                  <a:cubicBezTo>
                    <a:pt x="434" y="1230"/>
                    <a:pt x="414" y="1234"/>
                    <a:pt x="401" y="1223"/>
                  </a:cubicBezTo>
                  <a:cubicBezTo>
                    <a:pt x="378" y="1204"/>
                    <a:pt x="403" y="1146"/>
                    <a:pt x="381" y="1213"/>
                  </a:cubicBezTo>
                  <a:cubicBezTo>
                    <a:pt x="284" y="1206"/>
                    <a:pt x="244" y="1200"/>
                    <a:pt x="161" y="1183"/>
                  </a:cubicBezTo>
                  <a:cubicBezTo>
                    <a:pt x="164" y="1153"/>
                    <a:pt x="161" y="1065"/>
                    <a:pt x="191" y="1053"/>
                  </a:cubicBezTo>
                  <a:cubicBezTo>
                    <a:pt x="201" y="1049"/>
                    <a:pt x="211" y="1060"/>
                    <a:pt x="221" y="1063"/>
                  </a:cubicBezTo>
                  <a:cubicBezTo>
                    <a:pt x="207" y="1072"/>
                    <a:pt x="171" y="1107"/>
                    <a:pt x="151" y="1073"/>
                  </a:cubicBezTo>
                  <a:cubicBezTo>
                    <a:pt x="144" y="1061"/>
                    <a:pt x="158" y="1046"/>
                    <a:pt x="161" y="1033"/>
                  </a:cubicBezTo>
                  <a:cubicBezTo>
                    <a:pt x="134" y="1030"/>
                    <a:pt x="91" y="1048"/>
                    <a:pt x="81" y="1023"/>
                  </a:cubicBezTo>
                  <a:cubicBezTo>
                    <a:pt x="0" y="826"/>
                    <a:pt x="63" y="856"/>
                    <a:pt x="131" y="873"/>
                  </a:cubicBezTo>
                  <a:cubicBezTo>
                    <a:pt x="121" y="880"/>
                    <a:pt x="113" y="891"/>
                    <a:pt x="101" y="893"/>
                  </a:cubicBezTo>
                  <a:cubicBezTo>
                    <a:pt x="44" y="903"/>
                    <a:pt x="75" y="809"/>
                    <a:pt x="91" y="793"/>
                  </a:cubicBezTo>
                  <a:cubicBezTo>
                    <a:pt x="102" y="782"/>
                    <a:pt x="117" y="779"/>
                    <a:pt x="131" y="773"/>
                  </a:cubicBezTo>
                  <a:cubicBezTo>
                    <a:pt x="151" y="765"/>
                    <a:pt x="191" y="753"/>
                    <a:pt x="191" y="753"/>
                  </a:cubicBezTo>
                  <a:cubicBezTo>
                    <a:pt x="218" y="671"/>
                    <a:pt x="178" y="800"/>
                    <a:pt x="211" y="633"/>
                  </a:cubicBezTo>
                  <a:cubicBezTo>
                    <a:pt x="215" y="612"/>
                    <a:pt x="231" y="573"/>
                    <a:pt x="231" y="573"/>
                  </a:cubicBezTo>
                  <a:cubicBezTo>
                    <a:pt x="251" y="576"/>
                    <a:pt x="281" y="601"/>
                    <a:pt x="291" y="583"/>
                  </a:cubicBezTo>
                  <a:cubicBezTo>
                    <a:pt x="313" y="542"/>
                    <a:pt x="293" y="489"/>
                    <a:pt x="301" y="443"/>
                  </a:cubicBezTo>
                  <a:cubicBezTo>
                    <a:pt x="303" y="431"/>
                    <a:pt x="314" y="423"/>
                    <a:pt x="321" y="413"/>
                  </a:cubicBezTo>
                  <a:cubicBezTo>
                    <a:pt x="324" y="383"/>
                    <a:pt x="320" y="351"/>
                    <a:pt x="331" y="323"/>
                  </a:cubicBezTo>
                  <a:cubicBezTo>
                    <a:pt x="345" y="288"/>
                    <a:pt x="410" y="336"/>
                    <a:pt x="421" y="343"/>
                  </a:cubicBezTo>
                  <a:cubicBezTo>
                    <a:pt x="424" y="353"/>
                    <a:pt x="422" y="368"/>
                    <a:pt x="431" y="373"/>
                  </a:cubicBezTo>
                  <a:cubicBezTo>
                    <a:pt x="440" y="378"/>
                    <a:pt x="450" y="363"/>
                    <a:pt x="461" y="363"/>
                  </a:cubicBezTo>
                  <a:cubicBezTo>
                    <a:pt x="474" y="363"/>
                    <a:pt x="517" y="378"/>
                    <a:pt x="531" y="383"/>
                  </a:cubicBezTo>
                  <a:cubicBezTo>
                    <a:pt x="534" y="400"/>
                    <a:pt x="529" y="421"/>
                    <a:pt x="541" y="433"/>
                  </a:cubicBezTo>
                  <a:cubicBezTo>
                    <a:pt x="548" y="440"/>
                    <a:pt x="541" y="406"/>
                    <a:pt x="551" y="403"/>
                  </a:cubicBezTo>
                  <a:cubicBezTo>
                    <a:pt x="570" y="397"/>
                    <a:pt x="591" y="410"/>
                    <a:pt x="611" y="413"/>
                  </a:cubicBezTo>
                  <a:cubicBezTo>
                    <a:pt x="651" y="474"/>
                    <a:pt x="625" y="448"/>
                    <a:pt x="641" y="343"/>
                  </a:cubicBezTo>
                  <a:cubicBezTo>
                    <a:pt x="647" y="306"/>
                    <a:pt x="649" y="314"/>
                    <a:pt x="681" y="303"/>
                  </a:cubicBezTo>
                  <a:cubicBezTo>
                    <a:pt x="678" y="313"/>
                    <a:pt x="682" y="333"/>
                    <a:pt x="671" y="333"/>
                  </a:cubicBezTo>
                  <a:cubicBezTo>
                    <a:pt x="660" y="333"/>
                    <a:pt x="661" y="314"/>
                    <a:pt x="661" y="303"/>
                  </a:cubicBezTo>
                  <a:cubicBezTo>
                    <a:pt x="661" y="296"/>
                    <a:pt x="684" y="146"/>
                    <a:pt x="691" y="133"/>
                  </a:cubicBezTo>
                  <a:cubicBezTo>
                    <a:pt x="696" y="124"/>
                    <a:pt x="711" y="126"/>
                    <a:pt x="721" y="123"/>
                  </a:cubicBezTo>
                  <a:cubicBezTo>
                    <a:pt x="724" y="93"/>
                    <a:pt x="707" y="51"/>
                    <a:pt x="731" y="33"/>
                  </a:cubicBezTo>
                  <a:cubicBezTo>
                    <a:pt x="777" y="0"/>
                    <a:pt x="827" y="40"/>
                    <a:pt x="861" y="63"/>
                  </a:cubicBezTo>
                  <a:cubicBezTo>
                    <a:pt x="864" y="76"/>
                    <a:pt x="867" y="90"/>
                    <a:pt x="871" y="103"/>
                  </a:cubicBezTo>
                  <a:cubicBezTo>
                    <a:pt x="877" y="123"/>
                    <a:pt x="891" y="163"/>
                    <a:pt x="891" y="163"/>
                  </a:cubicBezTo>
                  <a:cubicBezTo>
                    <a:pt x="894" y="153"/>
                    <a:pt x="891" y="136"/>
                    <a:pt x="901" y="133"/>
                  </a:cubicBezTo>
                  <a:cubicBezTo>
                    <a:pt x="944" y="121"/>
                    <a:pt x="972" y="151"/>
                    <a:pt x="1001" y="173"/>
                  </a:cubicBezTo>
                  <a:cubicBezTo>
                    <a:pt x="1010" y="147"/>
                    <a:pt x="1002" y="112"/>
                    <a:pt x="1021" y="93"/>
                  </a:cubicBezTo>
                  <a:cubicBezTo>
                    <a:pt x="1028" y="86"/>
                    <a:pt x="1041" y="100"/>
                    <a:pt x="1051" y="103"/>
                  </a:cubicBezTo>
                  <a:cubicBezTo>
                    <a:pt x="1054" y="93"/>
                    <a:pt x="1051" y="76"/>
                    <a:pt x="1061" y="73"/>
                  </a:cubicBezTo>
                  <a:cubicBezTo>
                    <a:pt x="1072" y="70"/>
                    <a:pt x="1143" y="89"/>
                    <a:pt x="1161" y="93"/>
                  </a:cubicBezTo>
                  <a:cubicBezTo>
                    <a:pt x="1234" y="141"/>
                    <a:pt x="1147" y="71"/>
                    <a:pt x="1181" y="183"/>
                  </a:cubicBezTo>
                  <a:cubicBezTo>
                    <a:pt x="1189" y="211"/>
                    <a:pt x="1240" y="218"/>
                    <a:pt x="1261" y="223"/>
                  </a:cubicBezTo>
                  <a:cubicBezTo>
                    <a:pt x="1297" y="250"/>
                    <a:pt x="1327" y="260"/>
                    <a:pt x="1341" y="303"/>
                  </a:cubicBezTo>
                  <a:cubicBezTo>
                    <a:pt x="1295" y="372"/>
                    <a:pt x="1333" y="294"/>
                    <a:pt x="1341" y="363"/>
                  </a:cubicBezTo>
                  <a:cubicBezTo>
                    <a:pt x="1343" y="383"/>
                    <a:pt x="1334" y="403"/>
                    <a:pt x="1331" y="423"/>
                  </a:cubicBezTo>
                  <a:cubicBezTo>
                    <a:pt x="1399" y="491"/>
                    <a:pt x="1375" y="459"/>
                    <a:pt x="1411" y="513"/>
                  </a:cubicBezTo>
                  <a:cubicBezTo>
                    <a:pt x="1391" y="573"/>
                    <a:pt x="1360" y="649"/>
                    <a:pt x="1431" y="673"/>
                  </a:cubicBezTo>
                  <a:cubicBezTo>
                    <a:pt x="1470" y="703"/>
                    <a:pt x="1486" y="717"/>
                    <a:pt x="1501" y="763"/>
                  </a:cubicBezTo>
                  <a:cubicBezTo>
                    <a:pt x="1466" y="816"/>
                    <a:pt x="1500" y="796"/>
                    <a:pt x="1481" y="853"/>
                  </a:cubicBezTo>
                  <a:cubicBezTo>
                    <a:pt x="1488" y="870"/>
                    <a:pt x="1492" y="887"/>
                    <a:pt x="1501" y="903"/>
                  </a:cubicBezTo>
                  <a:cubicBezTo>
                    <a:pt x="1509" y="918"/>
                    <a:pt x="1524" y="928"/>
                    <a:pt x="1531" y="943"/>
                  </a:cubicBezTo>
                  <a:cubicBezTo>
                    <a:pt x="1596" y="1072"/>
                    <a:pt x="1488" y="904"/>
                    <a:pt x="1561" y="1013"/>
                  </a:cubicBezTo>
                  <a:cubicBezTo>
                    <a:pt x="1551" y="1020"/>
                    <a:pt x="1542" y="1028"/>
                    <a:pt x="1531" y="1033"/>
                  </a:cubicBezTo>
                  <a:cubicBezTo>
                    <a:pt x="1518" y="1038"/>
                    <a:pt x="1499" y="1032"/>
                    <a:pt x="1491" y="1043"/>
                  </a:cubicBezTo>
                  <a:cubicBezTo>
                    <a:pt x="1485" y="1051"/>
                    <a:pt x="1498" y="1063"/>
                    <a:pt x="1501" y="1073"/>
                  </a:cubicBezTo>
                  <a:cubicBezTo>
                    <a:pt x="1498" y="1083"/>
                    <a:pt x="1500" y="1097"/>
                    <a:pt x="1491" y="1103"/>
                  </a:cubicBezTo>
                  <a:cubicBezTo>
                    <a:pt x="1474" y="1115"/>
                    <a:pt x="1431" y="1123"/>
                    <a:pt x="1431" y="1123"/>
                  </a:cubicBezTo>
                  <a:cubicBezTo>
                    <a:pt x="1455" y="1194"/>
                    <a:pt x="1463" y="1165"/>
                    <a:pt x="1431" y="1213"/>
                  </a:cubicBezTo>
                  <a:cubicBezTo>
                    <a:pt x="1404" y="1210"/>
                    <a:pt x="1376" y="1214"/>
                    <a:pt x="1351" y="1203"/>
                  </a:cubicBezTo>
                  <a:cubicBezTo>
                    <a:pt x="1341" y="1199"/>
                    <a:pt x="1351" y="1177"/>
                    <a:pt x="1341" y="1173"/>
                  </a:cubicBezTo>
                  <a:cubicBezTo>
                    <a:pt x="1316" y="1162"/>
                    <a:pt x="1288" y="1166"/>
                    <a:pt x="1261" y="1163"/>
                  </a:cubicBezTo>
                  <a:cubicBezTo>
                    <a:pt x="1264" y="1130"/>
                    <a:pt x="1271" y="1096"/>
                    <a:pt x="1271" y="1063"/>
                  </a:cubicBezTo>
                  <a:cubicBezTo>
                    <a:pt x="1271" y="1049"/>
                    <a:pt x="1269" y="1092"/>
                    <a:pt x="1261" y="1103"/>
                  </a:cubicBezTo>
                  <a:cubicBezTo>
                    <a:pt x="1254" y="1113"/>
                    <a:pt x="1241" y="1116"/>
                    <a:pt x="1231" y="1123"/>
                  </a:cubicBezTo>
                  <a:cubicBezTo>
                    <a:pt x="1228" y="1113"/>
                    <a:pt x="1231" y="1092"/>
                    <a:pt x="1221" y="1093"/>
                  </a:cubicBezTo>
                  <a:cubicBezTo>
                    <a:pt x="1197" y="1096"/>
                    <a:pt x="1184" y="1125"/>
                    <a:pt x="1161" y="1133"/>
                  </a:cubicBezTo>
                  <a:cubicBezTo>
                    <a:pt x="1151" y="1136"/>
                    <a:pt x="1141" y="1140"/>
                    <a:pt x="1131" y="1143"/>
                  </a:cubicBezTo>
                  <a:cubicBezTo>
                    <a:pt x="975" y="1126"/>
                    <a:pt x="1051" y="1107"/>
                    <a:pt x="1051" y="1163"/>
                  </a:cubicBezTo>
                  <a:cubicBezTo>
                    <a:pt x="1051" y="1174"/>
                    <a:pt x="1051" y="1189"/>
                    <a:pt x="1041" y="1193"/>
                  </a:cubicBezTo>
                  <a:cubicBezTo>
                    <a:pt x="1010" y="1204"/>
                    <a:pt x="974" y="1200"/>
                    <a:pt x="941" y="1203"/>
                  </a:cubicBezTo>
                  <a:cubicBezTo>
                    <a:pt x="907" y="1306"/>
                    <a:pt x="962" y="1167"/>
                    <a:pt x="901" y="1243"/>
                  </a:cubicBezTo>
                  <a:cubicBezTo>
                    <a:pt x="892" y="1254"/>
                    <a:pt x="903" y="1276"/>
                    <a:pt x="891" y="1283"/>
                  </a:cubicBezTo>
                  <a:cubicBezTo>
                    <a:pt x="871" y="1295"/>
                    <a:pt x="844" y="1290"/>
                    <a:pt x="821" y="1293"/>
                  </a:cubicBezTo>
                  <a:cubicBezTo>
                    <a:pt x="752" y="1270"/>
                    <a:pt x="816" y="1283"/>
                    <a:pt x="801" y="1313"/>
                  </a:cubicBezTo>
                  <a:cubicBezTo>
                    <a:pt x="796" y="1322"/>
                    <a:pt x="781" y="1320"/>
                    <a:pt x="771" y="1323"/>
                  </a:cubicBezTo>
                  <a:cubicBezTo>
                    <a:pt x="748" y="1320"/>
                    <a:pt x="723" y="1323"/>
                    <a:pt x="701" y="1313"/>
                  </a:cubicBezTo>
                  <a:cubicBezTo>
                    <a:pt x="668" y="1298"/>
                    <a:pt x="685" y="1264"/>
                    <a:pt x="691" y="1243"/>
                  </a:cubicBezTo>
                  <a:cubicBezTo>
                    <a:pt x="712" y="1172"/>
                    <a:pt x="727" y="1199"/>
                    <a:pt x="691" y="1163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dirty="0"/>
            </a:p>
          </p:txBody>
        </p:sp>
        <p:sp>
          <p:nvSpPr>
            <p:cNvPr id="627" name="AutoShape 24">
              <a:extLst>
                <a:ext uri="{FF2B5EF4-FFF2-40B4-BE49-F238E27FC236}">
                  <a16:creationId xmlns:a16="http://schemas.microsoft.com/office/drawing/2014/main" id="{DDD9DF53-43FA-4F2C-9874-4148D30CE4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49478" y="6735944"/>
              <a:ext cx="4212233" cy="254813"/>
            </a:xfrm>
            <a:prstGeom prst="parallelogram">
              <a:avLst>
                <a:gd name="adj" fmla="val 409857"/>
              </a:avLst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628" name="Agrupar 668">
              <a:extLst>
                <a:ext uri="{FF2B5EF4-FFF2-40B4-BE49-F238E27FC236}">
                  <a16:creationId xmlns:a16="http://schemas.microsoft.com/office/drawing/2014/main" id="{B68EFA8A-2D20-4679-A15E-48EA10BF8911}"/>
                </a:ext>
              </a:extLst>
            </p:cNvPr>
            <p:cNvGrpSpPr/>
            <p:nvPr/>
          </p:nvGrpSpPr>
          <p:grpSpPr>
            <a:xfrm>
              <a:off x="14255529" y="6346743"/>
              <a:ext cx="596238" cy="510187"/>
              <a:chOff x="505307" y="5496902"/>
              <a:chExt cx="596238" cy="510187"/>
            </a:xfrm>
          </p:grpSpPr>
          <p:sp>
            <p:nvSpPr>
              <p:cNvPr id="721" name="Freeform 54">
                <a:extLst>
                  <a:ext uri="{FF2B5EF4-FFF2-40B4-BE49-F238E27FC236}">
                    <a16:creationId xmlns:a16="http://schemas.microsoft.com/office/drawing/2014/main" id="{99B1C014-31AC-4C4F-9E78-43E63E629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5307" y="5496902"/>
                <a:ext cx="596238" cy="458081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22" name="Freeform 55">
                <a:extLst>
                  <a:ext uri="{FF2B5EF4-FFF2-40B4-BE49-F238E27FC236}">
                    <a16:creationId xmlns:a16="http://schemas.microsoft.com/office/drawing/2014/main" id="{4ACBBAA5-A921-4E64-898F-5EEE8A349A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3354" y="5806164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23" name="Freeform 55">
                <a:extLst>
                  <a:ext uri="{FF2B5EF4-FFF2-40B4-BE49-F238E27FC236}">
                    <a16:creationId xmlns:a16="http://schemas.microsoft.com/office/drawing/2014/main" id="{BB5E66AD-6253-495B-B29C-D09DFC61B2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14560">
                <a:off x="766082" y="5771124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24" name="Freeform 55">
                <a:extLst>
                  <a:ext uri="{FF2B5EF4-FFF2-40B4-BE49-F238E27FC236}">
                    <a16:creationId xmlns:a16="http://schemas.microsoft.com/office/drawing/2014/main" id="{94927612-FDE8-4270-BEF8-3724E9CD4A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489596">
                <a:off x="568705" y="5743785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629" name="Group 24">
              <a:extLst>
                <a:ext uri="{FF2B5EF4-FFF2-40B4-BE49-F238E27FC236}">
                  <a16:creationId xmlns:a16="http://schemas.microsoft.com/office/drawing/2014/main" id="{1F76077D-FC0E-48B0-BDBF-44053DCFA0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34862" y="6862055"/>
              <a:ext cx="49918" cy="96099"/>
              <a:chOff x="3330" y="11235"/>
              <a:chExt cx="635" cy="1365"/>
            </a:xfrm>
          </p:grpSpPr>
          <p:sp>
            <p:nvSpPr>
              <p:cNvPr id="714" name="Freeform 9">
                <a:extLst>
                  <a:ext uri="{FF2B5EF4-FFF2-40B4-BE49-F238E27FC236}">
                    <a16:creationId xmlns:a16="http://schemas.microsoft.com/office/drawing/2014/main" id="{C2B2452F-5F19-4D5A-9E2E-83378921D4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20" y="11700"/>
                <a:ext cx="180" cy="360"/>
              </a:xfrm>
              <a:custGeom>
                <a:avLst/>
                <a:gdLst>
                  <a:gd name="T0" fmla="*/ 0 w 360"/>
                  <a:gd name="T1" fmla="*/ 360 h 360"/>
                  <a:gd name="T2" fmla="*/ 1 w 360"/>
                  <a:gd name="T3" fmla="*/ 0 h 360"/>
                  <a:gd name="T4" fmla="*/ 0 60000 65536"/>
                  <a:gd name="T5" fmla="*/ 0 60000 65536"/>
                  <a:gd name="T6" fmla="*/ 0 w 360"/>
                  <a:gd name="T7" fmla="*/ 0 h 360"/>
                  <a:gd name="T8" fmla="*/ 360 w 360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360">
                    <a:moveTo>
                      <a:pt x="0" y="360"/>
                    </a:moveTo>
                    <a:cubicBezTo>
                      <a:pt x="165" y="225"/>
                      <a:pt x="330" y="90"/>
                      <a:pt x="360" y="0"/>
                    </a:cubicBezTo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5" name="Line 10">
                <a:extLst>
                  <a:ext uri="{FF2B5EF4-FFF2-40B4-BE49-F238E27FC236}">
                    <a16:creationId xmlns:a16="http://schemas.microsoft.com/office/drawing/2014/main" id="{CADCBD11-86BC-4C21-81AE-83F3C1F435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0" y="1170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6" name="Freeform 11">
                <a:extLst>
                  <a:ext uri="{FF2B5EF4-FFF2-40B4-BE49-F238E27FC236}">
                    <a16:creationId xmlns:a16="http://schemas.microsoft.com/office/drawing/2014/main" id="{2748799F-9FFF-42F7-B37C-6D84DE59E6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0" y="1135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7" name="Freeform 12">
                <a:extLst>
                  <a:ext uri="{FF2B5EF4-FFF2-40B4-BE49-F238E27FC236}">
                    <a16:creationId xmlns:a16="http://schemas.microsoft.com/office/drawing/2014/main" id="{5C4AED40-6C9D-45EB-85C8-2DDF3E3F74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70" y="11370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8" name="Line 13">
                <a:extLst>
                  <a:ext uri="{FF2B5EF4-FFF2-40B4-BE49-F238E27FC236}">
                    <a16:creationId xmlns:a16="http://schemas.microsoft.com/office/drawing/2014/main" id="{EE34DA99-A95F-451E-9731-5311AFCF9C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85" y="11520"/>
                <a:ext cx="375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9" name="Freeform 14">
                <a:extLst>
                  <a:ext uri="{FF2B5EF4-FFF2-40B4-BE49-F238E27FC236}">
                    <a16:creationId xmlns:a16="http://schemas.microsoft.com/office/drawing/2014/main" id="{DFC3A41C-D1FE-486C-A6B2-6D07C10318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40" y="1123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20" name="Line 15">
                <a:extLst>
                  <a:ext uri="{FF2B5EF4-FFF2-40B4-BE49-F238E27FC236}">
                    <a16:creationId xmlns:a16="http://schemas.microsoft.com/office/drawing/2014/main" id="{34A1F1E4-8B33-40F3-981F-D993F86D15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0" y="12025"/>
                <a:ext cx="20" cy="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630" name="Group 25">
              <a:extLst>
                <a:ext uri="{FF2B5EF4-FFF2-40B4-BE49-F238E27FC236}">
                  <a16:creationId xmlns:a16="http://schemas.microsoft.com/office/drawing/2014/main" id="{64207CF8-03CE-48C8-948C-59DA5CDD01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215123" y="6783427"/>
              <a:ext cx="49918" cy="97555"/>
              <a:chOff x="3330" y="11235"/>
              <a:chExt cx="635" cy="1365"/>
            </a:xfrm>
          </p:grpSpPr>
          <p:sp>
            <p:nvSpPr>
              <p:cNvPr id="707" name="Freeform 17">
                <a:extLst>
                  <a:ext uri="{FF2B5EF4-FFF2-40B4-BE49-F238E27FC236}">
                    <a16:creationId xmlns:a16="http://schemas.microsoft.com/office/drawing/2014/main" id="{B9C73892-673E-4025-A8E4-A28ACD8FC4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20" y="11700"/>
                <a:ext cx="180" cy="360"/>
              </a:xfrm>
              <a:custGeom>
                <a:avLst/>
                <a:gdLst>
                  <a:gd name="T0" fmla="*/ 0 w 360"/>
                  <a:gd name="T1" fmla="*/ 360 h 360"/>
                  <a:gd name="T2" fmla="*/ 1 w 360"/>
                  <a:gd name="T3" fmla="*/ 0 h 360"/>
                  <a:gd name="T4" fmla="*/ 0 60000 65536"/>
                  <a:gd name="T5" fmla="*/ 0 60000 65536"/>
                  <a:gd name="T6" fmla="*/ 0 w 360"/>
                  <a:gd name="T7" fmla="*/ 0 h 360"/>
                  <a:gd name="T8" fmla="*/ 360 w 360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360">
                    <a:moveTo>
                      <a:pt x="0" y="360"/>
                    </a:moveTo>
                    <a:cubicBezTo>
                      <a:pt x="165" y="225"/>
                      <a:pt x="330" y="90"/>
                      <a:pt x="360" y="0"/>
                    </a:cubicBezTo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08" name="Line 18">
                <a:extLst>
                  <a:ext uri="{FF2B5EF4-FFF2-40B4-BE49-F238E27FC236}">
                    <a16:creationId xmlns:a16="http://schemas.microsoft.com/office/drawing/2014/main" id="{8BC84AE9-ACB0-41B2-B102-77347A1D724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0" y="1170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09" name="Freeform 19">
                <a:extLst>
                  <a:ext uri="{FF2B5EF4-FFF2-40B4-BE49-F238E27FC236}">
                    <a16:creationId xmlns:a16="http://schemas.microsoft.com/office/drawing/2014/main" id="{7E2133DE-1B0E-4EAC-93BC-77874EF092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0" y="1135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0" name="Freeform 20">
                <a:extLst>
                  <a:ext uri="{FF2B5EF4-FFF2-40B4-BE49-F238E27FC236}">
                    <a16:creationId xmlns:a16="http://schemas.microsoft.com/office/drawing/2014/main" id="{B115BB7C-E824-42AB-AE9C-D911C9F1FE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70" y="11370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1" name="Line 21">
                <a:extLst>
                  <a:ext uri="{FF2B5EF4-FFF2-40B4-BE49-F238E27FC236}">
                    <a16:creationId xmlns:a16="http://schemas.microsoft.com/office/drawing/2014/main" id="{12E113A6-ED1F-483A-A403-30D43DEF50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85" y="11520"/>
                <a:ext cx="375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2" name="Freeform 22">
                <a:extLst>
                  <a:ext uri="{FF2B5EF4-FFF2-40B4-BE49-F238E27FC236}">
                    <a16:creationId xmlns:a16="http://schemas.microsoft.com/office/drawing/2014/main" id="{59694808-ECDC-46EF-AAEE-F5A77CD907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40" y="1123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3" name="Line 23">
                <a:extLst>
                  <a:ext uri="{FF2B5EF4-FFF2-40B4-BE49-F238E27FC236}">
                    <a16:creationId xmlns:a16="http://schemas.microsoft.com/office/drawing/2014/main" id="{6D0A54ED-C4AD-42C7-8BB3-FBA87DAB62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0" y="12025"/>
                <a:ext cx="20" cy="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631" name="Line 26">
              <a:extLst>
                <a:ext uri="{FF2B5EF4-FFF2-40B4-BE49-F238E27FC236}">
                  <a16:creationId xmlns:a16="http://schemas.microsoft.com/office/drawing/2014/main" id="{7496FE82-C1F9-43F0-9008-0E1CA77FAA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89894" y="7112455"/>
              <a:ext cx="31756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32" name="Line 30">
              <a:extLst>
                <a:ext uri="{FF2B5EF4-FFF2-40B4-BE49-F238E27FC236}">
                  <a16:creationId xmlns:a16="http://schemas.microsoft.com/office/drawing/2014/main" id="{69F00FDF-E212-47DC-A375-8942F8BE9A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6110127" y="6797279"/>
              <a:ext cx="1167210" cy="340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33" name="Freeform 40">
              <a:extLst>
                <a:ext uri="{FF2B5EF4-FFF2-40B4-BE49-F238E27FC236}">
                  <a16:creationId xmlns:a16="http://schemas.microsoft.com/office/drawing/2014/main" id="{CD63B51D-5D39-442D-82D2-E537111848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52317" y="6812566"/>
              <a:ext cx="52855" cy="8590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34" name="Freeform 41">
              <a:extLst>
                <a:ext uri="{FF2B5EF4-FFF2-40B4-BE49-F238E27FC236}">
                  <a16:creationId xmlns:a16="http://schemas.microsoft.com/office/drawing/2014/main" id="{0465DE5C-0BDC-44D8-9595-0F5728CF95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75808" y="6895562"/>
              <a:ext cx="22023" cy="23297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635" name="Group 34">
              <a:extLst>
                <a:ext uri="{FF2B5EF4-FFF2-40B4-BE49-F238E27FC236}">
                  <a16:creationId xmlns:a16="http://schemas.microsoft.com/office/drawing/2014/main" id="{877899EF-551E-4E3B-8C99-395935F309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12839" y="5877767"/>
              <a:ext cx="292170" cy="908589"/>
              <a:chOff x="7152" y="3740"/>
              <a:chExt cx="540" cy="2565"/>
            </a:xfrm>
          </p:grpSpPr>
          <p:sp>
            <p:nvSpPr>
              <p:cNvPr id="705" name="Freeform 45">
                <a:extLst>
                  <a:ext uri="{FF2B5EF4-FFF2-40B4-BE49-F238E27FC236}">
                    <a16:creationId xmlns:a16="http://schemas.microsoft.com/office/drawing/2014/main" id="{C1583250-7745-4A11-8315-CBE1007F6B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52" y="3740"/>
                <a:ext cx="540" cy="487"/>
              </a:xfrm>
              <a:custGeom>
                <a:avLst/>
                <a:gdLst>
                  <a:gd name="T0" fmla="*/ 0 w 1775"/>
                  <a:gd name="T1" fmla="*/ 0 h 1060"/>
                  <a:gd name="T2" fmla="*/ 0 w 1775"/>
                  <a:gd name="T3" fmla="*/ 0 h 1060"/>
                  <a:gd name="T4" fmla="*/ 0 w 1775"/>
                  <a:gd name="T5" fmla="*/ 0 h 1060"/>
                  <a:gd name="T6" fmla="*/ 0 w 1775"/>
                  <a:gd name="T7" fmla="*/ 0 h 1060"/>
                  <a:gd name="T8" fmla="*/ 0 w 1775"/>
                  <a:gd name="T9" fmla="*/ 0 h 1060"/>
                  <a:gd name="T10" fmla="*/ 0 w 1775"/>
                  <a:gd name="T11" fmla="*/ 0 h 1060"/>
                  <a:gd name="T12" fmla="*/ 0 w 1775"/>
                  <a:gd name="T13" fmla="*/ 0 h 1060"/>
                  <a:gd name="T14" fmla="*/ 0 w 1775"/>
                  <a:gd name="T15" fmla="*/ 0 h 1060"/>
                  <a:gd name="T16" fmla="*/ 0 w 1775"/>
                  <a:gd name="T17" fmla="*/ 0 h 1060"/>
                  <a:gd name="T18" fmla="*/ 0 w 1775"/>
                  <a:gd name="T19" fmla="*/ 0 h 1060"/>
                  <a:gd name="T20" fmla="*/ 0 w 1775"/>
                  <a:gd name="T21" fmla="*/ 0 h 1060"/>
                  <a:gd name="T22" fmla="*/ 0 w 1775"/>
                  <a:gd name="T23" fmla="*/ 0 h 1060"/>
                  <a:gd name="T24" fmla="*/ 0 w 1775"/>
                  <a:gd name="T25" fmla="*/ 0 h 1060"/>
                  <a:gd name="T26" fmla="*/ 0 w 1775"/>
                  <a:gd name="T27" fmla="*/ 0 h 1060"/>
                  <a:gd name="T28" fmla="*/ 0 w 1775"/>
                  <a:gd name="T29" fmla="*/ 0 h 1060"/>
                  <a:gd name="T30" fmla="*/ 0 w 1775"/>
                  <a:gd name="T31" fmla="*/ 0 h 1060"/>
                  <a:gd name="T32" fmla="*/ 0 w 1775"/>
                  <a:gd name="T33" fmla="*/ 0 h 1060"/>
                  <a:gd name="T34" fmla="*/ 0 w 1775"/>
                  <a:gd name="T35" fmla="*/ 0 h 1060"/>
                  <a:gd name="T36" fmla="*/ 0 w 1775"/>
                  <a:gd name="T37" fmla="*/ 0 h 1060"/>
                  <a:gd name="T38" fmla="*/ 0 w 1775"/>
                  <a:gd name="T39" fmla="*/ 0 h 1060"/>
                  <a:gd name="T40" fmla="*/ 0 w 1775"/>
                  <a:gd name="T41" fmla="*/ 0 h 1060"/>
                  <a:gd name="T42" fmla="*/ 0 w 1775"/>
                  <a:gd name="T43" fmla="*/ 0 h 1060"/>
                  <a:gd name="T44" fmla="*/ 0 w 1775"/>
                  <a:gd name="T45" fmla="*/ 0 h 1060"/>
                  <a:gd name="T46" fmla="*/ 0 w 1775"/>
                  <a:gd name="T47" fmla="*/ 0 h 1060"/>
                  <a:gd name="T48" fmla="*/ 0 w 1775"/>
                  <a:gd name="T49" fmla="*/ 0 h 1060"/>
                  <a:gd name="T50" fmla="*/ 0 w 1775"/>
                  <a:gd name="T51" fmla="*/ 0 h 1060"/>
                  <a:gd name="T52" fmla="*/ 0 w 1775"/>
                  <a:gd name="T53" fmla="*/ 0 h 1060"/>
                  <a:gd name="T54" fmla="*/ 0 w 1775"/>
                  <a:gd name="T55" fmla="*/ 0 h 1060"/>
                  <a:gd name="T56" fmla="*/ 0 w 1775"/>
                  <a:gd name="T57" fmla="*/ 0 h 1060"/>
                  <a:gd name="T58" fmla="*/ 0 w 1775"/>
                  <a:gd name="T59" fmla="*/ 0 h 1060"/>
                  <a:gd name="T60" fmla="*/ 0 w 1775"/>
                  <a:gd name="T61" fmla="*/ 0 h 1060"/>
                  <a:gd name="T62" fmla="*/ 0 w 1775"/>
                  <a:gd name="T63" fmla="*/ 0 h 1060"/>
                  <a:gd name="T64" fmla="*/ 0 w 1775"/>
                  <a:gd name="T65" fmla="*/ 0 h 1060"/>
                  <a:gd name="T66" fmla="*/ 0 w 1775"/>
                  <a:gd name="T67" fmla="*/ 0 h 1060"/>
                  <a:gd name="T68" fmla="*/ 0 w 1775"/>
                  <a:gd name="T69" fmla="*/ 0 h 1060"/>
                  <a:gd name="T70" fmla="*/ 0 w 1775"/>
                  <a:gd name="T71" fmla="*/ 0 h 1060"/>
                  <a:gd name="T72" fmla="*/ 0 w 1775"/>
                  <a:gd name="T73" fmla="*/ 0 h 1060"/>
                  <a:gd name="T74" fmla="*/ 0 w 1775"/>
                  <a:gd name="T75" fmla="*/ 0 h 1060"/>
                  <a:gd name="T76" fmla="*/ 0 w 1775"/>
                  <a:gd name="T77" fmla="*/ 0 h 1060"/>
                  <a:gd name="T78" fmla="*/ 0 w 1775"/>
                  <a:gd name="T79" fmla="*/ 0 h 1060"/>
                  <a:gd name="T80" fmla="*/ 0 w 1775"/>
                  <a:gd name="T81" fmla="*/ 0 h 1060"/>
                  <a:gd name="T82" fmla="*/ 0 w 1775"/>
                  <a:gd name="T83" fmla="*/ 0 h 1060"/>
                  <a:gd name="T84" fmla="*/ 0 w 1775"/>
                  <a:gd name="T85" fmla="*/ 0 h 1060"/>
                  <a:gd name="T86" fmla="*/ 0 w 1775"/>
                  <a:gd name="T87" fmla="*/ 0 h 1060"/>
                  <a:gd name="T88" fmla="*/ 0 w 1775"/>
                  <a:gd name="T89" fmla="*/ 0 h 1060"/>
                  <a:gd name="T90" fmla="*/ 0 w 1775"/>
                  <a:gd name="T91" fmla="*/ 0 h 1060"/>
                  <a:gd name="T92" fmla="*/ 0 w 1775"/>
                  <a:gd name="T93" fmla="*/ 0 h 1060"/>
                  <a:gd name="T94" fmla="*/ 0 w 1775"/>
                  <a:gd name="T95" fmla="*/ 0 h 1060"/>
                  <a:gd name="T96" fmla="*/ 0 w 1775"/>
                  <a:gd name="T97" fmla="*/ 0 h 1060"/>
                  <a:gd name="T98" fmla="*/ 0 w 1775"/>
                  <a:gd name="T99" fmla="*/ 0 h 1060"/>
                  <a:gd name="T100" fmla="*/ 0 w 1775"/>
                  <a:gd name="T101" fmla="*/ 0 h 1060"/>
                  <a:gd name="T102" fmla="*/ 0 w 1775"/>
                  <a:gd name="T103" fmla="*/ 0 h 1060"/>
                  <a:gd name="T104" fmla="*/ 0 w 1775"/>
                  <a:gd name="T105" fmla="*/ 0 h 1060"/>
                  <a:gd name="T106" fmla="*/ 0 w 1775"/>
                  <a:gd name="T107" fmla="*/ 0 h 1060"/>
                  <a:gd name="T108" fmla="*/ 0 w 1775"/>
                  <a:gd name="T109" fmla="*/ 0 h 1060"/>
                  <a:gd name="T110" fmla="*/ 0 w 1775"/>
                  <a:gd name="T111" fmla="*/ 0 h 1060"/>
                  <a:gd name="T112" fmla="*/ 0 w 1775"/>
                  <a:gd name="T113" fmla="*/ 0 h 1060"/>
                  <a:gd name="T114" fmla="*/ 0 w 1775"/>
                  <a:gd name="T115" fmla="*/ 0 h 1060"/>
                  <a:gd name="T116" fmla="*/ 0 w 1775"/>
                  <a:gd name="T117" fmla="*/ 0 h 1060"/>
                  <a:gd name="T118" fmla="*/ 0 w 1775"/>
                  <a:gd name="T119" fmla="*/ 0 h 1060"/>
                  <a:gd name="T120" fmla="*/ 0 w 1775"/>
                  <a:gd name="T121" fmla="*/ 0 h 106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775"/>
                  <a:gd name="T184" fmla="*/ 0 h 1060"/>
                  <a:gd name="T185" fmla="*/ 1775 w 1775"/>
                  <a:gd name="T186" fmla="*/ 1060 h 106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775" h="1060">
                    <a:moveTo>
                      <a:pt x="825" y="660"/>
                    </a:moveTo>
                    <a:cubicBezTo>
                      <a:pt x="822" y="640"/>
                      <a:pt x="832" y="611"/>
                      <a:pt x="815" y="600"/>
                    </a:cubicBezTo>
                    <a:cubicBezTo>
                      <a:pt x="767" y="569"/>
                      <a:pt x="685" y="593"/>
                      <a:pt x="635" y="610"/>
                    </a:cubicBezTo>
                    <a:cubicBezTo>
                      <a:pt x="632" y="597"/>
                      <a:pt x="637" y="576"/>
                      <a:pt x="625" y="570"/>
                    </a:cubicBezTo>
                    <a:cubicBezTo>
                      <a:pt x="614" y="565"/>
                      <a:pt x="603" y="599"/>
                      <a:pt x="595" y="590"/>
                    </a:cubicBezTo>
                    <a:cubicBezTo>
                      <a:pt x="580" y="572"/>
                      <a:pt x="588" y="543"/>
                      <a:pt x="585" y="520"/>
                    </a:cubicBezTo>
                    <a:cubicBezTo>
                      <a:pt x="514" y="544"/>
                      <a:pt x="543" y="552"/>
                      <a:pt x="495" y="520"/>
                    </a:cubicBezTo>
                    <a:cubicBezTo>
                      <a:pt x="462" y="531"/>
                      <a:pt x="438" y="549"/>
                      <a:pt x="405" y="560"/>
                    </a:cubicBezTo>
                    <a:cubicBezTo>
                      <a:pt x="396" y="603"/>
                      <a:pt x="403" y="650"/>
                      <a:pt x="385" y="690"/>
                    </a:cubicBezTo>
                    <a:cubicBezTo>
                      <a:pt x="381" y="700"/>
                      <a:pt x="365" y="698"/>
                      <a:pt x="355" y="700"/>
                    </a:cubicBezTo>
                    <a:cubicBezTo>
                      <a:pt x="335" y="704"/>
                      <a:pt x="315" y="707"/>
                      <a:pt x="295" y="710"/>
                    </a:cubicBezTo>
                    <a:cubicBezTo>
                      <a:pt x="305" y="713"/>
                      <a:pt x="322" y="710"/>
                      <a:pt x="325" y="720"/>
                    </a:cubicBezTo>
                    <a:cubicBezTo>
                      <a:pt x="330" y="736"/>
                      <a:pt x="315" y="753"/>
                      <a:pt x="315" y="770"/>
                    </a:cubicBezTo>
                    <a:cubicBezTo>
                      <a:pt x="315" y="781"/>
                      <a:pt x="322" y="790"/>
                      <a:pt x="325" y="800"/>
                    </a:cubicBezTo>
                    <a:cubicBezTo>
                      <a:pt x="315" y="851"/>
                      <a:pt x="325" y="849"/>
                      <a:pt x="285" y="880"/>
                    </a:cubicBezTo>
                    <a:cubicBezTo>
                      <a:pt x="266" y="895"/>
                      <a:pt x="225" y="920"/>
                      <a:pt x="225" y="920"/>
                    </a:cubicBezTo>
                    <a:cubicBezTo>
                      <a:pt x="212" y="959"/>
                      <a:pt x="205" y="977"/>
                      <a:pt x="165" y="990"/>
                    </a:cubicBezTo>
                    <a:cubicBezTo>
                      <a:pt x="158" y="1000"/>
                      <a:pt x="154" y="1012"/>
                      <a:pt x="145" y="1020"/>
                    </a:cubicBezTo>
                    <a:cubicBezTo>
                      <a:pt x="137" y="1027"/>
                      <a:pt x="117" y="1040"/>
                      <a:pt x="115" y="1030"/>
                    </a:cubicBezTo>
                    <a:cubicBezTo>
                      <a:pt x="108" y="994"/>
                      <a:pt x="120" y="957"/>
                      <a:pt x="125" y="920"/>
                    </a:cubicBezTo>
                    <a:cubicBezTo>
                      <a:pt x="138" y="815"/>
                      <a:pt x="214" y="754"/>
                      <a:pt x="245" y="660"/>
                    </a:cubicBezTo>
                    <a:cubicBezTo>
                      <a:pt x="254" y="596"/>
                      <a:pt x="265" y="541"/>
                      <a:pt x="285" y="480"/>
                    </a:cubicBezTo>
                    <a:cubicBezTo>
                      <a:pt x="290" y="466"/>
                      <a:pt x="305" y="420"/>
                      <a:pt x="305" y="420"/>
                    </a:cubicBezTo>
                    <a:cubicBezTo>
                      <a:pt x="325" y="413"/>
                      <a:pt x="365" y="400"/>
                      <a:pt x="365" y="400"/>
                    </a:cubicBezTo>
                    <a:cubicBezTo>
                      <a:pt x="458" y="405"/>
                      <a:pt x="547" y="401"/>
                      <a:pt x="635" y="430"/>
                    </a:cubicBezTo>
                    <a:cubicBezTo>
                      <a:pt x="632" y="407"/>
                      <a:pt x="637" y="380"/>
                      <a:pt x="625" y="360"/>
                    </a:cubicBezTo>
                    <a:cubicBezTo>
                      <a:pt x="618" y="348"/>
                      <a:pt x="598" y="355"/>
                      <a:pt x="585" y="350"/>
                    </a:cubicBezTo>
                    <a:cubicBezTo>
                      <a:pt x="516" y="324"/>
                      <a:pt x="449" y="319"/>
                      <a:pt x="375" y="310"/>
                    </a:cubicBezTo>
                    <a:cubicBezTo>
                      <a:pt x="372" y="300"/>
                      <a:pt x="375" y="284"/>
                      <a:pt x="365" y="280"/>
                    </a:cubicBezTo>
                    <a:cubicBezTo>
                      <a:pt x="352" y="275"/>
                      <a:pt x="339" y="288"/>
                      <a:pt x="325" y="290"/>
                    </a:cubicBezTo>
                    <a:cubicBezTo>
                      <a:pt x="302" y="294"/>
                      <a:pt x="278" y="297"/>
                      <a:pt x="255" y="300"/>
                    </a:cubicBezTo>
                    <a:cubicBezTo>
                      <a:pt x="186" y="323"/>
                      <a:pt x="188" y="311"/>
                      <a:pt x="165" y="380"/>
                    </a:cubicBezTo>
                    <a:cubicBezTo>
                      <a:pt x="179" y="477"/>
                      <a:pt x="181" y="427"/>
                      <a:pt x="155" y="530"/>
                    </a:cubicBezTo>
                    <a:cubicBezTo>
                      <a:pt x="152" y="540"/>
                      <a:pt x="134" y="535"/>
                      <a:pt x="125" y="540"/>
                    </a:cubicBezTo>
                    <a:cubicBezTo>
                      <a:pt x="104" y="552"/>
                      <a:pt x="85" y="567"/>
                      <a:pt x="65" y="580"/>
                    </a:cubicBezTo>
                    <a:cubicBezTo>
                      <a:pt x="55" y="587"/>
                      <a:pt x="35" y="600"/>
                      <a:pt x="35" y="600"/>
                    </a:cubicBezTo>
                    <a:cubicBezTo>
                      <a:pt x="32" y="610"/>
                      <a:pt x="36" y="630"/>
                      <a:pt x="25" y="630"/>
                    </a:cubicBezTo>
                    <a:cubicBezTo>
                      <a:pt x="13" y="630"/>
                      <a:pt x="6" y="612"/>
                      <a:pt x="5" y="600"/>
                    </a:cubicBezTo>
                    <a:cubicBezTo>
                      <a:pt x="0" y="519"/>
                      <a:pt x="13" y="487"/>
                      <a:pt x="25" y="420"/>
                    </a:cubicBezTo>
                    <a:cubicBezTo>
                      <a:pt x="29" y="400"/>
                      <a:pt x="23" y="377"/>
                      <a:pt x="35" y="360"/>
                    </a:cubicBezTo>
                    <a:cubicBezTo>
                      <a:pt x="49" y="340"/>
                      <a:pt x="95" y="320"/>
                      <a:pt x="95" y="320"/>
                    </a:cubicBezTo>
                    <a:cubicBezTo>
                      <a:pt x="110" y="275"/>
                      <a:pt x="139" y="239"/>
                      <a:pt x="165" y="200"/>
                    </a:cubicBezTo>
                    <a:cubicBezTo>
                      <a:pt x="171" y="191"/>
                      <a:pt x="168" y="177"/>
                      <a:pt x="175" y="170"/>
                    </a:cubicBezTo>
                    <a:cubicBezTo>
                      <a:pt x="182" y="163"/>
                      <a:pt x="195" y="163"/>
                      <a:pt x="205" y="160"/>
                    </a:cubicBezTo>
                    <a:cubicBezTo>
                      <a:pt x="283" y="173"/>
                      <a:pt x="359" y="181"/>
                      <a:pt x="435" y="200"/>
                    </a:cubicBezTo>
                    <a:cubicBezTo>
                      <a:pt x="448" y="197"/>
                      <a:pt x="464" y="198"/>
                      <a:pt x="475" y="190"/>
                    </a:cubicBezTo>
                    <a:cubicBezTo>
                      <a:pt x="493" y="178"/>
                      <a:pt x="514" y="126"/>
                      <a:pt x="485" y="110"/>
                    </a:cubicBezTo>
                    <a:cubicBezTo>
                      <a:pt x="456" y="94"/>
                      <a:pt x="418" y="103"/>
                      <a:pt x="385" y="100"/>
                    </a:cubicBezTo>
                    <a:cubicBezTo>
                      <a:pt x="388" y="70"/>
                      <a:pt x="375" y="33"/>
                      <a:pt x="395" y="10"/>
                    </a:cubicBezTo>
                    <a:cubicBezTo>
                      <a:pt x="399" y="6"/>
                      <a:pt x="483" y="26"/>
                      <a:pt x="495" y="30"/>
                    </a:cubicBezTo>
                    <a:cubicBezTo>
                      <a:pt x="572" y="53"/>
                      <a:pt x="646" y="74"/>
                      <a:pt x="725" y="90"/>
                    </a:cubicBezTo>
                    <a:cubicBezTo>
                      <a:pt x="756" y="137"/>
                      <a:pt x="756" y="181"/>
                      <a:pt x="775" y="230"/>
                    </a:cubicBezTo>
                    <a:cubicBezTo>
                      <a:pt x="779" y="241"/>
                      <a:pt x="790" y="249"/>
                      <a:pt x="795" y="260"/>
                    </a:cubicBezTo>
                    <a:cubicBezTo>
                      <a:pt x="795" y="260"/>
                      <a:pt x="820" y="335"/>
                      <a:pt x="825" y="350"/>
                    </a:cubicBezTo>
                    <a:cubicBezTo>
                      <a:pt x="838" y="389"/>
                      <a:pt x="847" y="414"/>
                      <a:pt x="865" y="450"/>
                    </a:cubicBezTo>
                    <a:cubicBezTo>
                      <a:pt x="870" y="459"/>
                      <a:pt x="868" y="473"/>
                      <a:pt x="875" y="480"/>
                    </a:cubicBezTo>
                    <a:cubicBezTo>
                      <a:pt x="882" y="487"/>
                      <a:pt x="895" y="487"/>
                      <a:pt x="905" y="490"/>
                    </a:cubicBezTo>
                    <a:cubicBezTo>
                      <a:pt x="908" y="443"/>
                      <a:pt x="905" y="293"/>
                      <a:pt x="945" y="240"/>
                    </a:cubicBezTo>
                    <a:cubicBezTo>
                      <a:pt x="972" y="204"/>
                      <a:pt x="999" y="167"/>
                      <a:pt x="1025" y="130"/>
                    </a:cubicBezTo>
                    <a:cubicBezTo>
                      <a:pt x="1058" y="83"/>
                      <a:pt x="1079" y="19"/>
                      <a:pt x="1135" y="0"/>
                    </a:cubicBezTo>
                    <a:cubicBezTo>
                      <a:pt x="1208" y="7"/>
                      <a:pt x="1282" y="10"/>
                      <a:pt x="1355" y="20"/>
                    </a:cubicBezTo>
                    <a:cubicBezTo>
                      <a:pt x="1388" y="24"/>
                      <a:pt x="1414" y="50"/>
                      <a:pt x="1445" y="60"/>
                    </a:cubicBezTo>
                    <a:cubicBezTo>
                      <a:pt x="1490" y="105"/>
                      <a:pt x="1524" y="161"/>
                      <a:pt x="1565" y="210"/>
                    </a:cubicBezTo>
                    <a:cubicBezTo>
                      <a:pt x="1574" y="221"/>
                      <a:pt x="1584" y="231"/>
                      <a:pt x="1595" y="240"/>
                    </a:cubicBezTo>
                    <a:cubicBezTo>
                      <a:pt x="1614" y="255"/>
                      <a:pt x="1655" y="280"/>
                      <a:pt x="1655" y="280"/>
                    </a:cubicBezTo>
                    <a:cubicBezTo>
                      <a:pt x="1673" y="333"/>
                      <a:pt x="1659" y="301"/>
                      <a:pt x="1705" y="370"/>
                    </a:cubicBezTo>
                    <a:cubicBezTo>
                      <a:pt x="1717" y="388"/>
                      <a:pt x="1725" y="430"/>
                      <a:pt x="1725" y="430"/>
                    </a:cubicBezTo>
                    <a:cubicBezTo>
                      <a:pt x="1728" y="477"/>
                      <a:pt x="1730" y="524"/>
                      <a:pt x="1735" y="570"/>
                    </a:cubicBezTo>
                    <a:cubicBezTo>
                      <a:pt x="1736" y="580"/>
                      <a:pt x="1743" y="590"/>
                      <a:pt x="1745" y="600"/>
                    </a:cubicBezTo>
                    <a:cubicBezTo>
                      <a:pt x="1750" y="623"/>
                      <a:pt x="1750" y="647"/>
                      <a:pt x="1755" y="670"/>
                    </a:cubicBezTo>
                    <a:cubicBezTo>
                      <a:pt x="1760" y="691"/>
                      <a:pt x="1775" y="730"/>
                      <a:pt x="1775" y="730"/>
                    </a:cubicBezTo>
                    <a:cubicBezTo>
                      <a:pt x="1701" y="755"/>
                      <a:pt x="1718" y="754"/>
                      <a:pt x="1645" y="730"/>
                    </a:cubicBezTo>
                    <a:cubicBezTo>
                      <a:pt x="1641" y="719"/>
                      <a:pt x="1624" y="669"/>
                      <a:pt x="1625" y="660"/>
                    </a:cubicBezTo>
                    <a:cubicBezTo>
                      <a:pt x="1627" y="648"/>
                      <a:pt x="1640" y="641"/>
                      <a:pt x="1645" y="630"/>
                    </a:cubicBezTo>
                    <a:cubicBezTo>
                      <a:pt x="1654" y="611"/>
                      <a:pt x="1665" y="570"/>
                      <a:pt x="1665" y="570"/>
                    </a:cubicBezTo>
                    <a:cubicBezTo>
                      <a:pt x="1644" y="401"/>
                      <a:pt x="1690" y="556"/>
                      <a:pt x="1555" y="500"/>
                    </a:cubicBezTo>
                    <a:cubicBezTo>
                      <a:pt x="1536" y="492"/>
                      <a:pt x="1535" y="440"/>
                      <a:pt x="1535" y="440"/>
                    </a:cubicBezTo>
                    <a:cubicBezTo>
                      <a:pt x="1542" y="410"/>
                      <a:pt x="1558" y="369"/>
                      <a:pt x="1535" y="340"/>
                    </a:cubicBezTo>
                    <a:cubicBezTo>
                      <a:pt x="1528" y="332"/>
                      <a:pt x="1515" y="347"/>
                      <a:pt x="1505" y="350"/>
                    </a:cubicBezTo>
                    <a:cubicBezTo>
                      <a:pt x="1478" y="347"/>
                      <a:pt x="1442" y="361"/>
                      <a:pt x="1425" y="340"/>
                    </a:cubicBezTo>
                    <a:cubicBezTo>
                      <a:pt x="1346" y="243"/>
                      <a:pt x="1475" y="225"/>
                      <a:pt x="1375" y="250"/>
                    </a:cubicBezTo>
                    <a:cubicBezTo>
                      <a:pt x="1365" y="247"/>
                      <a:pt x="1350" y="249"/>
                      <a:pt x="1345" y="240"/>
                    </a:cubicBezTo>
                    <a:cubicBezTo>
                      <a:pt x="1334" y="219"/>
                      <a:pt x="1357" y="180"/>
                      <a:pt x="1335" y="170"/>
                    </a:cubicBezTo>
                    <a:cubicBezTo>
                      <a:pt x="1283" y="147"/>
                      <a:pt x="1222" y="163"/>
                      <a:pt x="1165" y="160"/>
                    </a:cubicBezTo>
                    <a:cubicBezTo>
                      <a:pt x="1113" y="143"/>
                      <a:pt x="1066" y="167"/>
                      <a:pt x="1015" y="180"/>
                    </a:cubicBezTo>
                    <a:cubicBezTo>
                      <a:pt x="1012" y="190"/>
                      <a:pt x="998" y="203"/>
                      <a:pt x="1005" y="210"/>
                    </a:cubicBezTo>
                    <a:cubicBezTo>
                      <a:pt x="1017" y="222"/>
                      <a:pt x="1039" y="215"/>
                      <a:pt x="1055" y="220"/>
                    </a:cubicBezTo>
                    <a:cubicBezTo>
                      <a:pt x="1105" y="235"/>
                      <a:pt x="1149" y="259"/>
                      <a:pt x="1195" y="280"/>
                    </a:cubicBezTo>
                    <a:cubicBezTo>
                      <a:pt x="1214" y="289"/>
                      <a:pt x="1237" y="288"/>
                      <a:pt x="1255" y="300"/>
                    </a:cubicBezTo>
                    <a:cubicBezTo>
                      <a:pt x="1362" y="371"/>
                      <a:pt x="1200" y="260"/>
                      <a:pt x="1315" y="350"/>
                    </a:cubicBezTo>
                    <a:cubicBezTo>
                      <a:pt x="1334" y="365"/>
                      <a:pt x="1375" y="390"/>
                      <a:pt x="1375" y="390"/>
                    </a:cubicBezTo>
                    <a:cubicBezTo>
                      <a:pt x="1402" y="470"/>
                      <a:pt x="1375" y="370"/>
                      <a:pt x="1375" y="450"/>
                    </a:cubicBezTo>
                    <a:cubicBezTo>
                      <a:pt x="1375" y="483"/>
                      <a:pt x="1408" y="508"/>
                      <a:pt x="1415" y="540"/>
                    </a:cubicBezTo>
                    <a:cubicBezTo>
                      <a:pt x="1427" y="594"/>
                      <a:pt x="1437" y="667"/>
                      <a:pt x="1455" y="720"/>
                    </a:cubicBezTo>
                    <a:cubicBezTo>
                      <a:pt x="1466" y="754"/>
                      <a:pt x="1535" y="790"/>
                      <a:pt x="1535" y="790"/>
                    </a:cubicBezTo>
                    <a:cubicBezTo>
                      <a:pt x="1558" y="825"/>
                      <a:pt x="1565" y="850"/>
                      <a:pt x="1595" y="880"/>
                    </a:cubicBezTo>
                    <a:cubicBezTo>
                      <a:pt x="1611" y="929"/>
                      <a:pt x="1620" y="941"/>
                      <a:pt x="1595" y="1010"/>
                    </a:cubicBezTo>
                    <a:cubicBezTo>
                      <a:pt x="1591" y="1020"/>
                      <a:pt x="1574" y="1015"/>
                      <a:pt x="1565" y="1020"/>
                    </a:cubicBezTo>
                    <a:cubicBezTo>
                      <a:pt x="1544" y="1032"/>
                      <a:pt x="1505" y="1060"/>
                      <a:pt x="1505" y="1060"/>
                    </a:cubicBezTo>
                    <a:cubicBezTo>
                      <a:pt x="1469" y="1006"/>
                      <a:pt x="1504" y="1007"/>
                      <a:pt x="1485" y="950"/>
                    </a:cubicBezTo>
                    <a:cubicBezTo>
                      <a:pt x="1461" y="958"/>
                      <a:pt x="1429" y="974"/>
                      <a:pt x="1405" y="950"/>
                    </a:cubicBezTo>
                    <a:cubicBezTo>
                      <a:pt x="1398" y="943"/>
                      <a:pt x="1412" y="930"/>
                      <a:pt x="1415" y="920"/>
                    </a:cubicBezTo>
                    <a:cubicBezTo>
                      <a:pt x="1412" y="877"/>
                      <a:pt x="1420" y="831"/>
                      <a:pt x="1405" y="790"/>
                    </a:cubicBezTo>
                    <a:cubicBezTo>
                      <a:pt x="1400" y="777"/>
                      <a:pt x="1369" y="793"/>
                      <a:pt x="1365" y="780"/>
                    </a:cubicBezTo>
                    <a:cubicBezTo>
                      <a:pt x="1350" y="732"/>
                      <a:pt x="1358" y="680"/>
                      <a:pt x="1355" y="630"/>
                    </a:cubicBezTo>
                    <a:cubicBezTo>
                      <a:pt x="1296" y="650"/>
                      <a:pt x="1305" y="609"/>
                      <a:pt x="1295" y="560"/>
                    </a:cubicBezTo>
                    <a:cubicBezTo>
                      <a:pt x="1268" y="563"/>
                      <a:pt x="1241" y="565"/>
                      <a:pt x="1215" y="570"/>
                    </a:cubicBezTo>
                    <a:cubicBezTo>
                      <a:pt x="1205" y="572"/>
                      <a:pt x="1195" y="584"/>
                      <a:pt x="1185" y="580"/>
                    </a:cubicBezTo>
                    <a:cubicBezTo>
                      <a:pt x="1174" y="576"/>
                      <a:pt x="1172" y="560"/>
                      <a:pt x="1165" y="550"/>
                    </a:cubicBezTo>
                    <a:cubicBezTo>
                      <a:pt x="1162" y="527"/>
                      <a:pt x="1177" y="489"/>
                      <a:pt x="1155" y="480"/>
                    </a:cubicBezTo>
                    <a:cubicBezTo>
                      <a:pt x="1133" y="471"/>
                      <a:pt x="1095" y="520"/>
                      <a:pt x="1095" y="520"/>
                    </a:cubicBezTo>
                    <a:cubicBezTo>
                      <a:pt x="1088" y="510"/>
                      <a:pt x="1087" y="493"/>
                      <a:pt x="1075" y="490"/>
                    </a:cubicBezTo>
                    <a:cubicBezTo>
                      <a:pt x="1024" y="475"/>
                      <a:pt x="1025" y="500"/>
                      <a:pt x="1015" y="530"/>
                    </a:cubicBezTo>
                    <a:cubicBezTo>
                      <a:pt x="1018" y="573"/>
                      <a:pt x="1018" y="617"/>
                      <a:pt x="1025" y="660"/>
                    </a:cubicBezTo>
                    <a:cubicBezTo>
                      <a:pt x="1028" y="681"/>
                      <a:pt x="1045" y="720"/>
                      <a:pt x="1045" y="720"/>
                    </a:cubicBezTo>
                    <a:cubicBezTo>
                      <a:pt x="1042" y="737"/>
                      <a:pt x="1043" y="755"/>
                      <a:pt x="1035" y="770"/>
                    </a:cubicBezTo>
                    <a:cubicBezTo>
                      <a:pt x="1020" y="796"/>
                      <a:pt x="959" y="804"/>
                      <a:pt x="935" y="810"/>
                    </a:cubicBezTo>
                    <a:cubicBezTo>
                      <a:pt x="922" y="807"/>
                      <a:pt x="903" y="811"/>
                      <a:pt x="895" y="800"/>
                    </a:cubicBezTo>
                    <a:cubicBezTo>
                      <a:pt x="889" y="792"/>
                      <a:pt x="905" y="781"/>
                      <a:pt x="905" y="770"/>
                    </a:cubicBezTo>
                    <a:cubicBezTo>
                      <a:pt x="905" y="759"/>
                      <a:pt x="898" y="750"/>
                      <a:pt x="895" y="740"/>
                    </a:cubicBezTo>
                    <a:cubicBezTo>
                      <a:pt x="891" y="727"/>
                      <a:pt x="896" y="708"/>
                      <a:pt x="885" y="700"/>
                    </a:cubicBezTo>
                    <a:cubicBezTo>
                      <a:pt x="869" y="688"/>
                      <a:pt x="845" y="693"/>
                      <a:pt x="825" y="690"/>
                    </a:cubicBezTo>
                    <a:cubicBezTo>
                      <a:pt x="836" y="645"/>
                      <a:pt x="845" y="640"/>
                      <a:pt x="825" y="660"/>
                    </a:cubicBezTo>
                    <a:close/>
                  </a:path>
                </a:pathLst>
              </a:custGeom>
              <a:solidFill>
                <a:srgbClr val="3399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06" name="Freeform 46">
                <a:extLst>
                  <a:ext uri="{FF2B5EF4-FFF2-40B4-BE49-F238E27FC236}">
                    <a16:creationId xmlns:a16="http://schemas.microsoft.com/office/drawing/2014/main" id="{034FBB93-B512-4D54-8216-2E598E32A9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0" y="4005"/>
                <a:ext cx="77" cy="2300"/>
              </a:xfrm>
              <a:custGeom>
                <a:avLst/>
                <a:gdLst>
                  <a:gd name="T0" fmla="*/ 0 w 375"/>
                  <a:gd name="T1" fmla="*/ 2 h 2889"/>
                  <a:gd name="T2" fmla="*/ 0 w 375"/>
                  <a:gd name="T3" fmla="*/ 2 h 2889"/>
                  <a:gd name="T4" fmla="*/ 0 w 375"/>
                  <a:gd name="T5" fmla="*/ 2 h 2889"/>
                  <a:gd name="T6" fmla="*/ 0 w 375"/>
                  <a:gd name="T7" fmla="*/ 2 h 2889"/>
                  <a:gd name="T8" fmla="*/ 0 w 375"/>
                  <a:gd name="T9" fmla="*/ 2 h 2889"/>
                  <a:gd name="T10" fmla="*/ 0 w 375"/>
                  <a:gd name="T11" fmla="*/ 2 h 2889"/>
                  <a:gd name="T12" fmla="*/ 0 w 375"/>
                  <a:gd name="T13" fmla="*/ 2 h 2889"/>
                  <a:gd name="T14" fmla="*/ 0 w 375"/>
                  <a:gd name="T15" fmla="*/ 2 h 2889"/>
                  <a:gd name="T16" fmla="*/ 0 w 375"/>
                  <a:gd name="T17" fmla="*/ 2 h 2889"/>
                  <a:gd name="T18" fmla="*/ 0 w 375"/>
                  <a:gd name="T19" fmla="*/ 2 h 2889"/>
                  <a:gd name="T20" fmla="*/ 0 w 375"/>
                  <a:gd name="T21" fmla="*/ 2 h 2889"/>
                  <a:gd name="T22" fmla="*/ 0 w 375"/>
                  <a:gd name="T23" fmla="*/ 2 h 2889"/>
                  <a:gd name="T24" fmla="*/ 0 w 375"/>
                  <a:gd name="T25" fmla="*/ 2 h 2889"/>
                  <a:gd name="T26" fmla="*/ 0 w 375"/>
                  <a:gd name="T27" fmla="*/ 2 h 2889"/>
                  <a:gd name="T28" fmla="*/ 0 w 375"/>
                  <a:gd name="T29" fmla="*/ 2 h 2889"/>
                  <a:gd name="T30" fmla="*/ 0 w 375"/>
                  <a:gd name="T31" fmla="*/ 2 h 2889"/>
                  <a:gd name="T32" fmla="*/ 0 w 375"/>
                  <a:gd name="T33" fmla="*/ 2 h 2889"/>
                  <a:gd name="T34" fmla="*/ 0 w 375"/>
                  <a:gd name="T35" fmla="*/ 2 h 2889"/>
                  <a:gd name="T36" fmla="*/ 0 w 375"/>
                  <a:gd name="T37" fmla="*/ 2 h 2889"/>
                  <a:gd name="T38" fmla="*/ 0 w 375"/>
                  <a:gd name="T39" fmla="*/ 2 h 2889"/>
                  <a:gd name="T40" fmla="*/ 0 w 375"/>
                  <a:gd name="T41" fmla="*/ 2 h 288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5"/>
                  <a:gd name="T64" fmla="*/ 0 h 2889"/>
                  <a:gd name="T65" fmla="*/ 375 w 375"/>
                  <a:gd name="T66" fmla="*/ 2889 h 288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5" h="2889">
                    <a:moveTo>
                      <a:pt x="154" y="9"/>
                    </a:moveTo>
                    <a:cubicBezTo>
                      <a:pt x="143" y="84"/>
                      <a:pt x="134" y="166"/>
                      <a:pt x="114" y="239"/>
                    </a:cubicBezTo>
                    <a:cubicBezTo>
                      <a:pt x="114" y="239"/>
                      <a:pt x="89" y="314"/>
                      <a:pt x="84" y="329"/>
                    </a:cubicBezTo>
                    <a:cubicBezTo>
                      <a:pt x="81" y="339"/>
                      <a:pt x="74" y="359"/>
                      <a:pt x="74" y="359"/>
                    </a:cubicBezTo>
                    <a:cubicBezTo>
                      <a:pt x="62" y="679"/>
                      <a:pt x="53" y="999"/>
                      <a:pt x="34" y="1319"/>
                    </a:cubicBezTo>
                    <a:cubicBezTo>
                      <a:pt x="41" y="1473"/>
                      <a:pt x="45" y="1626"/>
                      <a:pt x="64" y="1779"/>
                    </a:cubicBezTo>
                    <a:cubicBezTo>
                      <a:pt x="67" y="1922"/>
                      <a:pt x="74" y="2066"/>
                      <a:pt x="74" y="2209"/>
                    </a:cubicBezTo>
                    <a:cubicBezTo>
                      <a:pt x="74" y="2309"/>
                      <a:pt x="72" y="2409"/>
                      <a:pt x="64" y="2509"/>
                    </a:cubicBezTo>
                    <a:cubicBezTo>
                      <a:pt x="61" y="2541"/>
                      <a:pt x="34" y="2599"/>
                      <a:pt x="34" y="2599"/>
                    </a:cubicBezTo>
                    <a:cubicBezTo>
                      <a:pt x="31" y="2662"/>
                      <a:pt x="30" y="2726"/>
                      <a:pt x="24" y="2789"/>
                    </a:cubicBezTo>
                    <a:cubicBezTo>
                      <a:pt x="21" y="2821"/>
                      <a:pt x="0" y="2870"/>
                      <a:pt x="54" y="2879"/>
                    </a:cubicBezTo>
                    <a:cubicBezTo>
                      <a:pt x="100" y="2887"/>
                      <a:pt x="147" y="2886"/>
                      <a:pt x="194" y="2889"/>
                    </a:cubicBezTo>
                    <a:cubicBezTo>
                      <a:pt x="375" y="2829"/>
                      <a:pt x="234" y="2886"/>
                      <a:pt x="234" y="2399"/>
                    </a:cubicBezTo>
                    <a:cubicBezTo>
                      <a:pt x="234" y="2096"/>
                      <a:pt x="227" y="1792"/>
                      <a:pt x="224" y="1489"/>
                    </a:cubicBezTo>
                    <a:cubicBezTo>
                      <a:pt x="227" y="1076"/>
                      <a:pt x="228" y="662"/>
                      <a:pt x="234" y="249"/>
                    </a:cubicBezTo>
                    <a:cubicBezTo>
                      <a:pt x="234" y="219"/>
                      <a:pt x="256" y="164"/>
                      <a:pt x="264" y="139"/>
                    </a:cubicBezTo>
                    <a:cubicBezTo>
                      <a:pt x="271" y="119"/>
                      <a:pt x="284" y="79"/>
                      <a:pt x="284" y="79"/>
                    </a:cubicBezTo>
                    <a:cubicBezTo>
                      <a:pt x="281" y="56"/>
                      <a:pt x="289" y="27"/>
                      <a:pt x="274" y="9"/>
                    </a:cubicBezTo>
                    <a:cubicBezTo>
                      <a:pt x="266" y="0"/>
                      <a:pt x="255" y="24"/>
                      <a:pt x="244" y="29"/>
                    </a:cubicBezTo>
                    <a:cubicBezTo>
                      <a:pt x="237" y="32"/>
                      <a:pt x="177" y="51"/>
                      <a:pt x="174" y="49"/>
                    </a:cubicBezTo>
                    <a:cubicBezTo>
                      <a:pt x="161" y="42"/>
                      <a:pt x="161" y="22"/>
                      <a:pt x="154" y="9"/>
                    </a:cubicBezTo>
                    <a:close/>
                  </a:path>
                </a:pathLst>
              </a:custGeom>
              <a:solidFill>
                <a:srgbClr val="6666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636" name="Group 36">
              <a:extLst>
                <a:ext uri="{FF2B5EF4-FFF2-40B4-BE49-F238E27FC236}">
                  <a16:creationId xmlns:a16="http://schemas.microsoft.com/office/drawing/2014/main" id="{54A51E87-5DF7-416D-A9A1-1C1536D9E9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772062" y="5948365"/>
              <a:ext cx="430180" cy="964273"/>
              <a:chOff x="3521" y="3602"/>
              <a:chExt cx="799" cy="2724"/>
            </a:xfrm>
          </p:grpSpPr>
          <p:sp>
            <p:nvSpPr>
              <p:cNvPr id="699" name="Freeform 51">
                <a:extLst>
                  <a:ext uri="{FF2B5EF4-FFF2-40B4-BE49-F238E27FC236}">
                    <a16:creationId xmlns:a16="http://schemas.microsoft.com/office/drawing/2014/main" id="{8ED8C819-8FC1-4EAE-B420-8940A5A3F8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76" y="4928"/>
                <a:ext cx="78" cy="124"/>
              </a:xfrm>
              <a:custGeom>
                <a:avLst/>
                <a:gdLst>
                  <a:gd name="T0" fmla="*/ 1 w 155"/>
                  <a:gd name="T1" fmla="*/ 0 h 248"/>
                  <a:gd name="T2" fmla="*/ 1 w 155"/>
                  <a:gd name="T3" fmla="*/ 1 h 248"/>
                  <a:gd name="T4" fmla="*/ 1 w 155"/>
                  <a:gd name="T5" fmla="*/ 1 h 248"/>
                  <a:gd name="T6" fmla="*/ 1 w 155"/>
                  <a:gd name="T7" fmla="*/ 1 h 248"/>
                  <a:gd name="T8" fmla="*/ 1 w 155"/>
                  <a:gd name="T9" fmla="*/ 1 h 248"/>
                  <a:gd name="T10" fmla="*/ 1 w 155"/>
                  <a:gd name="T11" fmla="*/ 1 h 248"/>
                  <a:gd name="T12" fmla="*/ 1 w 155"/>
                  <a:gd name="T13" fmla="*/ 1 h 248"/>
                  <a:gd name="T14" fmla="*/ 1 w 155"/>
                  <a:gd name="T15" fmla="*/ 1 h 248"/>
                  <a:gd name="T16" fmla="*/ 1 w 155"/>
                  <a:gd name="T17" fmla="*/ 1 h 248"/>
                  <a:gd name="T18" fmla="*/ 1 w 155"/>
                  <a:gd name="T19" fmla="*/ 1 h 248"/>
                  <a:gd name="T20" fmla="*/ 1 w 155"/>
                  <a:gd name="T21" fmla="*/ 1 h 248"/>
                  <a:gd name="T22" fmla="*/ 1 w 15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248"/>
                  <a:gd name="T38" fmla="*/ 155 w 15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248">
                    <a:moveTo>
                      <a:pt x="155" y="0"/>
                    </a:moveTo>
                    <a:cubicBezTo>
                      <a:pt x="89" y="11"/>
                      <a:pt x="90" y="22"/>
                      <a:pt x="35" y="40"/>
                    </a:cubicBezTo>
                    <a:cubicBezTo>
                      <a:pt x="0" y="93"/>
                      <a:pt x="34" y="73"/>
                      <a:pt x="15" y="130"/>
                    </a:cubicBezTo>
                    <a:cubicBezTo>
                      <a:pt x="38" y="200"/>
                      <a:pt x="15" y="183"/>
                      <a:pt x="65" y="200"/>
                    </a:cubicBezTo>
                    <a:cubicBezTo>
                      <a:pt x="72" y="190"/>
                      <a:pt x="73" y="170"/>
                      <a:pt x="85" y="170"/>
                    </a:cubicBezTo>
                    <a:cubicBezTo>
                      <a:pt x="98" y="170"/>
                      <a:pt x="113" y="223"/>
                      <a:pt x="115" y="230"/>
                    </a:cubicBezTo>
                    <a:cubicBezTo>
                      <a:pt x="140" y="155"/>
                      <a:pt x="118" y="248"/>
                      <a:pt x="105" y="170"/>
                    </a:cubicBezTo>
                    <a:cubicBezTo>
                      <a:pt x="103" y="160"/>
                      <a:pt x="122" y="147"/>
                      <a:pt x="115" y="140"/>
                    </a:cubicBezTo>
                    <a:cubicBezTo>
                      <a:pt x="108" y="133"/>
                      <a:pt x="95" y="147"/>
                      <a:pt x="85" y="150"/>
                    </a:cubicBezTo>
                    <a:cubicBezTo>
                      <a:pt x="55" y="104"/>
                      <a:pt x="74" y="95"/>
                      <a:pt x="85" y="40"/>
                    </a:cubicBezTo>
                    <a:cubicBezTo>
                      <a:pt x="124" y="53"/>
                      <a:pt x="142" y="60"/>
                      <a:pt x="155" y="100"/>
                    </a:cubicBezTo>
                    <a:cubicBezTo>
                      <a:pt x="144" y="13"/>
                      <a:pt x="133" y="44"/>
                      <a:pt x="155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grpSp>
            <p:nvGrpSpPr>
              <p:cNvPr id="700" name="Group 108">
                <a:extLst>
                  <a:ext uri="{FF2B5EF4-FFF2-40B4-BE49-F238E27FC236}">
                    <a16:creationId xmlns:a16="http://schemas.microsoft.com/office/drawing/2014/main" id="{79E3F0BC-E1AC-4603-83AD-C365E5DDCB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21" y="3602"/>
                <a:ext cx="799" cy="2724"/>
                <a:chOff x="3521" y="4140"/>
                <a:chExt cx="799" cy="2183"/>
              </a:xfrm>
            </p:grpSpPr>
            <p:grpSp>
              <p:nvGrpSpPr>
                <p:cNvPr id="701" name="Group 109">
                  <a:extLst>
                    <a:ext uri="{FF2B5EF4-FFF2-40B4-BE49-F238E27FC236}">
                      <a16:creationId xmlns:a16="http://schemas.microsoft.com/office/drawing/2014/main" id="{19A5E65F-E829-4B52-A620-469FF99581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521" y="4140"/>
                  <a:ext cx="799" cy="2183"/>
                  <a:chOff x="5040" y="4477"/>
                  <a:chExt cx="799" cy="2183"/>
                </a:xfrm>
              </p:grpSpPr>
              <p:sp>
                <p:nvSpPr>
                  <p:cNvPr id="703" name="Freeform 54">
                    <a:extLst>
                      <a:ext uri="{FF2B5EF4-FFF2-40B4-BE49-F238E27FC236}">
                        <a16:creationId xmlns:a16="http://schemas.microsoft.com/office/drawing/2014/main" id="{813AC1D1-E191-42C2-93B1-BB2440F86A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040" y="4477"/>
                    <a:ext cx="799" cy="662"/>
                  </a:xfrm>
                  <a:custGeom>
                    <a:avLst/>
                    <a:gdLst>
                      <a:gd name="T0" fmla="*/ 1 w 1596"/>
                      <a:gd name="T1" fmla="*/ 1 h 1323"/>
                      <a:gd name="T2" fmla="*/ 1 w 1596"/>
                      <a:gd name="T3" fmla="*/ 1 h 1323"/>
                      <a:gd name="T4" fmla="*/ 1 w 1596"/>
                      <a:gd name="T5" fmla="*/ 1 h 1323"/>
                      <a:gd name="T6" fmla="*/ 1 w 1596"/>
                      <a:gd name="T7" fmla="*/ 1 h 1323"/>
                      <a:gd name="T8" fmla="*/ 1 w 1596"/>
                      <a:gd name="T9" fmla="*/ 1 h 1323"/>
                      <a:gd name="T10" fmla="*/ 1 w 1596"/>
                      <a:gd name="T11" fmla="*/ 1 h 1323"/>
                      <a:gd name="T12" fmla="*/ 1 w 1596"/>
                      <a:gd name="T13" fmla="*/ 1 h 1323"/>
                      <a:gd name="T14" fmla="*/ 1 w 1596"/>
                      <a:gd name="T15" fmla="*/ 1 h 1323"/>
                      <a:gd name="T16" fmla="*/ 1 w 1596"/>
                      <a:gd name="T17" fmla="*/ 1 h 1323"/>
                      <a:gd name="T18" fmla="*/ 1 w 1596"/>
                      <a:gd name="T19" fmla="*/ 1 h 1323"/>
                      <a:gd name="T20" fmla="*/ 1 w 1596"/>
                      <a:gd name="T21" fmla="*/ 1 h 1323"/>
                      <a:gd name="T22" fmla="*/ 1 w 1596"/>
                      <a:gd name="T23" fmla="*/ 1 h 1323"/>
                      <a:gd name="T24" fmla="*/ 1 w 1596"/>
                      <a:gd name="T25" fmla="*/ 1 h 1323"/>
                      <a:gd name="T26" fmla="*/ 1 w 1596"/>
                      <a:gd name="T27" fmla="*/ 1 h 1323"/>
                      <a:gd name="T28" fmla="*/ 1 w 1596"/>
                      <a:gd name="T29" fmla="*/ 1 h 1323"/>
                      <a:gd name="T30" fmla="*/ 1 w 1596"/>
                      <a:gd name="T31" fmla="*/ 1 h 1323"/>
                      <a:gd name="T32" fmla="*/ 1 w 1596"/>
                      <a:gd name="T33" fmla="*/ 1 h 1323"/>
                      <a:gd name="T34" fmla="*/ 1 w 1596"/>
                      <a:gd name="T35" fmla="*/ 1 h 1323"/>
                      <a:gd name="T36" fmla="*/ 1 w 1596"/>
                      <a:gd name="T37" fmla="*/ 1 h 1323"/>
                      <a:gd name="T38" fmla="*/ 1 w 1596"/>
                      <a:gd name="T39" fmla="*/ 1 h 1323"/>
                      <a:gd name="T40" fmla="*/ 1 w 1596"/>
                      <a:gd name="T41" fmla="*/ 1 h 1323"/>
                      <a:gd name="T42" fmla="*/ 1 w 1596"/>
                      <a:gd name="T43" fmla="*/ 1 h 1323"/>
                      <a:gd name="T44" fmla="*/ 1 w 1596"/>
                      <a:gd name="T45" fmla="*/ 1 h 1323"/>
                      <a:gd name="T46" fmla="*/ 1 w 1596"/>
                      <a:gd name="T47" fmla="*/ 1 h 1323"/>
                      <a:gd name="T48" fmla="*/ 1 w 1596"/>
                      <a:gd name="T49" fmla="*/ 1 h 1323"/>
                      <a:gd name="T50" fmla="*/ 1 w 1596"/>
                      <a:gd name="T51" fmla="*/ 1 h 1323"/>
                      <a:gd name="T52" fmla="*/ 1 w 1596"/>
                      <a:gd name="T53" fmla="*/ 1 h 1323"/>
                      <a:gd name="T54" fmla="*/ 1 w 1596"/>
                      <a:gd name="T55" fmla="*/ 1 h 1323"/>
                      <a:gd name="T56" fmla="*/ 1 w 1596"/>
                      <a:gd name="T57" fmla="*/ 1 h 1323"/>
                      <a:gd name="T58" fmla="*/ 1 w 1596"/>
                      <a:gd name="T59" fmla="*/ 1 h 1323"/>
                      <a:gd name="T60" fmla="*/ 1 w 1596"/>
                      <a:gd name="T61" fmla="*/ 1 h 1323"/>
                      <a:gd name="T62" fmla="*/ 1 w 1596"/>
                      <a:gd name="T63" fmla="*/ 1 h 1323"/>
                      <a:gd name="T64" fmla="*/ 1 w 1596"/>
                      <a:gd name="T65" fmla="*/ 1 h 1323"/>
                      <a:gd name="T66" fmla="*/ 1 w 1596"/>
                      <a:gd name="T67" fmla="*/ 1 h 1323"/>
                      <a:gd name="T68" fmla="*/ 1 w 1596"/>
                      <a:gd name="T69" fmla="*/ 1 h 1323"/>
                      <a:gd name="T70" fmla="*/ 1 w 1596"/>
                      <a:gd name="T71" fmla="*/ 1 h 1323"/>
                      <a:gd name="T72" fmla="*/ 1 w 1596"/>
                      <a:gd name="T73" fmla="*/ 1 h 1323"/>
                      <a:gd name="T74" fmla="*/ 1 w 1596"/>
                      <a:gd name="T75" fmla="*/ 1 h 1323"/>
                      <a:gd name="T76" fmla="*/ 1 w 1596"/>
                      <a:gd name="T77" fmla="*/ 1 h 1323"/>
                      <a:gd name="T78" fmla="*/ 1 w 1596"/>
                      <a:gd name="T79" fmla="*/ 1 h 1323"/>
                      <a:gd name="T80" fmla="*/ 1 w 1596"/>
                      <a:gd name="T81" fmla="*/ 1 h 1323"/>
                      <a:gd name="T82" fmla="*/ 1 w 1596"/>
                      <a:gd name="T83" fmla="*/ 1 h 132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596"/>
                      <a:gd name="T127" fmla="*/ 0 h 1323"/>
                      <a:gd name="T128" fmla="*/ 1596 w 1596"/>
                      <a:gd name="T129" fmla="*/ 1323 h 1323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596" h="1323">
                        <a:moveTo>
                          <a:pt x="691" y="1163"/>
                        </a:moveTo>
                        <a:cubicBezTo>
                          <a:pt x="659" y="1211"/>
                          <a:pt x="682" y="1189"/>
                          <a:pt x="611" y="1213"/>
                        </a:cubicBezTo>
                        <a:cubicBezTo>
                          <a:pt x="601" y="1216"/>
                          <a:pt x="591" y="1220"/>
                          <a:pt x="581" y="1223"/>
                        </a:cubicBezTo>
                        <a:cubicBezTo>
                          <a:pt x="571" y="1226"/>
                          <a:pt x="551" y="1233"/>
                          <a:pt x="551" y="1233"/>
                        </a:cubicBezTo>
                        <a:cubicBezTo>
                          <a:pt x="506" y="1203"/>
                          <a:pt x="500" y="1217"/>
                          <a:pt x="451" y="1233"/>
                        </a:cubicBezTo>
                        <a:cubicBezTo>
                          <a:pt x="434" y="1230"/>
                          <a:pt x="414" y="1234"/>
                          <a:pt x="401" y="1223"/>
                        </a:cubicBezTo>
                        <a:cubicBezTo>
                          <a:pt x="378" y="1204"/>
                          <a:pt x="403" y="1146"/>
                          <a:pt x="381" y="1213"/>
                        </a:cubicBezTo>
                        <a:cubicBezTo>
                          <a:pt x="284" y="1206"/>
                          <a:pt x="244" y="1200"/>
                          <a:pt x="161" y="1183"/>
                        </a:cubicBezTo>
                        <a:cubicBezTo>
                          <a:pt x="164" y="1153"/>
                          <a:pt x="161" y="1065"/>
                          <a:pt x="191" y="1053"/>
                        </a:cubicBezTo>
                        <a:cubicBezTo>
                          <a:pt x="201" y="1049"/>
                          <a:pt x="211" y="1060"/>
                          <a:pt x="221" y="1063"/>
                        </a:cubicBezTo>
                        <a:cubicBezTo>
                          <a:pt x="207" y="1072"/>
                          <a:pt x="171" y="1107"/>
                          <a:pt x="151" y="1073"/>
                        </a:cubicBezTo>
                        <a:cubicBezTo>
                          <a:pt x="144" y="1061"/>
                          <a:pt x="158" y="1046"/>
                          <a:pt x="161" y="1033"/>
                        </a:cubicBezTo>
                        <a:cubicBezTo>
                          <a:pt x="134" y="1030"/>
                          <a:pt x="91" y="1048"/>
                          <a:pt x="81" y="1023"/>
                        </a:cubicBezTo>
                        <a:cubicBezTo>
                          <a:pt x="0" y="826"/>
                          <a:pt x="63" y="856"/>
                          <a:pt x="131" y="873"/>
                        </a:cubicBezTo>
                        <a:cubicBezTo>
                          <a:pt x="121" y="880"/>
                          <a:pt x="113" y="891"/>
                          <a:pt x="101" y="893"/>
                        </a:cubicBezTo>
                        <a:cubicBezTo>
                          <a:pt x="44" y="903"/>
                          <a:pt x="75" y="809"/>
                          <a:pt x="91" y="793"/>
                        </a:cubicBezTo>
                        <a:cubicBezTo>
                          <a:pt x="102" y="782"/>
                          <a:pt x="117" y="779"/>
                          <a:pt x="131" y="773"/>
                        </a:cubicBezTo>
                        <a:cubicBezTo>
                          <a:pt x="151" y="765"/>
                          <a:pt x="191" y="753"/>
                          <a:pt x="191" y="753"/>
                        </a:cubicBezTo>
                        <a:cubicBezTo>
                          <a:pt x="218" y="671"/>
                          <a:pt x="178" y="800"/>
                          <a:pt x="211" y="633"/>
                        </a:cubicBezTo>
                        <a:cubicBezTo>
                          <a:pt x="215" y="612"/>
                          <a:pt x="231" y="573"/>
                          <a:pt x="231" y="573"/>
                        </a:cubicBezTo>
                        <a:cubicBezTo>
                          <a:pt x="251" y="576"/>
                          <a:pt x="281" y="601"/>
                          <a:pt x="291" y="583"/>
                        </a:cubicBezTo>
                        <a:cubicBezTo>
                          <a:pt x="313" y="542"/>
                          <a:pt x="293" y="489"/>
                          <a:pt x="301" y="443"/>
                        </a:cubicBezTo>
                        <a:cubicBezTo>
                          <a:pt x="303" y="431"/>
                          <a:pt x="314" y="423"/>
                          <a:pt x="321" y="413"/>
                        </a:cubicBezTo>
                        <a:cubicBezTo>
                          <a:pt x="324" y="383"/>
                          <a:pt x="320" y="351"/>
                          <a:pt x="331" y="323"/>
                        </a:cubicBezTo>
                        <a:cubicBezTo>
                          <a:pt x="345" y="288"/>
                          <a:pt x="410" y="336"/>
                          <a:pt x="421" y="343"/>
                        </a:cubicBezTo>
                        <a:cubicBezTo>
                          <a:pt x="424" y="353"/>
                          <a:pt x="422" y="368"/>
                          <a:pt x="431" y="373"/>
                        </a:cubicBezTo>
                        <a:cubicBezTo>
                          <a:pt x="440" y="378"/>
                          <a:pt x="450" y="363"/>
                          <a:pt x="461" y="363"/>
                        </a:cubicBezTo>
                        <a:cubicBezTo>
                          <a:pt x="474" y="363"/>
                          <a:pt x="517" y="378"/>
                          <a:pt x="531" y="383"/>
                        </a:cubicBezTo>
                        <a:cubicBezTo>
                          <a:pt x="534" y="400"/>
                          <a:pt x="529" y="421"/>
                          <a:pt x="541" y="433"/>
                        </a:cubicBezTo>
                        <a:cubicBezTo>
                          <a:pt x="548" y="440"/>
                          <a:pt x="541" y="406"/>
                          <a:pt x="551" y="403"/>
                        </a:cubicBezTo>
                        <a:cubicBezTo>
                          <a:pt x="570" y="397"/>
                          <a:pt x="591" y="410"/>
                          <a:pt x="611" y="413"/>
                        </a:cubicBezTo>
                        <a:cubicBezTo>
                          <a:pt x="651" y="474"/>
                          <a:pt x="625" y="448"/>
                          <a:pt x="641" y="343"/>
                        </a:cubicBezTo>
                        <a:cubicBezTo>
                          <a:pt x="647" y="306"/>
                          <a:pt x="649" y="314"/>
                          <a:pt x="681" y="303"/>
                        </a:cubicBezTo>
                        <a:cubicBezTo>
                          <a:pt x="678" y="313"/>
                          <a:pt x="682" y="333"/>
                          <a:pt x="671" y="333"/>
                        </a:cubicBezTo>
                        <a:cubicBezTo>
                          <a:pt x="660" y="333"/>
                          <a:pt x="661" y="314"/>
                          <a:pt x="661" y="303"/>
                        </a:cubicBezTo>
                        <a:cubicBezTo>
                          <a:pt x="661" y="296"/>
                          <a:pt x="684" y="146"/>
                          <a:pt x="691" y="133"/>
                        </a:cubicBezTo>
                        <a:cubicBezTo>
                          <a:pt x="696" y="124"/>
                          <a:pt x="711" y="126"/>
                          <a:pt x="721" y="123"/>
                        </a:cubicBezTo>
                        <a:cubicBezTo>
                          <a:pt x="724" y="93"/>
                          <a:pt x="707" y="51"/>
                          <a:pt x="731" y="33"/>
                        </a:cubicBezTo>
                        <a:cubicBezTo>
                          <a:pt x="777" y="0"/>
                          <a:pt x="827" y="40"/>
                          <a:pt x="861" y="63"/>
                        </a:cubicBezTo>
                        <a:cubicBezTo>
                          <a:pt x="864" y="76"/>
                          <a:pt x="867" y="90"/>
                          <a:pt x="871" y="103"/>
                        </a:cubicBezTo>
                        <a:cubicBezTo>
                          <a:pt x="877" y="123"/>
                          <a:pt x="891" y="163"/>
                          <a:pt x="891" y="163"/>
                        </a:cubicBezTo>
                        <a:cubicBezTo>
                          <a:pt x="894" y="153"/>
                          <a:pt x="891" y="136"/>
                          <a:pt x="901" y="133"/>
                        </a:cubicBezTo>
                        <a:cubicBezTo>
                          <a:pt x="944" y="121"/>
                          <a:pt x="972" y="151"/>
                          <a:pt x="1001" y="173"/>
                        </a:cubicBezTo>
                        <a:cubicBezTo>
                          <a:pt x="1010" y="147"/>
                          <a:pt x="1002" y="112"/>
                          <a:pt x="1021" y="93"/>
                        </a:cubicBezTo>
                        <a:cubicBezTo>
                          <a:pt x="1028" y="86"/>
                          <a:pt x="1041" y="100"/>
                          <a:pt x="1051" y="103"/>
                        </a:cubicBezTo>
                        <a:cubicBezTo>
                          <a:pt x="1054" y="93"/>
                          <a:pt x="1051" y="76"/>
                          <a:pt x="1061" y="73"/>
                        </a:cubicBezTo>
                        <a:cubicBezTo>
                          <a:pt x="1072" y="70"/>
                          <a:pt x="1143" y="89"/>
                          <a:pt x="1161" y="93"/>
                        </a:cubicBezTo>
                        <a:cubicBezTo>
                          <a:pt x="1234" y="141"/>
                          <a:pt x="1147" y="71"/>
                          <a:pt x="1181" y="183"/>
                        </a:cubicBezTo>
                        <a:cubicBezTo>
                          <a:pt x="1189" y="211"/>
                          <a:pt x="1240" y="218"/>
                          <a:pt x="1261" y="223"/>
                        </a:cubicBezTo>
                        <a:cubicBezTo>
                          <a:pt x="1297" y="250"/>
                          <a:pt x="1327" y="260"/>
                          <a:pt x="1341" y="303"/>
                        </a:cubicBezTo>
                        <a:cubicBezTo>
                          <a:pt x="1295" y="372"/>
                          <a:pt x="1333" y="294"/>
                          <a:pt x="1341" y="363"/>
                        </a:cubicBezTo>
                        <a:cubicBezTo>
                          <a:pt x="1343" y="383"/>
                          <a:pt x="1334" y="403"/>
                          <a:pt x="1331" y="423"/>
                        </a:cubicBezTo>
                        <a:cubicBezTo>
                          <a:pt x="1399" y="491"/>
                          <a:pt x="1375" y="459"/>
                          <a:pt x="1411" y="513"/>
                        </a:cubicBezTo>
                        <a:cubicBezTo>
                          <a:pt x="1391" y="573"/>
                          <a:pt x="1360" y="649"/>
                          <a:pt x="1431" y="673"/>
                        </a:cubicBezTo>
                        <a:cubicBezTo>
                          <a:pt x="1470" y="703"/>
                          <a:pt x="1486" y="717"/>
                          <a:pt x="1501" y="763"/>
                        </a:cubicBezTo>
                        <a:cubicBezTo>
                          <a:pt x="1466" y="816"/>
                          <a:pt x="1500" y="796"/>
                          <a:pt x="1481" y="853"/>
                        </a:cubicBezTo>
                        <a:cubicBezTo>
                          <a:pt x="1488" y="870"/>
                          <a:pt x="1492" y="887"/>
                          <a:pt x="1501" y="903"/>
                        </a:cubicBezTo>
                        <a:cubicBezTo>
                          <a:pt x="1509" y="918"/>
                          <a:pt x="1524" y="928"/>
                          <a:pt x="1531" y="943"/>
                        </a:cubicBezTo>
                        <a:cubicBezTo>
                          <a:pt x="1596" y="1072"/>
                          <a:pt x="1488" y="904"/>
                          <a:pt x="1561" y="1013"/>
                        </a:cubicBezTo>
                        <a:cubicBezTo>
                          <a:pt x="1551" y="1020"/>
                          <a:pt x="1542" y="1028"/>
                          <a:pt x="1531" y="1033"/>
                        </a:cubicBezTo>
                        <a:cubicBezTo>
                          <a:pt x="1518" y="1038"/>
                          <a:pt x="1499" y="1032"/>
                          <a:pt x="1491" y="1043"/>
                        </a:cubicBezTo>
                        <a:cubicBezTo>
                          <a:pt x="1485" y="1051"/>
                          <a:pt x="1498" y="1063"/>
                          <a:pt x="1501" y="1073"/>
                        </a:cubicBezTo>
                        <a:cubicBezTo>
                          <a:pt x="1498" y="1083"/>
                          <a:pt x="1500" y="1097"/>
                          <a:pt x="1491" y="1103"/>
                        </a:cubicBezTo>
                        <a:cubicBezTo>
                          <a:pt x="1474" y="1115"/>
                          <a:pt x="1431" y="1123"/>
                          <a:pt x="1431" y="1123"/>
                        </a:cubicBezTo>
                        <a:cubicBezTo>
                          <a:pt x="1455" y="1194"/>
                          <a:pt x="1463" y="1165"/>
                          <a:pt x="1431" y="1213"/>
                        </a:cubicBezTo>
                        <a:cubicBezTo>
                          <a:pt x="1404" y="1210"/>
                          <a:pt x="1376" y="1214"/>
                          <a:pt x="1351" y="1203"/>
                        </a:cubicBezTo>
                        <a:cubicBezTo>
                          <a:pt x="1341" y="1199"/>
                          <a:pt x="1351" y="1177"/>
                          <a:pt x="1341" y="1173"/>
                        </a:cubicBezTo>
                        <a:cubicBezTo>
                          <a:pt x="1316" y="1162"/>
                          <a:pt x="1288" y="1166"/>
                          <a:pt x="1261" y="1163"/>
                        </a:cubicBezTo>
                        <a:cubicBezTo>
                          <a:pt x="1264" y="1130"/>
                          <a:pt x="1271" y="1096"/>
                          <a:pt x="1271" y="1063"/>
                        </a:cubicBezTo>
                        <a:cubicBezTo>
                          <a:pt x="1271" y="1049"/>
                          <a:pt x="1269" y="1092"/>
                          <a:pt x="1261" y="1103"/>
                        </a:cubicBezTo>
                        <a:cubicBezTo>
                          <a:pt x="1254" y="1113"/>
                          <a:pt x="1241" y="1116"/>
                          <a:pt x="1231" y="1123"/>
                        </a:cubicBezTo>
                        <a:cubicBezTo>
                          <a:pt x="1228" y="1113"/>
                          <a:pt x="1231" y="1092"/>
                          <a:pt x="1221" y="1093"/>
                        </a:cubicBezTo>
                        <a:cubicBezTo>
                          <a:pt x="1197" y="1096"/>
                          <a:pt x="1184" y="1125"/>
                          <a:pt x="1161" y="1133"/>
                        </a:cubicBezTo>
                        <a:cubicBezTo>
                          <a:pt x="1151" y="1136"/>
                          <a:pt x="1141" y="1140"/>
                          <a:pt x="1131" y="1143"/>
                        </a:cubicBezTo>
                        <a:cubicBezTo>
                          <a:pt x="975" y="1126"/>
                          <a:pt x="1051" y="1107"/>
                          <a:pt x="1051" y="1163"/>
                        </a:cubicBezTo>
                        <a:cubicBezTo>
                          <a:pt x="1051" y="1174"/>
                          <a:pt x="1051" y="1189"/>
                          <a:pt x="1041" y="1193"/>
                        </a:cubicBezTo>
                        <a:cubicBezTo>
                          <a:pt x="1010" y="1204"/>
                          <a:pt x="974" y="1200"/>
                          <a:pt x="941" y="1203"/>
                        </a:cubicBezTo>
                        <a:cubicBezTo>
                          <a:pt x="907" y="1306"/>
                          <a:pt x="962" y="1167"/>
                          <a:pt x="901" y="1243"/>
                        </a:cubicBezTo>
                        <a:cubicBezTo>
                          <a:pt x="892" y="1254"/>
                          <a:pt x="903" y="1276"/>
                          <a:pt x="891" y="1283"/>
                        </a:cubicBezTo>
                        <a:cubicBezTo>
                          <a:pt x="871" y="1295"/>
                          <a:pt x="844" y="1290"/>
                          <a:pt x="821" y="1293"/>
                        </a:cubicBezTo>
                        <a:cubicBezTo>
                          <a:pt x="752" y="1270"/>
                          <a:pt x="816" y="1283"/>
                          <a:pt x="801" y="1313"/>
                        </a:cubicBezTo>
                        <a:cubicBezTo>
                          <a:pt x="796" y="1322"/>
                          <a:pt x="781" y="1320"/>
                          <a:pt x="771" y="1323"/>
                        </a:cubicBezTo>
                        <a:cubicBezTo>
                          <a:pt x="748" y="1320"/>
                          <a:pt x="723" y="1323"/>
                          <a:pt x="701" y="1313"/>
                        </a:cubicBezTo>
                        <a:cubicBezTo>
                          <a:pt x="668" y="1298"/>
                          <a:pt x="685" y="1264"/>
                          <a:pt x="691" y="1243"/>
                        </a:cubicBezTo>
                        <a:cubicBezTo>
                          <a:pt x="712" y="1172"/>
                          <a:pt x="727" y="1199"/>
                          <a:pt x="691" y="1163"/>
                        </a:cubicBezTo>
                        <a:close/>
                      </a:path>
                    </a:pathLst>
                  </a:custGeom>
                  <a:solidFill>
                    <a:srgbClr val="99CC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pt-BR"/>
                  </a:p>
                </p:txBody>
              </p:sp>
              <p:sp>
                <p:nvSpPr>
                  <p:cNvPr id="704" name="Freeform 55">
                    <a:extLst>
                      <a:ext uri="{FF2B5EF4-FFF2-40B4-BE49-F238E27FC236}">
                        <a16:creationId xmlns:a16="http://schemas.microsoft.com/office/drawing/2014/main" id="{BE582666-7EF3-460E-B01E-C11D0CED32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297" y="5049"/>
                    <a:ext cx="465" cy="1611"/>
                  </a:xfrm>
                  <a:custGeom>
                    <a:avLst/>
                    <a:gdLst>
                      <a:gd name="T0" fmla="*/ 1 w 929"/>
                      <a:gd name="T1" fmla="*/ 1 h 3218"/>
                      <a:gd name="T2" fmla="*/ 1 w 929"/>
                      <a:gd name="T3" fmla="*/ 1 h 3218"/>
                      <a:gd name="T4" fmla="*/ 1 w 929"/>
                      <a:gd name="T5" fmla="*/ 1 h 3218"/>
                      <a:gd name="T6" fmla="*/ 1 w 929"/>
                      <a:gd name="T7" fmla="*/ 1 h 3218"/>
                      <a:gd name="T8" fmla="*/ 1 w 929"/>
                      <a:gd name="T9" fmla="*/ 1 h 3218"/>
                      <a:gd name="T10" fmla="*/ 1 w 929"/>
                      <a:gd name="T11" fmla="*/ 1 h 3218"/>
                      <a:gd name="T12" fmla="*/ 1 w 929"/>
                      <a:gd name="T13" fmla="*/ 1 h 3218"/>
                      <a:gd name="T14" fmla="*/ 1 w 929"/>
                      <a:gd name="T15" fmla="*/ 1 h 3218"/>
                      <a:gd name="T16" fmla="*/ 1 w 929"/>
                      <a:gd name="T17" fmla="*/ 1 h 3218"/>
                      <a:gd name="T18" fmla="*/ 1 w 929"/>
                      <a:gd name="T19" fmla="*/ 1 h 3218"/>
                      <a:gd name="T20" fmla="*/ 1 w 929"/>
                      <a:gd name="T21" fmla="*/ 1 h 3218"/>
                      <a:gd name="T22" fmla="*/ 1 w 929"/>
                      <a:gd name="T23" fmla="*/ 1 h 3218"/>
                      <a:gd name="T24" fmla="*/ 1 w 929"/>
                      <a:gd name="T25" fmla="*/ 1 h 3218"/>
                      <a:gd name="T26" fmla="*/ 1 w 929"/>
                      <a:gd name="T27" fmla="*/ 1 h 3218"/>
                      <a:gd name="T28" fmla="*/ 1 w 929"/>
                      <a:gd name="T29" fmla="*/ 1 h 3218"/>
                      <a:gd name="T30" fmla="*/ 1 w 929"/>
                      <a:gd name="T31" fmla="*/ 1 h 3218"/>
                      <a:gd name="T32" fmla="*/ 1 w 929"/>
                      <a:gd name="T33" fmla="*/ 1 h 3218"/>
                      <a:gd name="T34" fmla="*/ 1 w 929"/>
                      <a:gd name="T35" fmla="*/ 1 h 3218"/>
                      <a:gd name="T36" fmla="*/ 1 w 929"/>
                      <a:gd name="T37" fmla="*/ 1 h 3218"/>
                      <a:gd name="T38" fmla="*/ 1 w 929"/>
                      <a:gd name="T39" fmla="*/ 1 h 3218"/>
                      <a:gd name="T40" fmla="*/ 1 w 929"/>
                      <a:gd name="T41" fmla="*/ 1 h 3218"/>
                      <a:gd name="T42" fmla="*/ 1 w 929"/>
                      <a:gd name="T43" fmla="*/ 1 h 3218"/>
                      <a:gd name="T44" fmla="*/ 1 w 929"/>
                      <a:gd name="T45" fmla="*/ 1 h 3218"/>
                      <a:gd name="T46" fmla="*/ 1 w 929"/>
                      <a:gd name="T47" fmla="*/ 1 h 3218"/>
                      <a:gd name="T48" fmla="*/ 1 w 929"/>
                      <a:gd name="T49" fmla="*/ 1 h 3218"/>
                      <a:gd name="T50" fmla="*/ 1 w 929"/>
                      <a:gd name="T51" fmla="*/ 1 h 3218"/>
                      <a:gd name="T52" fmla="*/ 1 w 929"/>
                      <a:gd name="T53" fmla="*/ 1 h 3218"/>
                      <a:gd name="T54" fmla="*/ 1 w 929"/>
                      <a:gd name="T55" fmla="*/ 1 h 3218"/>
                      <a:gd name="T56" fmla="*/ 1 w 929"/>
                      <a:gd name="T57" fmla="*/ 1 h 3218"/>
                      <a:gd name="T58" fmla="*/ 1 w 929"/>
                      <a:gd name="T59" fmla="*/ 1 h 3218"/>
                      <a:gd name="T60" fmla="*/ 1 w 929"/>
                      <a:gd name="T61" fmla="*/ 1 h 3218"/>
                      <a:gd name="T62" fmla="*/ 1 w 929"/>
                      <a:gd name="T63" fmla="*/ 1 h 3218"/>
                      <a:gd name="T64" fmla="*/ 1 w 929"/>
                      <a:gd name="T65" fmla="*/ 1 h 3218"/>
                      <a:gd name="T66" fmla="*/ 1 w 929"/>
                      <a:gd name="T67" fmla="*/ 1 h 3218"/>
                      <a:gd name="T68" fmla="*/ 1 w 929"/>
                      <a:gd name="T69" fmla="*/ 1 h 3218"/>
                      <a:gd name="T70" fmla="*/ 1 w 929"/>
                      <a:gd name="T71" fmla="*/ 1 h 321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929"/>
                      <a:gd name="T109" fmla="*/ 0 h 3218"/>
                      <a:gd name="T110" fmla="*/ 929 w 929"/>
                      <a:gd name="T111" fmla="*/ 3218 h 321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929" h="3218">
                        <a:moveTo>
                          <a:pt x="7" y="91"/>
                        </a:moveTo>
                        <a:cubicBezTo>
                          <a:pt x="31" y="162"/>
                          <a:pt x="9" y="139"/>
                          <a:pt x="57" y="171"/>
                        </a:cubicBezTo>
                        <a:cubicBezTo>
                          <a:pt x="82" y="246"/>
                          <a:pt x="45" y="156"/>
                          <a:pt x="97" y="221"/>
                        </a:cubicBezTo>
                        <a:cubicBezTo>
                          <a:pt x="152" y="290"/>
                          <a:pt x="51" y="214"/>
                          <a:pt x="137" y="271"/>
                        </a:cubicBezTo>
                        <a:cubicBezTo>
                          <a:pt x="161" y="342"/>
                          <a:pt x="139" y="319"/>
                          <a:pt x="187" y="351"/>
                        </a:cubicBezTo>
                        <a:cubicBezTo>
                          <a:pt x="201" y="308"/>
                          <a:pt x="213" y="264"/>
                          <a:pt x="227" y="221"/>
                        </a:cubicBezTo>
                        <a:cubicBezTo>
                          <a:pt x="232" y="205"/>
                          <a:pt x="221" y="255"/>
                          <a:pt x="217" y="271"/>
                        </a:cubicBezTo>
                        <a:cubicBezTo>
                          <a:pt x="209" y="304"/>
                          <a:pt x="207" y="302"/>
                          <a:pt x="187" y="331"/>
                        </a:cubicBezTo>
                        <a:cubicBezTo>
                          <a:pt x="112" y="306"/>
                          <a:pt x="208" y="348"/>
                          <a:pt x="147" y="261"/>
                        </a:cubicBezTo>
                        <a:cubicBezTo>
                          <a:pt x="133" y="241"/>
                          <a:pt x="87" y="221"/>
                          <a:pt x="87" y="221"/>
                        </a:cubicBezTo>
                        <a:cubicBezTo>
                          <a:pt x="82" y="207"/>
                          <a:pt x="75" y="165"/>
                          <a:pt x="47" y="171"/>
                        </a:cubicBezTo>
                        <a:cubicBezTo>
                          <a:pt x="35" y="173"/>
                          <a:pt x="34" y="191"/>
                          <a:pt x="27" y="201"/>
                        </a:cubicBezTo>
                        <a:cubicBezTo>
                          <a:pt x="0" y="121"/>
                          <a:pt x="27" y="221"/>
                          <a:pt x="27" y="141"/>
                        </a:cubicBezTo>
                        <a:cubicBezTo>
                          <a:pt x="27" y="130"/>
                          <a:pt x="10" y="104"/>
                          <a:pt x="17" y="111"/>
                        </a:cubicBezTo>
                        <a:cubicBezTo>
                          <a:pt x="28" y="122"/>
                          <a:pt x="29" y="138"/>
                          <a:pt x="37" y="151"/>
                        </a:cubicBezTo>
                        <a:cubicBezTo>
                          <a:pt x="84" y="226"/>
                          <a:pt x="138" y="297"/>
                          <a:pt x="187" y="371"/>
                        </a:cubicBezTo>
                        <a:cubicBezTo>
                          <a:pt x="205" y="398"/>
                          <a:pt x="216" y="457"/>
                          <a:pt x="227" y="491"/>
                        </a:cubicBezTo>
                        <a:cubicBezTo>
                          <a:pt x="254" y="572"/>
                          <a:pt x="263" y="662"/>
                          <a:pt x="297" y="741"/>
                        </a:cubicBezTo>
                        <a:cubicBezTo>
                          <a:pt x="302" y="752"/>
                          <a:pt x="312" y="760"/>
                          <a:pt x="317" y="771"/>
                        </a:cubicBezTo>
                        <a:cubicBezTo>
                          <a:pt x="365" y="878"/>
                          <a:pt x="312" y="793"/>
                          <a:pt x="357" y="861"/>
                        </a:cubicBezTo>
                        <a:cubicBezTo>
                          <a:pt x="378" y="967"/>
                          <a:pt x="353" y="1078"/>
                          <a:pt x="387" y="1181"/>
                        </a:cubicBezTo>
                        <a:cubicBezTo>
                          <a:pt x="362" y="1533"/>
                          <a:pt x="387" y="1093"/>
                          <a:pt x="387" y="1481"/>
                        </a:cubicBezTo>
                        <a:cubicBezTo>
                          <a:pt x="387" y="1623"/>
                          <a:pt x="369" y="1769"/>
                          <a:pt x="357" y="1911"/>
                        </a:cubicBezTo>
                        <a:cubicBezTo>
                          <a:pt x="377" y="2108"/>
                          <a:pt x="323" y="2310"/>
                          <a:pt x="387" y="2501"/>
                        </a:cubicBezTo>
                        <a:cubicBezTo>
                          <a:pt x="384" y="2624"/>
                          <a:pt x="391" y="2748"/>
                          <a:pt x="377" y="2871"/>
                        </a:cubicBezTo>
                        <a:cubicBezTo>
                          <a:pt x="373" y="2905"/>
                          <a:pt x="378" y="3008"/>
                          <a:pt x="367" y="3041"/>
                        </a:cubicBezTo>
                        <a:cubicBezTo>
                          <a:pt x="377" y="3218"/>
                          <a:pt x="278" y="3151"/>
                          <a:pt x="427" y="3151"/>
                        </a:cubicBezTo>
                        <a:cubicBezTo>
                          <a:pt x="447" y="3151"/>
                          <a:pt x="467" y="3144"/>
                          <a:pt x="487" y="3141"/>
                        </a:cubicBezTo>
                        <a:cubicBezTo>
                          <a:pt x="474" y="2816"/>
                          <a:pt x="455" y="2781"/>
                          <a:pt x="447" y="2391"/>
                        </a:cubicBezTo>
                        <a:cubicBezTo>
                          <a:pt x="452" y="2001"/>
                          <a:pt x="487" y="1569"/>
                          <a:pt x="447" y="1171"/>
                        </a:cubicBezTo>
                        <a:cubicBezTo>
                          <a:pt x="450" y="1081"/>
                          <a:pt x="445" y="990"/>
                          <a:pt x="457" y="901"/>
                        </a:cubicBezTo>
                        <a:cubicBezTo>
                          <a:pt x="459" y="889"/>
                          <a:pt x="479" y="890"/>
                          <a:pt x="487" y="881"/>
                        </a:cubicBezTo>
                        <a:cubicBezTo>
                          <a:pt x="508" y="855"/>
                          <a:pt x="507" y="811"/>
                          <a:pt x="527" y="781"/>
                        </a:cubicBezTo>
                        <a:cubicBezTo>
                          <a:pt x="560" y="648"/>
                          <a:pt x="512" y="481"/>
                          <a:pt x="567" y="371"/>
                        </a:cubicBezTo>
                        <a:cubicBezTo>
                          <a:pt x="572" y="360"/>
                          <a:pt x="582" y="352"/>
                          <a:pt x="587" y="341"/>
                        </a:cubicBezTo>
                        <a:cubicBezTo>
                          <a:pt x="592" y="332"/>
                          <a:pt x="588" y="317"/>
                          <a:pt x="597" y="311"/>
                        </a:cubicBezTo>
                        <a:cubicBezTo>
                          <a:pt x="614" y="299"/>
                          <a:pt x="639" y="303"/>
                          <a:pt x="657" y="291"/>
                        </a:cubicBezTo>
                        <a:cubicBezTo>
                          <a:pt x="677" y="278"/>
                          <a:pt x="717" y="251"/>
                          <a:pt x="717" y="251"/>
                        </a:cubicBezTo>
                        <a:cubicBezTo>
                          <a:pt x="735" y="198"/>
                          <a:pt x="715" y="241"/>
                          <a:pt x="757" y="191"/>
                        </a:cubicBezTo>
                        <a:cubicBezTo>
                          <a:pt x="795" y="145"/>
                          <a:pt x="794" y="154"/>
                          <a:pt x="857" y="141"/>
                        </a:cubicBezTo>
                        <a:cubicBezTo>
                          <a:pt x="908" y="107"/>
                          <a:pt x="873" y="139"/>
                          <a:pt x="897" y="91"/>
                        </a:cubicBezTo>
                        <a:cubicBezTo>
                          <a:pt x="902" y="80"/>
                          <a:pt x="929" y="64"/>
                          <a:pt x="917" y="61"/>
                        </a:cubicBezTo>
                        <a:cubicBezTo>
                          <a:pt x="897" y="56"/>
                          <a:pt x="857" y="81"/>
                          <a:pt x="857" y="81"/>
                        </a:cubicBezTo>
                        <a:cubicBezTo>
                          <a:pt x="854" y="98"/>
                          <a:pt x="858" y="118"/>
                          <a:pt x="847" y="131"/>
                        </a:cubicBezTo>
                        <a:cubicBezTo>
                          <a:pt x="838" y="142"/>
                          <a:pt x="820" y="137"/>
                          <a:pt x="807" y="141"/>
                        </a:cubicBezTo>
                        <a:cubicBezTo>
                          <a:pt x="771" y="151"/>
                          <a:pt x="780" y="149"/>
                          <a:pt x="747" y="171"/>
                        </a:cubicBezTo>
                        <a:cubicBezTo>
                          <a:pt x="696" y="154"/>
                          <a:pt x="730" y="175"/>
                          <a:pt x="707" y="121"/>
                        </a:cubicBezTo>
                        <a:cubicBezTo>
                          <a:pt x="702" y="110"/>
                          <a:pt x="692" y="102"/>
                          <a:pt x="687" y="91"/>
                        </a:cubicBezTo>
                        <a:cubicBezTo>
                          <a:pt x="678" y="72"/>
                          <a:pt x="667" y="31"/>
                          <a:pt x="667" y="31"/>
                        </a:cubicBezTo>
                        <a:cubicBezTo>
                          <a:pt x="657" y="34"/>
                          <a:pt x="646" y="46"/>
                          <a:pt x="637" y="41"/>
                        </a:cubicBezTo>
                        <a:cubicBezTo>
                          <a:pt x="628" y="36"/>
                          <a:pt x="627" y="0"/>
                          <a:pt x="627" y="11"/>
                        </a:cubicBezTo>
                        <a:cubicBezTo>
                          <a:pt x="627" y="85"/>
                          <a:pt x="623" y="72"/>
                          <a:pt x="667" y="101"/>
                        </a:cubicBezTo>
                        <a:cubicBezTo>
                          <a:pt x="670" y="111"/>
                          <a:pt x="672" y="122"/>
                          <a:pt x="677" y="131"/>
                        </a:cubicBezTo>
                        <a:cubicBezTo>
                          <a:pt x="682" y="142"/>
                          <a:pt x="692" y="150"/>
                          <a:pt x="697" y="161"/>
                        </a:cubicBezTo>
                        <a:cubicBezTo>
                          <a:pt x="706" y="180"/>
                          <a:pt x="717" y="221"/>
                          <a:pt x="717" y="221"/>
                        </a:cubicBezTo>
                        <a:cubicBezTo>
                          <a:pt x="662" y="239"/>
                          <a:pt x="622" y="283"/>
                          <a:pt x="567" y="301"/>
                        </a:cubicBezTo>
                        <a:cubicBezTo>
                          <a:pt x="533" y="250"/>
                          <a:pt x="530" y="203"/>
                          <a:pt x="547" y="141"/>
                        </a:cubicBezTo>
                        <a:cubicBezTo>
                          <a:pt x="553" y="119"/>
                          <a:pt x="570" y="102"/>
                          <a:pt x="577" y="81"/>
                        </a:cubicBezTo>
                        <a:cubicBezTo>
                          <a:pt x="559" y="7"/>
                          <a:pt x="575" y="48"/>
                          <a:pt x="557" y="101"/>
                        </a:cubicBezTo>
                        <a:cubicBezTo>
                          <a:pt x="553" y="112"/>
                          <a:pt x="544" y="121"/>
                          <a:pt x="537" y="131"/>
                        </a:cubicBezTo>
                        <a:cubicBezTo>
                          <a:pt x="527" y="128"/>
                          <a:pt x="514" y="128"/>
                          <a:pt x="507" y="121"/>
                        </a:cubicBezTo>
                        <a:cubicBezTo>
                          <a:pt x="487" y="101"/>
                          <a:pt x="507" y="61"/>
                          <a:pt x="487" y="121"/>
                        </a:cubicBezTo>
                        <a:cubicBezTo>
                          <a:pt x="498" y="154"/>
                          <a:pt x="516" y="178"/>
                          <a:pt x="527" y="211"/>
                        </a:cubicBezTo>
                        <a:cubicBezTo>
                          <a:pt x="534" y="271"/>
                          <a:pt x="539" y="316"/>
                          <a:pt x="557" y="371"/>
                        </a:cubicBezTo>
                        <a:cubicBezTo>
                          <a:pt x="554" y="388"/>
                          <a:pt x="554" y="406"/>
                          <a:pt x="547" y="421"/>
                        </a:cubicBezTo>
                        <a:cubicBezTo>
                          <a:pt x="537" y="443"/>
                          <a:pt x="507" y="481"/>
                          <a:pt x="507" y="481"/>
                        </a:cubicBezTo>
                        <a:cubicBezTo>
                          <a:pt x="536" y="569"/>
                          <a:pt x="560" y="686"/>
                          <a:pt x="477" y="741"/>
                        </a:cubicBezTo>
                        <a:cubicBezTo>
                          <a:pt x="446" y="788"/>
                          <a:pt x="437" y="824"/>
                          <a:pt x="387" y="841"/>
                        </a:cubicBezTo>
                        <a:cubicBezTo>
                          <a:pt x="380" y="821"/>
                          <a:pt x="370" y="802"/>
                          <a:pt x="367" y="781"/>
                        </a:cubicBezTo>
                        <a:cubicBezTo>
                          <a:pt x="364" y="754"/>
                          <a:pt x="375" y="721"/>
                          <a:pt x="357" y="701"/>
                        </a:cubicBezTo>
                        <a:cubicBezTo>
                          <a:pt x="341" y="683"/>
                          <a:pt x="310" y="694"/>
                          <a:pt x="287" y="691"/>
                        </a:cubicBezTo>
                        <a:cubicBezTo>
                          <a:pt x="277" y="629"/>
                          <a:pt x="282" y="564"/>
                          <a:pt x="247" y="511"/>
                        </a:cubicBezTo>
                        <a:cubicBezTo>
                          <a:pt x="234" y="461"/>
                          <a:pt x="238" y="376"/>
                          <a:pt x="187" y="351"/>
                        </a:cubicBezTo>
                      </a:path>
                    </a:pathLst>
                  </a:custGeom>
                  <a:solidFill>
                    <a:srgbClr val="808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pt-BR"/>
                  </a:p>
                </p:txBody>
              </p:sp>
            </p:grpSp>
            <p:sp>
              <p:nvSpPr>
                <p:cNvPr id="702" name="Freeform 56">
                  <a:extLst>
                    <a:ext uri="{FF2B5EF4-FFF2-40B4-BE49-F238E27FC236}">
                      <a16:creationId xmlns:a16="http://schemas.microsoft.com/office/drawing/2014/main" id="{F955D525-82C6-4FBA-BC0C-BEBEC4FB5D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038" y="4932"/>
                  <a:ext cx="102" cy="108"/>
                </a:xfrm>
                <a:custGeom>
                  <a:avLst/>
                  <a:gdLst>
                    <a:gd name="T0" fmla="*/ 1 w 204"/>
                    <a:gd name="T1" fmla="*/ 0 h 215"/>
                    <a:gd name="T2" fmla="*/ 1 w 204"/>
                    <a:gd name="T3" fmla="*/ 1 h 215"/>
                    <a:gd name="T4" fmla="*/ 1 w 204"/>
                    <a:gd name="T5" fmla="*/ 1 h 215"/>
                    <a:gd name="T6" fmla="*/ 1 w 204"/>
                    <a:gd name="T7" fmla="*/ 1 h 215"/>
                    <a:gd name="T8" fmla="*/ 1 w 204"/>
                    <a:gd name="T9" fmla="*/ 1 h 215"/>
                    <a:gd name="T10" fmla="*/ 1 w 204"/>
                    <a:gd name="T11" fmla="*/ 1 h 215"/>
                    <a:gd name="T12" fmla="*/ 1 w 204"/>
                    <a:gd name="T13" fmla="*/ 0 h 2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4"/>
                    <a:gd name="T22" fmla="*/ 0 h 215"/>
                    <a:gd name="T23" fmla="*/ 204 w 204"/>
                    <a:gd name="T24" fmla="*/ 215 h 21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4" h="215">
                      <a:moveTo>
                        <a:pt x="132" y="0"/>
                      </a:moveTo>
                      <a:cubicBezTo>
                        <a:pt x="187" y="37"/>
                        <a:pt x="204" y="58"/>
                        <a:pt x="142" y="100"/>
                      </a:cubicBezTo>
                      <a:cubicBezTo>
                        <a:pt x="145" y="110"/>
                        <a:pt x="156" y="120"/>
                        <a:pt x="152" y="130"/>
                      </a:cubicBezTo>
                      <a:cubicBezTo>
                        <a:pt x="130" y="184"/>
                        <a:pt x="97" y="112"/>
                        <a:pt x="142" y="180"/>
                      </a:cubicBezTo>
                      <a:cubicBezTo>
                        <a:pt x="139" y="180"/>
                        <a:pt x="0" y="215"/>
                        <a:pt x="52" y="150"/>
                      </a:cubicBezTo>
                      <a:cubicBezTo>
                        <a:pt x="60" y="141"/>
                        <a:pt x="72" y="137"/>
                        <a:pt x="82" y="130"/>
                      </a:cubicBezTo>
                      <a:cubicBezTo>
                        <a:pt x="109" y="89"/>
                        <a:pt x="120" y="47"/>
                        <a:pt x="132" y="0"/>
                      </a:cubicBezTo>
                      <a:close/>
                    </a:path>
                  </a:pathLst>
                </a:custGeom>
                <a:solidFill>
                  <a:srgbClr val="99CC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pt-BR"/>
                </a:p>
              </p:txBody>
            </p:sp>
          </p:grpSp>
        </p:grpSp>
        <p:sp>
          <p:nvSpPr>
            <p:cNvPr id="637" name="Freeform 76">
              <a:extLst>
                <a:ext uri="{FF2B5EF4-FFF2-40B4-BE49-F238E27FC236}">
                  <a16:creationId xmlns:a16="http://schemas.microsoft.com/office/drawing/2014/main" id="{1F893C85-1A09-442C-9F22-3E80CE8E1B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70914" y="6706272"/>
              <a:ext cx="69005" cy="12667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38" name="Freeform 77">
              <a:extLst>
                <a:ext uri="{FF2B5EF4-FFF2-40B4-BE49-F238E27FC236}">
                  <a16:creationId xmlns:a16="http://schemas.microsoft.com/office/drawing/2014/main" id="{937A5057-AF57-4220-BB1B-423BD83B31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98809" y="6827126"/>
              <a:ext cx="30832" cy="36402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639" name="Group 65">
              <a:extLst>
                <a:ext uri="{FF2B5EF4-FFF2-40B4-BE49-F238E27FC236}">
                  <a16:creationId xmlns:a16="http://schemas.microsoft.com/office/drawing/2014/main" id="{3F4666C3-7D11-41CC-8A43-E206CA8592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743998" y="6211206"/>
              <a:ext cx="368515" cy="698914"/>
              <a:chOff x="5220" y="4680"/>
              <a:chExt cx="682" cy="1977"/>
            </a:xfrm>
          </p:grpSpPr>
          <p:sp>
            <p:nvSpPr>
              <p:cNvPr id="697" name="Freeform 109">
                <a:extLst>
                  <a:ext uri="{FF2B5EF4-FFF2-40B4-BE49-F238E27FC236}">
                    <a16:creationId xmlns:a16="http://schemas.microsoft.com/office/drawing/2014/main" id="{585E6708-EADE-4793-9C56-FEB0B673AB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59" y="5356"/>
                <a:ext cx="429" cy="1301"/>
              </a:xfrm>
              <a:custGeom>
                <a:avLst/>
                <a:gdLst>
                  <a:gd name="T0" fmla="*/ 1 w 723"/>
                  <a:gd name="T1" fmla="*/ 1 h 1964"/>
                  <a:gd name="T2" fmla="*/ 1 w 723"/>
                  <a:gd name="T3" fmla="*/ 1 h 1964"/>
                  <a:gd name="T4" fmla="*/ 1 w 723"/>
                  <a:gd name="T5" fmla="*/ 1 h 1964"/>
                  <a:gd name="T6" fmla="*/ 1 w 723"/>
                  <a:gd name="T7" fmla="*/ 1 h 1964"/>
                  <a:gd name="T8" fmla="*/ 1 w 723"/>
                  <a:gd name="T9" fmla="*/ 1 h 1964"/>
                  <a:gd name="T10" fmla="*/ 1 w 723"/>
                  <a:gd name="T11" fmla="*/ 1 h 1964"/>
                  <a:gd name="T12" fmla="*/ 1 w 723"/>
                  <a:gd name="T13" fmla="*/ 1 h 1964"/>
                  <a:gd name="T14" fmla="*/ 1 w 723"/>
                  <a:gd name="T15" fmla="*/ 1 h 1964"/>
                  <a:gd name="T16" fmla="*/ 1 w 723"/>
                  <a:gd name="T17" fmla="*/ 1 h 1964"/>
                  <a:gd name="T18" fmla="*/ 1 w 723"/>
                  <a:gd name="T19" fmla="*/ 1 h 1964"/>
                  <a:gd name="T20" fmla="*/ 1 w 723"/>
                  <a:gd name="T21" fmla="*/ 1 h 1964"/>
                  <a:gd name="T22" fmla="*/ 1 w 723"/>
                  <a:gd name="T23" fmla="*/ 1 h 1964"/>
                  <a:gd name="T24" fmla="*/ 1 w 723"/>
                  <a:gd name="T25" fmla="*/ 1 h 1964"/>
                  <a:gd name="T26" fmla="*/ 1 w 723"/>
                  <a:gd name="T27" fmla="*/ 1 h 1964"/>
                  <a:gd name="T28" fmla="*/ 1 w 723"/>
                  <a:gd name="T29" fmla="*/ 1 h 1964"/>
                  <a:gd name="T30" fmla="*/ 1 w 723"/>
                  <a:gd name="T31" fmla="*/ 1 h 1964"/>
                  <a:gd name="T32" fmla="*/ 1 w 723"/>
                  <a:gd name="T33" fmla="*/ 1 h 1964"/>
                  <a:gd name="T34" fmla="*/ 1 w 723"/>
                  <a:gd name="T35" fmla="*/ 1 h 1964"/>
                  <a:gd name="T36" fmla="*/ 1 w 723"/>
                  <a:gd name="T37" fmla="*/ 1 h 1964"/>
                  <a:gd name="T38" fmla="*/ 1 w 723"/>
                  <a:gd name="T39" fmla="*/ 1 h 1964"/>
                  <a:gd name="T40" fmla="*/ 1 w 723"/>
                  <a:gd name="T41" fmla="*/ 0 h 1964"/>
                  <a:gd name="T42" fmla="*/ 1 w 723"/>
                  <a:gd name="T43" fmla="*/ 1 h 1964"/>
                  <a:gd name="T44" fmla="*/ 1 w 723"/>
                  <a:gd name="T45" fmla="*/ 1 h 1964"/>
                  <a:gd name="T46" fmla="*/ 1 w 723"/>
                  <a:gd name="T47" fmla="*/ 1 h 1964"/>
                  <a:gd name="T48" fmla="*/ 1 w 723"/>
                  <a:gd name="T49" fmla="*/ 1 h 1964"/>
                  <a:gd name="T50" fmla="*/ 1 w 723"/>
                  <a:gd name="T51" fmla="*/ 1 h 1964"/>
                  <a:gd name="T52" fmla="*/ 1 w 723"/>
                  <a:gd name="T53" fmla="*/ 1 h 1964"/>
                  <a:gd name="T54" fmla="*/ 1 w 723"/>
                  <a:gd name="T55" fmla="*/ 1 h 1964"/>
                  <a:gd name="T56" fmla="*/ 1 w 723"/>
                  <a:gd name="T57" fmla="*/ 1 h 1964"/>
                  <a:gd name="T58" fmla="*/ 1 w 723"/>
                  <a:gd name="T59" fmla="*/ 1 h 1964"/>
                  <a:gd name="T60" fmla="*/ 1 w 723"/>
                  <a:gd name="T61" fmla="*/ 1 h 1964"/>
                  <a:gd name="T62" fmla="*/ 1 w 723"/>
                  <a:gd name="T63" fmla="*/ 1 h 1964"/>
                  <a:gd name="T64" fmla="*/ 1 w 723"/>
                  <a:gd name="T65" fmla="*/ 1 h 1964"/>
                  <a:gd name="T66" fmla="*/ 1 w 723"/>
                  <a:gd name="T67" fmla="*/ 1 h 1964"/>
                  <a:gd name="T68" fmla="*/ 1 w 723"/>
                  <a:gd name="T69" fmla="*/ 1 h 19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23"/>
                  <a:gd name="T106" fmla="*/ 0 h 1964"/>
                  <a:gd name="T107" fmla="*/ 723 w 723"/>
                  <a:gd name="T108" fmla="*/ 1964 h 19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23" h="1964">
                    <a:moveTo>
                      <a:pt x="0" y="187"/>
                    </a:moveTo>
                    <a:cubicBezTo>
                      <a:pt x="18" y="215"/>
                      <a:pt x="33" y="214"/>
                      <a:pt x="60" y="232"/>
                    </a:cubicBezTo>
                    <a:cubicBezTo>
                      <a:pt x="75" y="222"/>
                      <a:pt x="90" y="212"/>
                      <a:pt x="105" y="202"/>
                    </a:cubicBezTo>
                    <a:cubicBezTo>
                      <a:pt x="112" y="197"/>
                      <a:pt x="127" y="187"/>
                      <a:pt x="127" y="187"/>
                    </a:cubicBezTo>
                    <a:cubicBezTo>
                      <a:pt x="132" y="180"/>
                      <a:pt x="133" y="165"/>
                      <a:pt x="142" y="165"/>
                    </a:cubicBezTo>
                    <a:cubicBezTo>
                      <a:pt x="151" y="165"/>
                      <a:pt x="159" y="178"/>
                      <a:pt x="157" y="187"/>
                    </a:cubicBezTo>
                    <a:cubicBezTo>
                      <a:pt x="156" y="191"/>
                      <a:pt x="97" y="220"/>
                      <a:pt x="90" y="225"/>
                    </a:cubicBezTo>
                    <a:cubicBezTo>
                      <a:pt x="65" y="262"/>
                      <a:pt x="54" y="308"/>
                      <a:pt x="90" y="345"/>
                    </a:cubicBezTo>
                    <a:cubicBezTo>
                      <a:pt x="108" y="363"/>
                      <a:pt x="134" y="367"/>
                      <a:pt x="157" y="375"/>
                    </a:cubicBezTo>
                    <a:cubicBezTo>
                      <a:pt x="165" y="372"/>
                      <a:pt x="175" y="374"/>
                      <a:pt x="180" y="367"/>
                    </a:cubicBezTo>
                    <a:cubicBezTo>
                      <a:pt x="189" y="354"/>
                      <a:pt x="190" y="337"/>
                      <a:pt x="195" y="322"/>
                    </a:cubicBezTo>
                    <a:cubicBezTo>
                      <a:pt x="197" y="315"/>
                      <a:pt x="196" y="304"/>
                      <a:pt x="202" y="300"/>
                    </a:cubicBezTo>
                    <a:cubicBezTo>
                      <a:pt x="210" y="295"/>
                      <a:pt x="217" y="290"/>
                      <a:pt x="225" y="285"/>
                    </a:cubicBezTo>
                    <a:cubicBezTo>
                      <a:pt x="243" y="225"/>
                      <a:pt x="265" y="146"/>
                      <a:pt x="195" y="127"/>
                    </a:cubicBezTo>
                    <a:cubicBezTo>
                      <a:pt x="197" y="102"/>
                      <a:pt x="192" y="75"/>
                      <a:pt x="202" y="52"/>
                    </a:cubicBezTo>
                    <a:cubicBezTo>
                      <a:pt x="205" y="45"/>
                      <a:pt x="220" y="53"/>
                      <a:pt x="225" y="60"/>
                    </a:cubicBezTo>
                    <a:cubicBezTo>
                      <a:pt x="241" y="82"/>
                      <a:pt x="249" y="137"/>
                      <a:pt x="255" y="165"/>
                    </a:cubicBezTo>
                    <a:cubicBezTo>
                      <a:pt x="252" y="220"/>
                      <a:pt x="254" y="275"/>
                      <a:pt x="247" y="330"/>
                    </a:cubicBezTo>
                    <a:cubicBezTo>
                      <a:pt x="246" y="339"/>
                      <a:pt x="236" y="344"/>
                      <a:pt x="232" y="352"/>
                    </a:cubicBezTo>
                    <a:cubicBezTo>
                      <a:pt x="221" y="375"/>
                      <a:pt x="218" y="403"/>
                      <a:pt x="210" y="427"/>
                    </a:cubicBezTo>
                    <a:cubicBezTo>
                      <a:pt x="218" y="453"/>
                      <a:pt x="225" y="472"/>
                      <a:pt x="240" y="495"/>
                    </a:cubicBezTo>
                    <a:cubicBezTo>
                      <a:pt x="248" y="530"/>
                      <a:pt x="265" y="563"/>
                      <a:pt x="285" y="592"/>
                    </a:cubicBezTo>
                    <a:cubicBezTo>
                      <a:pt x="287" y="610"/>
                      <a:pt x="286" y="664"/>
                      <a:pt x="300" y="690"/>
                    </a:cubicBezTo>
                    <a:cubicBezTo>
                      <a:pt x="309" y="706"/>
                      <a:pt x="330" y="735"/>
                      <a:pt x="330" y="735"/>
                    </a:cubicBezTo>
                    <a:cubicBezTo>
                      <a:pt x="339" y="717"/>
                      <a:pt x="352" y="701"/>
                      <a:pt x="360" y="682"/>
                    </a:cubicBezTo>
                    <a:cubicBezTo>
                      <a:pt x="394" y="605"/>
                      <a:pt x="357" y="664"/>
                      <a:pt x="390" y="615"/>
                    </a:cubicBezTo>
                    <a:cubicBezTo>
                      <a:pt x="389" y="575"/>
                      <a:pt x="406" y="317"/>
                      <a:pt x="367" y="210"/>
                    </a:cubicBezTo>
                    <a:cubicBezTo>
                      <a:pt x="368" y="204"/>
                      <a:pt x="375" y="155"/>
                      <a:pt x="382" y="142"/>
                    </a:cubicBezTo>
                    <a:cubicBezTo>
                      <a:pt x="391" y="126"/>
                      <a:pt x="412" y="97"/>
                      <a:pt x="412" y="97"/>
                    </a:cubicBezTo>
                    <a:cubicBezTo>
                      <a:pt x="415" y="77"/>
                      <a:pt x="409" y="54"/>
                      <a:pt x="420" y="37"/>
                    </a:cubicBezTo>
                    <a:cubicBezTo>
                      <a:pt x="425" y="29"/>
                      <a:pt x="434" y="51"/>
                      <a:pt x="435" y="60"/>
                    </a:cubicBezTo>
                    <a:cubicBezTo>
                      <a:pt x="436" y="68"/>
                      <a:pt x="430" y="75"/>
                      <a:pt x="427" y="82"/>
                    </a:cubicBezTo>
                    <a:cubicBezTo>
                      <a:pt x="421" y="137"/>
                      <a:pt x="424" y="154"/>
                      <a:pt x="397" y="195"/>
                    </a:cubicBezTo>
                    <a:cubicBezTo>
                      <a:pt x="398" y="206"/>
                      <a:pt x="401" y="288"/>
                      <a:pt x="420" y="307"/>
                    </a:cubicBezTo>
                    <a:cubicBezTo>
                      <a:pt x="432" y="319"/>
                      <a:pt x="451" y="321"/>
                      <a:pt x="465" y="330"/>
                    </a:cubicBezTo>
                    <a:cubicBezTo>
                      <a:pt x="496" y="283"/>
                      <a:pt x="491" y="219"/>
                      <a:pt x="510" y="165"/>
                    </a:cubicBezTo>
                    <a:cubicBezTo>
                      <a:pt x="512" y="130"/>
                      <a:pt x="508" y="94"/>
                      <a:pt x="517" y="60"/>
                    </a:cubicBezTo>
                    <a:cubicBezTo>
                      <a:pt x="529" y="13"/>
                      <a:pt x="553" y="64"/>
                      <a:pt x="555" y="67"/>
                    </a:cubicBezTo>
                    <a:cubicBezTo>
                      <a:pt x="538" y="116"/>
                      <a:pt x="535" y="167"/>
                      <a:pt x="547" y="217"/>
                    </a:cubicBezTo>
                    <a:cubicBezTo>
                      <a:pt x="568" y="186"/>
                      <a:pt x="599" y="171"/>
                      <a:pt x="630" y="150"/>
                    </a:cubicBezTo>
                    <a:cubicBezTo>
                      <a:pt x="645" y="140"/>
                      <a:pt x="675" y="120"/>
                      <a:pt x="675" y="120"/>
                    </a:cubicBezTo>
                    <a:cubicBezTo>
                      <a:pt x="687" y="81"/>
                      <a:pt x="689" y="40"/>
                      <a:pt x="697" y="0"/>
                    </a:cubicBezTo>
                    <a:cubicBezTo>
                      <a:pt x="723" y="38"/>
                      <a:pt x="722" y="79"/>
                      <a:pt x="682" y="105"/>
                    </a:cubicBezTo>
                    <a:cubicBezTo>
                      <a:pt x="680" y="120"/>
                      <a:pt x="684" y="138"/>
                      <a:pt x="675" y="150"/>
                    </a:cubicBezTo>
                    <a:cubicBezTo>
                      <a:pt x="665" y="165"/>
                      <a:pt x="630" y="180"/>
                      <a:pt x="630" y="180"/>
                    </a:cubicBezTo>
                    <a:cubicBezTo>
                      <a:pt x="588" y="242"/>
                      <a:pt x="644" y="169"/>
                      <a:pt x="592" y="210"/>
                    </a:cubicBezTo>
                    <a:cubicBezTo>
                      <a:pt x="585" y="215"/>
                      <a:pt x="583" y="226"/>
                      <a:pt x="577" y="232"/>
                    </a:cubicBezTo>
                    <a:cubicBezTo>
                      <a:pt x="571" y="238"/>
                      <a:pt x="562" y="242"/>
                      <a:pt x="555" y="247"/>
                    </a:cubicBezTo>
                    <a:cubicBezTo>
                      <a:pt x="546" y="272"/>
                      <a:pt x="517" y="315"/>
                      <a:pt x="517" y="315"/>
                    </a:cubicBezTo>
                    <a:cubicBezTo>
                      <a:pt x="508" y="365"/>
                      <a:pt x="495" y="411"/>
                      <a:pt x="442" y="427"/>
                    </a:cubicBezTo>
                    <a:cubicBezTo>
                      <a:pt x="410" y="477"/>
                      <a:pt x="435" y="424"/>
                      <a:pt x="435" y="472"/>
                    </a:cubicBezTo>
                    <a:cubicBezTo>
                      <a:pt x="435" y="558"/>
                      <a:pt x="444" y="692"/>
                      <a:pt x="390" y="772"/>
                    </a:cubicBezTo>
                    <a:cubicBezTo>
                      <a:pt x="386" y="851"/>
                      <a:pt x="367" y="904"/>
                      <a:pt x="367" y="945"/>
                    </a:cubicBezTo>
                    <a:cubicBezTo>
                      <a:pt x="367" y="986"/>
                      <a:pt x="388" y="989"/>
                      <a:pt x="390" y="1020"/>
                    </a:cubicBezTo>
                    <a:cubicBezTo>
                      <a:pt x="381" y="1079"/>
                      <a:pt x="402" y="1074"/>
                      <a:pt x="382" y="1132"/>
                    </a:cubicBezTo>
                    <a:cubicBezTo>
                      <a:pt x="379" y="1140"/>
                      <a:pt x="390" y="1170"/>
                      <a:pt x="390" y="1170"/>
                    </a:cubicBezTo>
                    <a:cubicBezTo>
                      <a:pt x="394" y="1195"/>
                      <a:pt x="406" y="1211"/>
                      <a:pt x="405" y="1313"/>
                    </a:cubicBezTo>
                    <a:cubicBezTo>
                      <a:pt x="404" y="1415"/>
                      <a:pt x="418" y="1686"/>
                      <a:pt x="382" y="1785"/>
                    </a:cubicBezTo>
                    <a:cubicBezTo>
                      <a:pt x="403" y="1964"/>
                      <a:pt x="407" y="1913"/>
                      <a:pt x="187" y="1905"/>
                    </a:cubicBezTo>
                    <a:cubicBezTo>
                      <a:pt x="199" y="1862"/>
                      <a:pt x="185" y="1833"/>
                      <a:pt x="225" y="1807"/>
                    </a:cubicBezTo>
                    <a:cubicBezTo>
                      <a:pt x="250" y="1771"/>
                      <a:pt x="267" y="1730"/>
                      <a:pt x="277" y="1687"/>
                    </a:cubicBezTo>
                    <a:cubicBezTo>
                      <a:pt x="292" y="1575"/>
                      <a:pt x="302" y="1318"/>
                      <a:pt x="292" y="1132"/>
                    </a:cubicBezTo>
                    <a:cubicBezTo>
                      <a:pt x="282" y="946"/>
                      <a:pt x="237" y="680"/>
                      <a:pt x="217" y="570"/>
                    </a:cubicBezTo>
                    <a:cubicBezTo>
                      <a:pt x="208" y="530"/>
                      <a:pt x="207" y="495"/>
                      <a:pt x="172" y="472"/>
                    </a:cubicBezTo>
                    <a:cubicBezTo>
                      <a:pt x="142" y="429"/>
                      <a:pt x="170" y="431"/>
                      <a:pt x="112" y="420"/>
                    </a:cubicBezTo>
                    <a:cubicBezTo>
                      <a:pt x="110" y="390"/>
                      <a:pt x="119" y="357"/>
                      <a:pt x="105" y="330"/>
                    </a:cubicBezTo>
                    <a:cubicBezTo>
                      <a:pt x="98" y="317"/>
                      <a:pt x="73" y="330"/>
                      <a:pt x="60" y="322"/>
                    </a:cubicBezTo>
                    <a:cubicBezTo>
                      <a:pt x="45" y="314"/>
                      <a:pt x="46" y="291"/>
                      <a:pt x="37" y="277"/>
                    </a:cubicBezTo>
                    <a:cubicBezTo>
                      <a:pt x="35" y="270"/>
                      <a:pt x="35" y="261"/>
                      <a:pt x="30" y="255"/>
                    </a:cubicBezTo>
                    <a:cubicBezTo>
                      <a:pt x="24" y="248"/>
                      <a:pt x="11" y="248"/>
                      <a:pt x="7" y="240"/>
                    </a:cubicBezTo>
                    <a:cubicBezTo>
                      <a:pt x="0" y="224"/>
                      <a:pt x="2" y="205"/>
                      <a:pt x="0" y="187"/>
                    </a:cubicBezTo>
                    <a:close/>
                  </a:path>
                </a:pathLst>
              </a:custGeom>
              <a:solidFill>
                <a:srgbClr val="605E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98" name="Freeform 110">
                <a:extLst>
                  <a:ext uri="{FF2B5EF4-FFF2-40B4-BE49-F238E27FC236}">
                    <a16:creationId xmlns:a16="http://schemas.microsoft.com/office/drawing/2014/main" id="{C5CFEE57-BB5E-48CC-94AF-A485879523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20" y="4680"/>
                <a:ext cx="682" cy="865"/>
              </a:xfrm>
              <a:custGeom>
                <a:avLst/>
                <a:gdLst>
                  <a:gd name="T0" fmla="*/ 1 w 1150"/>
                  <a:gd name="T1" fmla="*/ 1 h 1494"/>
                  <a:gd name="T2" fmla="*/ 1 w 1150"/>
                  <a:gd name="T3" fmla="*/ 1 h 1494"/>
                  <a:gd name="T4" fmla="*/ 1 w 1150"/>
                  <a:gd name="T5" fmla="*/ 1 h 1494"/>
                  <a:gd name="T6" fmla="*/ 1 w 1150"/>
                  <a:gd name="T7" fmla="*/ 1 h 1494"/>
                  <a:gd name="T8" fmla="*/ 1 w 1150"/>
                  <a:gd name="T9" fmla="*/ 1 h 1494"/>
                  <a:gd name="T10" fmla="*/ 1 w 1150"/>
                  <a:gd name="T11" fmla="*/ 1 h 1494"/>
                  <a:gd name="T12" fmla="*/ 1 w 1150"/>
                  <a:gd name="T13" fmla="*/ 1 h 1494"/>
                  <a:gd name="T14" fmla="*/ 1 w 1150"/>
                  <a:gd name="T15" fmla="*/ 1 h 1494"/>
                  <a:gd name="T16" fmla="*/ 1 w 1150"/>
                  <a:gd name="T17" fmla="*/ 1 h 1494"/>
                  <a:gd name="T18" fmla="*/ 1 w 1150"/>
                  <a:gd name="T19" fmla="*/ 1 h 1494"/>
                  <a:gd name="T20" fmla="*/ 1 w 1150"/>
                  <a:gd name="T21" fmla="*/ 1 h 1494"/>
                  <a:gd name="T22" fmla="*/ 1 w 1150"/>
                  <a:gd name="T23" fmla="*/ 1 h 1494"/>
                  <a:gd name="T24" fmla="*/ 1 w 1150"/>
                  <a:gd name="T25" fmla="*/ 1 h 1494"/>
                  <a:gd name="T26" fmla="*/ 1 w 1150"/>
                  <a:gd name="T27" fmla="*/ 1 h 1494"/>
                  <a:gd name="T28" fmla="*/ 1 w 1150"/>
                  <a:gd name="T29" fmla="*/ 1 h 1494"/>
                  <a:gd name="T30" fmla="*/ 1 w 1150"/>
                  <a:gd name="T31" fmla="*/ 1 h 1494"/>
                  <a:gd name="T32" fmla="*/ 1 w 1150"/>
                  <a:gd name="T33" fmla="*/ 1 h 1494"/>
                  <a:gd name="T34" fmla="*/ 1 w 1150"/>
                  <a:gd name="T35" fmla="*/ 1 h 1494"/>
                  <a:gd name="T36" fmla="*/ 1 w 1150"/>
                  <a:gd name="T37" fmla="*/ 1 h 1494"/>
                  <a:gd name="T38" fmla="*/ 1 w 1150"/>
                  <a:gd name="T39" fmla="*/ 1 h 1494"/>
                  <a:gd name="T40" fmla="*/ 1 w 1150"/>
                  <a:gd name="T41" fmla="*/ 1 h 1494"/>
                  <a:gd name="T42" fmla="*/ 1 w 1150"/>
                  <a:gd name="T43" fmla="*/ 1 h 1494"/>
                  <a:gd name="T44" fmla="*/ 1 w 1150"/>
                  <a:gd name="T45" fmla="*/ 1 h 1494"/>
                  <a:gd name="T46" fmla="*/ 1 w 1150"/>
                  <a:gd name="T47" fmla="*/ 1 h 1494"/>
                  <a:gd name="T48" fmla="*/ 1 w 1150"/>
                  <a:gd name="T49" fmla="*/ 1 h 1494"/>
                  <a:gd name="T50" fmla="*/ 1 w 1150"/>
                  <a:gd name="T51" fmla="*/ 1 h 1494"/>
                  <a:gd name="T52" fmla="*/ 1 w 1150"/>
                  <a:gd name="T53" fmla="*/ 1 h 1494"/>
                  <a:gd name="T54" fmla="*/ 1 w 1150"/>
                  <a:gd name="T55" fmla="*/ 1 h 1494"/>
                  <a:gd name="T56" fmla="*/ 1 w 1150"/>
                  <a:gd name="T57" fmla="*/ 1 h 1494"/>
                  <a:gd name="T58" fmla="*/ 1 w 1150"/>
                  <a:gd name="T59" fmla="*/ 1 h 1494"/>
                  <a:gd name="T60" fmla="*/ 1 w 1150"/>
                  <a:gd name="T61" fmla="*/ 1 h 1494"/>
                  <a:gd name="T62" fmla="*/ 1 w 1150"/>
                  <a:gd name="T63" fmla="*/ 1 h 1494"/>
                  <a:gd name="T64" fmla="*/ 1 w 1150"/>
                  <a:gd name="T65" fmla="*/ 1 h 149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50"/>
                  <a:gd name="T100" fmla="*/ 0 h 1494"/>
                  <a:gd name="T101" fmla="*/ 1150 w 1150"/>
                  <a:gd name="T102" fmla="*/ 1494 h 149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50" h="1494">
                    <a:moveTo>
                      <a:pt x="10" y="976"/>
                    </a:moveTo>
                    <a:cubicBezTo>
                      <a:pt x="16" y="907"/>
                      <a:pt x="15" y="833"/>
                      <a:pt x="55" y="774"/>
                    </a:cubicBezTo>
                    <a:cubicBezTo>
                      <a:pt x="115" y="788"/>
                      <a:pt x="66" y="787"/>
                      <a:pt x="93" y="714"/>
                    </a:cubicBezTo>
                    <a:cubicBezTo>
                      <a:pt x="96" y="706"/>
                      <a:pt x="108" y="704"/>
                      <a:pt x="115" y="699"/>
                    </a:cubicBezTo>
                    <a:cubicBezTo>
                      <a:pt x="271" y="709"/>
                      <a:pt x="203" y="740"/>
                      <a:pt x="228" y="594"/>
                    </a:cubicBezTo>
                    <a:cubicBezTo>
                      <a:pt x="230" y="585"/>
                      <a:pt x="238" y="579"/>
                      <a:pt x="243" y="571"/>
                    </a:cubicBezTo>
                    <a:cubicBezTo>
                      <a:pt x="250" y="574"/>
                      <a:pt x="265" y="571"/>
                      <a:pt x="265" y="579"/>
                    </a:cubicBezTo>
                    <a:cubicBezTo>
                      <a:pt x="265" y="588"/>
                      <a:pt x="244" y="603"/>
                      <a:pt x="243" y="594"/>
                    </a:cubicBezTo>
                    <a:cubicBezTo>
                      <a:pt x="227" y="472"/>
                      <a:pt x="219" y="486"/>
                      <a:pt x="273" y="451"/>
                    </a:cubicBezTo>
                    <a:cubicBezTo>
                      <a:pt x="268" y="444"/>
                      <a:pt x="259" y="438"/>
                      <a:pt x="258" y="429"/>
                    </a:cubicBezTo>
                    <a:cubicBezTo>
                      <a:pt x="253" y="385"/>
                      <a:pt x="279" y="322"/>
                      <a:pt x="303" y="286"/>
                    </a:cubicBezTo>
                    <a:cubicBezTo>
                      <a:pt x="349" y="293"/>
                      <a:pt x="370" y="300"/>
                      <a:pt x="408" y="324"/>
                    </a:cubicBezTo>
                    <a:cubicBezTo>
                      <a:pt x="426" y="418"/>
                      <a:pt x="405" y="342"/>
                      <a:pt x="423" y="339"/>
                    </a:cubicBezTo>
                    <a:cubicBezTo>
                      <a:pt x="448" y="335"/>
                      <a:pt x="473" y="344"/>
                      <a:pt x="498" y="346"/>
                    </a:cubicBezTo>
                    <a:cubicBezTo>
                      <a:pt x="505" y="349"/>
                      <a:pt x="514" y="360"/>
                      <a:pt x="520" y="354"/>
                    </a:cubicBezTo>
                    <a:cubicBezTo>
                      <a:pt x="529" y="345"/>
                      <a:pt x="525" y="329"/>
                      <a:pt x="528" y="316"/>
                    </a:cubicBezTo>
                    <a:cubicBezTo>
                      <a:pt x="530" y="309"/>
                      <a:pt x="540" y="299"/>
                      <a:pt x="535" y="294"/>
                    </a:cubicBezTo>
                    <a:cubicBezTo>
                      <a:pt x="530" y="289"/>
                      <a:pt x="520" y="299"/>
                      <a:pt x="513" y="301"/>
                    </a:cubicBezTo>
                    <a:cubicBezTo>
                      <a:pt x="535" y="233"/>
                      <a:pt x="514" y="159"/>
                      <a:pt x="535" y="91"/>
                    </a:cubicBezTo>
                    <a:cubicBezTo>
                      <a:pt x="538" y="71"/>
                      <a:pt x="536" y="50"/>
                      <a:pt x="543" y="31"/>
                    </a:cubicBezTo>
                    <a:cubicBezTo>
                      <a:pt x="556" y="0"/>
                      <a:pt x="599" y="34"/>
                      <a:pt x="618" y="39"/>
                    </a:cubicBezTo>
                    <a:cubicBezTo>
                      <a:pt x="660" y="67"/>
                      <a:pt x="638" y="90"/>
                      <a:pt x="663" y="121"/>
                    </a:cubicBezTo>
                    <a:cubicBezTo>
                      <a:pt x="678" y="140"/>
                      <a:pt x="702" y="140"/>
                      <a:pt x="723" y="144"/>
                    </a:cubicBezTo>
                    <a:cubicBezTo>
                      <a:pt x="762" y="203"/>
                      <a:pt x="758" y="177"/>
                      <a:pt x="738" y="241"/>
                    </a:cubicBezTo>
                    <a:cubicBezTo>
                      <a:pt x="772" y="293"/>
                      <a:pt x="822" y="326"/>
                      <a:pt x="865" y="369"/>
                    </a:cubicBezTo>
                    <a:cubicBezTo>
                      <a:pt x="868" y="376"/>
                      <a:pt x="865" y="391"/>
                      <a:pt x="873" y="391"/>
                    </a:cubicBezTo>
                    <a:cubicBezTo>
                      <a:pt x="882" y="391"/>
                      <a:pt x="880" y="372"/>
                      <a:pt x="888" y="369"/>
                    </a:cubicBezTo>
                    <a:cubicBezTo>
                      <a:pt x="901" y="365"/>
                      <a:pt x="967" y="394"/>
                      <a:pt x="985" y="399"/>
                    </a:cubicBezTo>
                    <a:cubicBezTo>
                      <a:pt x="1010" y="436"/>
                      <a:pt x="988" y="449"/>
                      <a:pt x="1000" y="489"/>
                    </a:cubicBezTo>
                    <a:cubicBezTo>
                      <a:pt x="982" y="567"/>
                      <a:pt x="1038" y="570"/>
                      <a:pt x="1098" y="579"/>
                    </a:cubicBezTo>
                    <a:cubicBezTo>
                      <a:pt x="1128" y="589"/>
                      <a:pt x="1141" y="593"/>
                      <a:pt x="1150" y="624"/>
                    </a:cubicBezTo>
                    <a:cubicBezTo>
                      <a:pt x="1140" y="654"/>
                      <a:pt x="1124" y="666"/>
                      <a:pt x="1098" y="684"/>
                    </a:cubicBezTo>
                    <a:cubicBezTo>
                      <a:pt x="1107" y="724"/>
                      <a:pt x="1137" y="769"/>
                      <a:pt x="1083" y="789"/>
                    </a:cubicBezTo>
                    <a:cubicBezTo>
                      <a:pt x="1097" y="833"/>
                      <a:pt x="1108" y="819"/>
                      <a:pt x="1098" y="871"/>
                    </a:cubicBezTo>
                    <a:cubicBezTo>
                      <a:pt x="1108" y="913"/>
                      <a:pt x="1127" y="915"/>
                      <a:pt x="1090" y="939"/>
                    </a:cubicBezTo>
                    <a:cubicBezTo>
                      <a:pt x="1129" y="998"/>
                      <a:pt x="1125" y="965"/>
                      <a:pt x="1105" y="1021"/>
                    </a:cubicBezTo>
                    <a:cubicBezTo>
                      <a:pt x="1102" y="1029"/>
                      <a:pt x="1100" y="1036"/>
                      <a:pt x="1098" y="1044"/>
                    </a:cubicBezTo>
                    <a:cubicBezTo>
                      <a:pt x="1132" y="1078"/>
                      <a:pt x="1146" y="1080"/>
                      <a:pt x="1098" y="1104"/>
                    </a:cubicBezTo>
                    <a:cubicBezTo>
                      <a:pt x="1105" y="1106"/>
                      <a:pt x="1116" y="1105"/>
                      <a:pt x="1120" y="1111"/>
                    </a:cubicBezTo>
                    <a:cubicBezTo>
                      <a:pt x="1129" y="1124"/>
                      <a:pt x="1135" y="1156"/>
                      <a:pt x="1135" y="1156"/>
                    </a:cubicBezTo>
                    <a:cubicBezTo>
                      <a:pt x="1062" y="1233"/>
                      <a:pt x="1128" y="1213"/>
                      <a:pt x="970" y="1224"/>
                    </a:cubicBezTo>
                    <a:cubicBezTo>
                      <a:pt x="913" y="1242"/>
                      <a:pt x="979" y="1215"/>
                      <a:pt x="940" y="1254"/>
                    </a:cubicBezTo>
                    <a:cubicBezTo>
                      <a:pt x="925" y="1269"/>
                      <a:pt x="900" y="1265"/>
                      <a:pt x="880" y="1269"/>
                    </a:cubicBezTo>
                    <a:cubicBezTo>
                      <a:pt x="871" y="1266"/>
                      <a:pt x="822" y="1256"/>
                      <a:pt x="880" y="1239"/>
                    </a:cubicBezTo>
                    <a:cubicBezTo>
                      <a:pt x="890" y="1236"/>
                      <a:pt x="900" y="1244"/>
                      <a:pt x="910" y="1246"/>
                    </a:cubicBezTo>
                    <a:cubicBezTo>
                      <a:pt x="895" y="1330"/>
                      <a:pt x="867" y="1305"/>
                      <a:pt x="775" y="1299"/>
                    </a:cubicBezTo>
                    <a:cubicBezTo>
                      <a:pt x="773" y="1271"/>
                      <a:pt x="783" y="1240"/>
                      <a:pt x="768" y="1216"/>
                    </a:cubicBezTo>
                    <a:cubicBezTo>
                      <a:pt x="761" y="1205"/>
                      <a:pt x="749" y="1233"/>
                      <a:pt x="738" y="1239"/>
                    </a:cubicBezTo>
                    <a:cubicBezTo>
                      <a:pt x="724" y="1247"/>
                      <a:pt x="708" y="1249"/>
                      <a:pt x="693" y="1254"/>
                    </a:cubicBezTo>
                    <a:cubicBezTo>
                      <a:pt x="586" y="1243"/>
                      <a:pt x="625" y="1272"/>
                      <a:pt x="625" y="1186"/>
                    </a:cubicBezTo>
                    <a:cubicBezTo>
                      <a:pt x="625" y="1168"/>
                      <a:pt x="625" y="1223"/>
                      <a:pt x="618" y="1239"/>
                    </a:cubicBezTo>
                    <a:cubicBezTo>
                      <a:pt x="613" y="1250"/>
                      <a:pt x="583" y="1258"/>
                      <a:pt x="573" y="1261"/>
                    </a:cubicBezTo>
                    <a:cubicBezTo>
                      <a:pt x="570" y="1254"/>
                      <a:pt x="565" y="1231"/>
                      <a:pt x="565" y="1239"/>
                    </a:cubicBezTo>
                    <a:cubicBezTo>
                      <a:pt x="565" y="1282"/>
                      <a:pt x="589" y="1275"/>
                      <a:pt x="543" y="1306"/>
                    </a:cubicBezTo>
                    <a:cubicBezTo>
                      <a:pt x="523" y="1399"/>
                      <a:pt x="552" y="1299"/>
                      <a:pt x="513" y="1366"/>
                    </a:cubicBezTo>
                    <a:cubicBezTo>
                      <a:pt x="487" y="1411"/>
                      <a:pt x="526" y="1383"/>
                      <a:pt x="490" y="1426"/>
                    </a:cubicBezTo>
                    <a:cubicBezTo>
                      <a:pt x="475" y="1444"/>
                      <a:pt x="442" y="1451"/>
                      <a:pt x="423" y="1464"/>
                    </a:cubicBezTo>
                    <a:cubicBezTo>
                      <a:pt x="375" y="1461"/>
                      <a:pt x="309" y="1494"/>
                      <a:pt x="280" y="1456"/>
                    </a:cubicBezTo>
                    <a:cubicBezTo>
                      <a:pt x="194" y="1346"/>
                      <a:pt x="258" y="1312"/>
                      <a:pt x="310" y="1276"/>
                    </a:cubicBezTo>
                    <a:cubicBezTo>
                      <a:pt x="326" y="1323"/>
                      <a:pt x="304" y="1323"/>
                      <a:pt x="265" y="1314"/>
                    </a:cubicBezTo>
                    <a:cubicBezTo>
                      <a:pt x="260" y="1306"/>
                      <a:pt x="251" y="1300"/>
                      <a:pt x="250" y="1291"/>
                    </a:cubicBezTo>
                    <a:cubicBezTo>
                      <a:pt x="245" y="1261"/>
                      <a:pt x="301" y="1236"/>
                      <a:pt x="235" y="1254"/>
                    </a:cubicBezTo>
                    <a:cubicBezTo>
                      <a:pt x="0" y="1245"/>
                      <a:pt x="12" y="1299"/>
                      <a:pt x="25" y="1119"/>
                    </a:cubicBezTo>
                    <a:cubicBezTo>
                      <a:pt x="33" y="1121"/>
                      <a:pt x="42" y="1132"/>
                      <a:pt x="48" y="1126"/>
                    </a:cubicBezTo>
                    <a:cubicBezTo>
                      <a:pt x="54" y="1120"/>
                      <a:pt x="40" y="1112"/>
                      <a:pt x="40" y="1104"/>
                    </a:cubicBezTo>
                    <a:cubicBezTo>
                      <a:pt x="40" y="1026"/>
                      <a:pt x="72" y="1013"/>
                      <a:pt x="25" y="1044"/>
                    </a:cubicBezTo>
                    <a:cubicBezTo>
                      <a:pt x="14" y="1006"/>
                      <a:pt x="19" y="1029"/>
                      <a:pt x="10" y="976"/>
                    </a:cubicBezTo>
                    <a:close/>
                  </a:path>
                </a:pathLst>
              </a:custGeom>
              <a:solidFill>
                <a:srgbClr val="698E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640" name="Group 66">
              <a:extLst>
                <a:ext uri="{FF2B5EF4-FFF2-40B4-BE49-F238E27FC236}">
                  <a16:creationId xmlns:a16="http://schemas.microsoft.com/office/drawing/2014/main" id="{C6121615-DE11-42FB-8D37-34B396A0FB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481139" y="6501032"/>
              <a:ext cx="198205" cy="387315"/>
              <a:chOff x="8445" y="6007"/>
              <a:chExt cx="244" cy="731"/>
            </a:xfrm>
          </p:grpSpPr>
          <p:sp>
            <p:nvSpPr>
              <p:cNvPr id="695" name="Freeform 112">
                <a:extLst>
                  <a:ext uri="{FF2B5EF4-FFF2-40B4-BE49-F238E27FC236}">
                    <a16:creationId xmlns:a16="http://schemas.microsoft.com/office/drawing/2014/main" id="{716F5549-F67B-41EF-B396-7AA5EEBDFF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5" y="6007"/>
                <a:ext cx="244" cy="596"/>
              </a:xfrm>
              <a:custGeom>
                <a:avLst/>
                <a:gdLst>
                  <a:gd name="T0" fmla="*/ 1 w 482"/>
                  <a:gd name="T1" fmla="*/ 1 h 1192"/>
                  <a:gd name="T2" fmla="*/ 1 w 482"/>
                  <a:gd name="T3" fmla="*/ 1 h 1192"/>
                  <a:gd name="T4" fmla="*/ 1 w 482"/>
                  <a:gd name="T5" fmla="*/ 1 h 1192"/>
                  <a:gd name="T6" fmla="*/ 1 w 482"/>
                  <a:gd name="T7" fmla="*/ 1 h 1192"/>
                  <a:gd name="T8" fmla="*/ 1 w 482"/>
                  <a:gd name="T9" fmla="*/ 1 h 1192"/>
                  <a:gd name="T10" fmla="*/ 1 w 482"/>
                  <a:gd name="T11" fmla="*/ 1 h 1192"/>
                  <a:gd name="T12" fmla="*/ 1 w 482"/>
                  <a:gd name="T13" fmla="*/ 1 h 1192"/>
                  <a:gd name="T14" fmla="*/ 1 w 482"/>
                  <a:gd name="T15" fmla="*/ 1 h 1192"/>
                  <a:gd name="T16" fmla="*/ 1 w 482"/>
                  <a:gd name="T17" fmla="*/ 1 h 1192"/>
                  <a:gd name="T18" fmla="*/ 1 w 482"/>
                  <a:gd name="T19" fmla="*/ 1 h 1192"/>
                  <a:gd name="T20" fmla="*/ 1 w 482"/>
                  <a:gd name="T21" fmla="*/ 1 h 1192"/>
                  <a:gd name="T22" fmla="*/ 1 w 482"/>
                  <a:gd name="T23" fmla="*/ 1 h 1192"/>
                  <a:gd name="T24" fmla="*/ 1 w 482"/>
                  <a:gd name="T25" fmla="*/ 1 h 1192"/>
                  <a:gd name="T26" fmla="*/ 1 w 482"/>
                  <a:gd name="T27" fmla="*/ 1 h 1192"/>
                  <a:gd name="T28" fmla="*/ 1 w 482"/>
                  <a:gd name="T29" fmla="*/ 1 h 1192"/>
                  <a:gd name="T30" fmla="*/ 1 w 482"/>
                  <a:gd name="T31" fmla="*/ 1 h 1192"/>
                  <a:gd name="T32" fmla="*/ 1 w 482"/>
                  <a:gd name="T33" fmla="*/ 1 h 1192"/>
                  <a:gd name="T34" fmla="*/ 1 w 482"/>
                  <a:gd name="T35" fmla="*/ 1 h 1192"/>
                  <a:gd name="T36" fmla="*/ 1 w 482"/>
                  <a:gd name="T37" fmla="*/ 1 h 1192"/>
                  <a:gd name="T38" fmla="*/ 1 w 482"/>
                  <a:gd name="T39" fmla="*/ 1 h 1192"/>
                  <a:gd name="T40" fmla="*/ 1 w 482"/>
                  <a:gd name="T41" fmla="*/ 1 h 1192"/>
                  <a:gd name="T42" fmla="*/ 1 w 482"/>
                  <a:gd name="T43" fmla="*/ 1 h 1192"/>
                  <a:gd name="T44" fmla="*/ 1 w 482"/>
                  <a:gd name="T45" fmla="*/ 1 h 1192"/>
                  <a:gd name="T46" fmla="*/ 1 w 482"/>
                  <a:gd name="T47" fmla="*/ 1 h 1192"/>
                  <a:gd name="T48" fmla="*/ 1 w 482"/>
                  <a:gd name="T49" fmla="*/ 1 h 1192"/>
                  <a:gd name="T50" fmla="*/ 1 w 482"/>
                  <a:gd name="T51" fmla="*/ 1 h 1192"/>
                  <a:gd name="T52" fmla="*/ 1 w 482"/>
                  <a:gd name="T53" fmla="*/ 1 h 1192"/>
                  <a:gd name="T54" fmla="*/ 1 w 482"/>
                  <a:gd name="T55" fmla="*/ 1 h 1192"/>
                  <a:gd name="T56" fmla="*/ 1 w 482"/>
                  <a:gd name="T57" fmla="*/ 1 h 1192"/>
                  <a:gd name="T58" fmla="*/ 1 w 482"/>
                  <a:gd name="T59" fmla="*/ 1 h 1192"/>
                  <a:gd name="T60" fmla="*/ 1 w 482"/>
                  <a:gd name="T61" fmla="*/ 1 h 1192"/>
                  <a:gd name="T62" fmla="*/ 1 w 482"/>
                  <a:gd name="T63" fmla="*/ 1 h 1192"/>
                  <a:gd name="T64" fmla="*/ 1 w 482"/>
                  <a:gd name="T65" fmla="*/ 1 h 11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82"/>
                  <a:gd name="T100" fmla="*/ 0 h 1192"/>
                  <a:gd name="T101" fmla="*/ 482 w 482"/>
                  <a:gd name="T102" fmla="*/ 1192 h 11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82" h="1192">
                    <a:moveTo>
                      <a:pt x="207" y="10"/>
                    </a:moveTo>
                    <a:cubicBezTo>
                      <a:pt x="195" y="27"/>
                      <a:pt x="176" y="26"/>
                      <a:pt x="159" y="37"/>
                    </a:cubicBezTo>
                    <a:cubicBezTo>
                      <a:pt x="157" y="40"/>
                      <a:pt x="154" y="42"/>
                      <a:pt x="153" y="46"/>
                    </a:cubicBezTo>
                    <a:cubicBezTo>
                      <a:pt x="151" y="56"/>
                      <a:pt x="154" y="67"/>
                      <a:pt x="150" y="76"/>
                    </a:cubicBezTo>
                    <a:cubicBezTo>
                      <a:pt x="145" y="86"/>
                      <a:pt x="123" y="94"/>
                      <a:pt x="123" y="94"/>
                    </a:cubicBezTo>
                    <a:cubicBezTo>
                      <a:pt x="120" y="104"/>
                      <a:pt x="122" y="104"/>
                      <a:pt x="111" y="109"/>
                    </a:cubicBezTo>
                    <a:cubicBezTo>
                      <a:pt x="105" y="112"/>
                      <a:pt x="93" y="115"/>
                      <a:pt x="93" y="115"/>
                    </a:cubicBezTo>
                    <a:cubicBezTo>
                      <a:pt x="81" y="134"/>
                      <a:pt x="64" y="150"/>
                      <a:pt x="57" y="172"/>
                    </a:cubicBezTo>
                    <a:cubicBezTo>
                      <a:pt x="61" y="183"/>
                      <a:pt x="66" y="191"/>
                      <a:pt x="69" y="202"/>
                    </a:cubicBezTo>
                    <a:cubicBezTo>
                      <a:pt x="68" y="216"/>
                      <a:pt x="72" y="284"/>
                      <a:pt x="48" y="292"/>
                    </a:cubicBezTo>
                    <a:cubicBezTo>
                      <a:pt x="41" y="312"/>
                      <a:pt x="36" y="325"/>
                      <a:pt x="18" y="337"/>
                    </a:cubicBezTo>
                    <a:cubicBezTo>
                      <a:pt x="10" y="350"/>
                      <a:pt x="0" y="347"/>
                      <a:pt x="9" y="361"/>
                    </a:cubicBezTo>
                    <a:cubicBezTo>
                      <a:pt x="10" y="401"/>
                      <a:pt x="10" y="441"/>
                      <a:pt x="12" y="481"/>
                    </a:cubicBezTo>
                    <a:cubicBezTo>
                      <a:pt x="12" y="490"/>
                      <a:pt x="15" y="520"/>
                      <a:pt x="18" y="532"/>
                    </a:cubicBezTo>
                    <a:cubicBezTo>
                      <a:pt x="20" y="541"/>
                      <a:pt x="27" y="559"/>
                      <a:pt x="27" y="559"/>
                    </a:cubicBezTo>
                    <a:cubicBezTo>
                      <a:pt x="24" y="571"/>
                      <a:pt x="20" y="583"/>
                      <a:pt x="18" y="595"/>
                    </a:cubicBezTo>
                    <a:cubicBezTo>
                      <a:pt x="23" y="614"/>
                      <a:pt x="21" y="628"/>
                      <a:pt x="39" y="640"/>
                    </a:cubicBezTo>
                    <a:cubicBezTo>
                      <a:pt x="44" y="655"/>
                      <a:pt x="44" y="674"/>
                      <a:pt x="60" y="679"/>
                    </a:cubicBezTo>
                    <a:cubicBezTo>
                      <a:pt x="73" y="718"/>
                      <a:pt x="61" y="744"/>
                      <a:pt x="108" y="760"/>
                    </a:cubicBezTo>
                    <a:cubicBezTo>
                      <a:pt x="125" y="786"/>
                      <a:pt x="121" y="771"/>
                      <a:pt x="117" y="805"/>
                    </a:cubicBezTo>
                    <a:cubicBezTo>
                      <a:pt x="118" y="809"/>
                      <a:pt x="120" y="817"/>
                      <a:pt x="120" y="817"/>
                    </a:cubicBezTo>
                    <a:cubicBezTo>
                      <a:pt x="116" y="834"/>
                      <a:pt x="99" y="844"/>
                      <a:pt x="93" y="862"/>
                    </a:cubicBezTo>
                    <a:cubicBezTo>
                      <a:pt x="96" y="912"/>
                      <a:pt x="86" y="916"/>
                      <a:pt x="123" y="928"/>
                    </a:cubicBezTo>
                    <a:cubicBezTo>
                      <a:pt x="142" y="957"/>
                      <a:pt x="117" y="916"/>
                      <a:pt x="132" y="997"/>
                    </a:cubicBezTo>
                    <a:cubicBezTo>
                      <a:pt x="133" y="1002"/>
                      <a:pt x="147" y="1005"/>
                      <a:pt x="150" y="1006"/>
                    </a:cubicBezTo>
                    <a:cubicBezTo>
                      <a:pt x="162" y="1012"/>
                      <a:pt x="186" y="1021"/>
                      <a:pt x="186" y="1021"/>
                    </a:cubicBezTo>
                    <a:cubicBezTo>
                      <a:pt x="194" y="1045"/>
                      <a:pt x="186" y="1019"/>
                      <a:pt x="183" y="1021"/>
                    </a:cubicBezTo>
                    <a:cubicBezTo>
                      <a:pt x="179" y="1024"/>
                      <a:pt x="181" y="1031"/>
                      <a:pt x="180" y="1036"/>
                    </a:cubicBezTo>
                    <a:cubicBezTo>
                      <a:pt x="181" y="1050"/>
                      <a:pt x="180" y="1064"/>
                      <a:pt x="183" y="1078"/>
                    </a:cubicBezTo>
                    <a:cubicBezTo>
                      <a:pt x="184" y="1081"/>
                      <a:pt x="190" y="1081"/>
                      <a:pt x="192" y="1084"/>
                    </a:cubicBezTo>
                    <a:cubicBezTo>
                      <a:pt x="206" y="1100"/>
                      <a:pt x="212" y="1136"/>
                      <a:pt x="228" y="1141"/>
                    </a:cubicBezTo>
                    <a:cubicBezTo>
                      <a:pt x="243" y="1136"/>
                      <a:pt x="241" y="1148"/>
                      <a:pt x="255" y="1138"/>
                    </a:cubicBezTo>
                    <a:cubicBezTo>
                      <a:pt x="265" y="1141"/>
                      <a:pt x="275" y="1147"/>
                      <a:pt x="285" y="1150"/>
                    </a:cubicBezTo>
                    <a:cubicBezTo>
                      <a:pt x="289" y="1161"/>
                      <a:pt x="299" y="1174"/>
                      <a:pt x="309" y="1177"/>
                    </a:cubicBezTo>
                    <a:cubicBezTo>
                      <a:pt x="324" y="1192"/>
                      <a:pt x="326" y="1184"/>
                      <a:pt x="339" y="1174"/>
                    </a:cubicBezTo>
                    <a:cubicBezTo>
                      <a:pt x="344" y="1170"/>
                      <a:pt x="351" y="1169"/>
                      <a:pt x="357" y="1165"/>
                    </a:cubicBezTo>
                    <a:cubicBezTo>
                      <a:pt x="363" y="1156"/>
                      <a:pt x="372" y="1148"/>
                      <a:pt x="375" y="1138"/>
                    </a:cubicBezTo>
                    <a:cubicBezTo>
                      <a:pt x="377" y="1132"/>
                      <a:pt x="381" y="1120"/>
                      <a:pt x="381" y="1120"/>
                    </a:cubicBezTo>
                    <a:cubicBezTo>
                      <a:pt x="387" y="1070"/>
                      <a:pt x="389" y="1112"/>
                      <a:pt x="402" y="1072"/>
                    </a:cubicBezTo>
                    <a:cubicBezTo>
                      <a:pt x="413" y="1039"/>
                      <a:pt x="395" y="1089"/>
                      <a:pt x="411" y="1054"/>
                    </a:cubicBezTo>
                    <a:cubicBezTo>
                      <a:pt x="414" y="1048"/>
                      <a:pt x="417" y="1036"/>
                      <a:pt x="417" y="1036"/>
                    </a:cubicBezTo>
                    <a:cubicBezTo>
                      <a:pt x="413" y="1018"/>
                      <a:pt x="416" y="982"/>
                      <a:pt x="435" y="976"/>
                    </a:cubicBezTo>
                    <a:cubicBezTo>
                      <a:pt x="445" y="961"/>
                      <a:pt x="442" y="945"/>
                      <a:pt x="447" y="928"/>
                    </a:cubicBezTo>
                    <a:cubicBezTo>
                      <a:pt x="450" y="918"/>
                      <a:pt x="456" y="911"/>
                      <a:pt x="459" y="901"/>
                    </a:cubicBezTo>
                    <a:cubicBezTo>
                      <a:pt x="463" y="838"/>
                      <a:pt x="463" y="862"/>
                      <a:pt x="477" y="820"/>
                    </a:cubicBezTo>
                    <a:cubicBezTo>
                      <a:pt x="476" y="806"/>
                      <a:pt x="482" y="789"/>
                      <a:pt x="474" y="778"/>
                    </a:cubicBezTo>
                    <a:cubicBezTo>
                      <a:pt x="468" y="770"/>
                      <a:pt x="447" y="785"/>
                      <a:pt x="444" y="775"/>
                    </a:cubicBezTo>
                    <a:cubicBezTo>
                      <a:pt x="408" y="644"/>
                      <a:pt x="481" y="671"/>
                      <a:pt x="432" y="655"/>
                    </a:cubicBezTo>
                    <a:cubicBezTo>
                      <a:pt x="433" y="633"/>
                      <a:pt x="432" y="611"/>
                      <a:pt x="435" y="589"/>
                    </a:cubicBezTo>
                    <a:cubicBezTo>
                      <a:pt x="437" y="569"/>
                      <a:pt x="449" y="591"/>
                      <a:pt x="435" y="571"/>
                    </a:cubicBezTo>
                    <a:cubicBezTo>
                      <a:pt x="405" y="577"/>
                      <a:pt x="430" y="562"/>
                      <a:pt x="435" y="547"/>
                    </a:cubicBezTo>
                    <a:cubicBezTo>
                      <a:pt x="440" y="514"/>
                      <a:pt x="412" y="454"/>
                      <a:pt x="447" y="442"/>
                    </a:cubicBezTo>
                    <a:cubicBezTo>
                      <a:pt x="462" y="419"/>
                      <a:pt x="463" y="382"/>
                      <a:pt x="468" y="355"/>
                    </a:cubicBezTo>
                    <a:cubicBezTo>
                      <a:pt x="467" y="321"/>
                      <a:pt x="477" y="285"/>
                      <a:pt x="465" y="253"/>
                    </a:cubicBezTo>
                    <a:cubicBezTo>
                      <a:pt x="461" y="242"/>
                      <a:pt x="438" y="259"/>
                      <a:pt x="429" y="250"/>
                    </a:cubicBezTo>
                    <a:cubicBezTo>
                      <a:pt x="372" y="193"/>
                      <a:pt x="452" y="223"/>
                      <a:pt x="417" y="211"/>
                    </a:cubicBezTo>
                    <a:cubicBezTo>
                      <a:pt x="416" y="176"/>
                      <a:pt x="423" y="140"/>
                      <a:pt x="414" y="106"/>
                    </a:cubicBezTo>
                    <a:cubicBezTo>
                      <a:pt x="400" y="55"/>
                      <a:pt x="379" y="128"/>
                      <a:pt x="390" y="94"/>
                    </a:cubicBezTo>
                    <a:cubicBezTo>
                      <a:pt x="386" y="76"/>
                      <a:pt x="388" y="59"/>
                      <a:pt x="378" y="43"/>
                    </a:cubicBezTo>
                    <a:cubicBezTo>
                      <a:pt x="373" y="25"/>
                      <a:pt x="369" y="24"/>
                      <a:pt x="351" y="28"/>
                    </a:cubicBezTo>
                    <a:cubicBezTo>
                      <a:pt x="333" y="40"/>
                      <a:pt x="350" y="29"/>
                      <a:pt x="330" y="22"/>
                    </a:cubicBezTo>
                    <a:cubicBezTo>
                      <a:pt x="313" y="28"/>
                      <a:pt x="297" y="33"/>
                      <a:pt x="282" y="43"/>
                    </a:cubicBezTo>
                    <a:cubicBezTo>
                      <a:pt x="273" y="16"/>
                      <a:pt x="282" y="24"/>
                      <a:pt x="249" y="28"/>
                    </a:cubicBezTo>
                    <a:cubicBezTo>
                      <a:pt x="242" y="27"/>
                      <a:pt x="234" y="29"/>
                      <a:pt x="228" y="25"/>
                    </a:cubicBezTo>
                    <a:cubicBezTo>
                      <a:pt x="225" y="23"/>
                      <a:pt x="229" y="15"/>
                      <a:pt x="225" y="13"/>
                    </a:cubicBezTo>
                    <a:cubicBezTo>
                      <a:pt x="200" y="0"/>
                      <a:pt x="216" y="28"/>
                      <a:pt x="207" y="10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96" name="Freeform 113">
                <a:extLst>
                  <a:ext uri="{FF2B5EF4-FFF2-40B4-BE49-F238E27FC236}">
                    <a16:creationId xmlns:a16="http://schemas.microsoft.com/office/drawing/2014/main" id="{279E3E07-17B2-4FE1-A5FA-8F70BA90D5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62" y="6573"/>
                <a:ext cx="103" cy="165"/>
              </a:xfrm>
              <a:custGeom>
                <a:avLst/>
                <a:gdLst>
                  <a:gd name="T0" fmla="*/ 1 w 203"/>
                  <a:gd name="T1" fmla="*/ 0 h 330"/>
                  <a:gd name="T2" fmla="*/ 1 w 203"/>
                  <a:gd name="T3" fmla="*/ 1 h 330"/>
                  <a:gd name="T4" fmla="*/ 1 w 203"/>
                  <a:gd name="T5" fmla="*/ 1 h 330"/>
                  <a:gd name="T6" fmla="*/ 1 w 203"/>
                  <a:gd name="T7" fmla="*/ 1 h 330"/>
                  <a:gd name="T8" fmla="*/ 1 w 203"/>
                  <a:gd name="T9" fmla="*/ 1 h 330"/>
                  <a:gd name="T10" fmla="*/ 1 w 203"/>
                  <a:gd name="T11" fmla="*/ 1 h 330"/>
                  <a:gd name="T12" fmla="*/ 0 w 203"/>
                  <a:gd name="T13" fmla="*/ 1 h 330"/>
                  <a:gd name="T14" fmla="*/ 1 w 203"/>
                  <a:gd name="T15" fmla="*/ 1 h 330"/>
                  <a:gd name="T16" fmla="*/ 1 w 203"/>
                  <a:gd name="T17" fmla="*/ 1 h 330"/>
                  <a:gd name="T18" fmla="*/ 1 w 203"/>
                  <a:gd name="T19" fmla="*/ 1 h 330"/>
                  <a:gd name="T20" fmla="*/ 1 w 203"/>
                  <a:gd name="T21" fmla="*/ 1 h 330"/>
                  <a:gd name="T22" fmla="*/ 1 w 203"/>
                  <a:gd name="T23" fmla="*/ 1 h 330"/>
                  <a:gd name="T24" fmla="*/ 1 w 203"/>
                  <a:gd name="T25" fmla="*/ 1 h 330"/>
                  <a:gd name="T26" fmla="*/ 1 w 203"/>
                  <a:gd name="T27" fmla="*/ 1 h 330"/>
                  <a:gd name="T28" fmla="*/ 1 w 203"/>
                  <a:gd name="T29" fmla="*/ 1 h 330"/>
                  <a:gd name="T30" fmla="*/ 1 w 203"/>
                  <a:gd name="T31" fmla="*/ 1 h 330"/>
                  <a:gd name="T32" fmla="*/ 1 w 203"/>
                  <a:gd name="T33" fmla="*/ 1 h 330"/>
                  <a:gd name="T34" fmla="*/ 1 w 203"/>
                  <a:gd name="T35" fmla="*/ 0 h 3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3"/>
                  <a:gd name="T55" fmla="*/ 0 h 330"/>
                  <a:gd name="T56" fmla="*/ 203 w 203"/>
                  <a:gd name="T57" fmla="*/ 330 h 3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3" h="330">
                    <a:moveTo>
                      <a:pt x="21" y="0"/>
                    </a:moveTo>
                    <a:cubicBezTo>
                      <a:pt x="38" y="25"/>
                      <a:pt x="32" y="13"/>
                      <a:pt x="24" y="36"/>
                    </a:cubicBezTo>
                    <a:cubicBezTo>
                      <a:pt x="26" y="48"/>
                      <a:pt x="26" y="60"/>
                      <a:pt x="30" y="72"/>
                    </a:cubicBezTo>
                    <a:cubicBezTo>
                      <a:pt x="33" y="81"/>
                      <a:pt x="39" y="99"/>
                      <a:pt x="39" y="99"/>
                    </a:cubicBezTo>
                    <a:cubicBezTo>
                      <a:pt x="37" y="131"/>
                      <a:pt x="41" y="155"/>
                      <a:pt x="24" y="180"/>
                    </a:cubicBezTo>
                    <a:cubicBezTo>
                      <a:pt x="21" y="210"/>
                      <a:pt x="25" y="238"/>
                      <a:pt x="18" y="267"/>
                    </a:cubicBezTo>
                    <a:cubicBezTo>
                      <a:pt x="16" y="288"/>
                      <a:pt x="20" y="299"/>
                      <a:pt x="0" y="306"/>
                    </a:cubicBezTo>
                    <a:cubicBezTo>
                      <a:pt x="37" y="318"/>
                      <a:pt x="75" y="319"/>
                      <a:pt x="114" y="321"/>
                    </a:cubicBezTo>
                    <a:cubicBezTo>
                      <a:pt x="203" y="316"/>
                      <a:pt x="169" y="330"/>
                      <a:pt x="153" y="306"/>
                    </a:cubicBezTo>
                    <a:cubicBezTo>
                      <a:pt x="152" y="300"/>
                      <a:pt x="155" y="292"/>
                      <a:pt x="150" y="288"/>
                    </a:cubicBezTo>
                    <a:cubicBezTo>
                      <a:pt x="145" y="283"/>
                      <a:pt x="132" y="292"/>
                      <a:pt x="129" y="285"/>
                    </a:cubicBezTo>
                    <a:cubicBezTo>
                      <a:pt x="122" y="267"/>
                      <a:pt x="127" y="247"/>
                      <a:pt x="126" y="228"/>
                    </a:cubicBezTo>
                    <a:cubicBezTo>
                      <a:pt x="123" y="142"/>
                      <a:pt x="117" y="119"/>
                      <a:pt x="117" y="33"/>
                    </a:cubicBezTo>
                    <a:cubicBezTo>
                      <a:pt x="107" y="36"/>
                      <a:pt x="90" y="48"/>
                      <a:pt x="90" y="48"/>
                    </a:cubicBezTo>
                    <a:cubicBezTo>
                      <a:pt x="84" y="47"/>
                      <a:pt x="76" y="49"/>
                      <a:pt x="72" y="45"/>
                    </a:cubicBezTo>
                    <a:cubicBezTo>
                      <a:pt x="68" y="41"/>
                      <a:pt x="74" y="30"/>
                      <a:pt x="69" y="27"/>
                    </a:cubicBezTo>
                    <a:cubicBezTo>
                      <a:pt x="61" y="22"/>
                      <a:pt x="49" y="25"/>
                      <a:pt x="39" y="24"/>
                    </a:cubicBezTo>
                    <a:cubicBezTo>
                      <a:pt x="35" y="11"/>
                      <a:pt x="28" y="14"/>
                      <a:pt x="21" y="0"/>
                    </a:cubicBezTo>
                    <a:close/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641" name="Freeform 114">
              <a:extLst>
                <a:ext uri="{FF2B5EF4-FFF2-40B4-BE49-F238E27FC236}">
                  <a16:creationId xmlns:a16="http://schemas.microsoft.com/office/drawing/2014/main" id="{2B285331-E461-42AF-8AE9-4E99B25D18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98809" y="6072881"/>
              <a:ext cx="249592" cy="710563"/>
            </a:xfrm>
            <a:custGeom>
              <a:avLst/>
              <a:gdLst>
                <a:gd name="T0" fmla="*/ 0 w 929"/>
                <a:gd name="T1" fmla="*/ 0 h 3218"/>
                <a:gd name="T2" fmla="*/ 0 w 929"/>
                <a:gd name="T3" fmla="*/ 0 h 3218"/>
                <a:gd name="T4" fmla="*/ 0 w 929"/>
                <a:gd name="T5" fmla="*/ 0 h 3218"/>
                <a:gd name="T6" fmla="*/ 0 w 929"/>
                <a:gd name="T7" fmla="*/ 0 h 3218"/>
                <a:gd name="T8" fmla="*/ 0 w 929"/>
                <a:gd name="T9" fmla="*/ 0 h 3218"/>
                <a:gd name="T10" fmla="*/ 0 w 929"/>
                <a:gd name="T11" fmla="*/ 0 h 3218"/>
                <a:gd name="T12" fmla="*/ 0 w 929"/>
                <a:gd name="T13" fmla="*/ 0 h 3218"/>
                <a:gd name="T14" fmla="*/ 0 w 929"/>
                <a:gd name="T15" fmla="*/ 0 h 3218"/>
                <a:gd name="T16" fmla="*/ 0 w 929"/>
                <a:gd name="T17" fmla="*/ 0 h 3218"/>
                <a:gd name="T18" fmla="*/ 0 w 929"/>
                <a:gd name="T19" fmla="*/ 0 h 3218"/>
                <a:gd name="T20" fmla="*/ 0 w 929"/>
                <a:gd name="T21" fmla="*/ 0 h 3218"/>
                <a:gd name="T22" fmla="*/ 0 w 929"/>
                <a:gd name="T23" fmla="*/ 0 h 3218"/>
                <a:gd name="T24" fmla="*/ 0 w 929"/>
                <a:gd name="T25" fmla="*/ 0 h 3218"/>
                <a:gd name="T26" fmla="*/ 0 w 929"/>
                <a:gd name="T27" fmla="*/ 0 h 3218"/>
                <a:gd name="T28" fmla="*/ 0 w 929"/>
                <a:gd name="T29" fmla="*/ 0 h 3218"/>
                <a:gd name="T30" fmla="*/ 0 w 929"/>
                <a:gd name="T31" fmla="*/ 0 h 3218"/>
                <a:gd name="T32" fmla="*/ 0 w 929"/>
                <a:gd name="T33" fmla="*/ 0 h 3218"/>
                <a:gd name="T34" fmla="*/ 0 w 929"/>
                <a:gd name="T35" fmla="*/ 0 h 3218"/>
                <a:gd name="T36" fmla="*/ 0 w 929"/>
                <a:gd name="T37" fmla="*/ 0 h 3218"/>
                <a:gd name="T38" fmla="*/ 0 w 929"/>
                <a:gd name="T39" fmla="*/ 0 h 3218"/>
                <a:gd name="T40" fmla="*/ 0 w 929"/>
                <a:gd name="T41" fmla="*/ 0 h 3218"/>
                <a:gd name="T42" fmla="*/ 0 w 929"/>
                <a:gd name="T43" fmla="*/ 0 h 3218"/>
                <a:gd name="T44" fmla="*/ 0 w 929"/>
                <a:gd name="T45" fmla="*/ 0 h 3218"/>
                <a:gd name="T46" fmla="*/ 0 w 929"/>
                <a:gd name="T47" fmla="*/ 0 h 3218"/>
                <a:gd name="T48" fmla="*/ 0 w 929"/>
                <a:gd name="T49" fmla="*/ 0 h 3218"/>
                <a:gd name="T50" fmla="*/ 0 w 929"/>
                <a:gd name="T51" fmla="*/ 0 h 3218"/>
                <a:gd name="T52" fmla="*/ 0 w 929"/>
                <a:gd name="T53" fmla="*/ 0 h 3218"/>
                <a:gd name="T54" fmla="*/ 0 w 929"/>
                <a:gd name="T55" fmla="*/ 0 h 3218"/>
                <a:gd name="T56" fmla="*/ 0 w 929"/>
                <a:gd name="T57" fmla="*/ 0 h 3218"/>
                <a:gd name="T58" fmla="*/ 0 w 929"/>
                <a:gd name="T59" fmla="*/ 0 h 3218"/>
                <a:gd name="T60" fmla="*/ 0 w 929"/>
                <a:gd name="T61" fmla="*/ 0 h 3218"/>
                <a:gd name="T62" fmla="*/ 0 w 929"/>
                <a:gd name="T63" fmla="*/ 0 h 3218"/>
                <a:gd name="T64" fmla="*/ 0 w 929"/>
                <a:gd name="T65" fmla="*/ 0 h 3218"/>
                <a:gd name="T66" fmla="*/ 0 w 929"/>
                <a:gd name="T67" fmla="*/ 0 h 3218"/>
                <a:gd name="T68" fmla="*/ 0 w 929"/>
                <a:gd name="T69" fmla="*/ 0 h 3218"/>
                <a:gd name="T70" fmla="*/ 0 w 929"/>
                <a:gd name="T71" fmla="*/ 0 h 32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29"/>
                <a:gd name="T109" fmla="*/ 0 h 3218"/>
                <a:gd name="T110" fmla="*/ 929 w 929"/>
                <a:gd name="T111" fmla="*/ 3218 h 32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29" h="3218">
                  <a:moveTo>
                    <a:pt x="7" y="91"/>
                  </a:moveTo>
                  <a:cubicBezTo>
                    <a:pt x="31" y="162"/>
                    <a:pt x="9" y="139"/>
                    <a:pt x="57" y="171"/>
                  </a:cubicBezTo>
                  <a:cubicBezTo>
                    <a:pt x="82" y="246"/>
                    <a:pt x="45" y="156"/>
                    <a:pt x="97" y="221"/>
                  </a:cubicBezTo>
                  <a:cubicBezTo>
                    <a:pt x="152" y="290"/>
                    <a:pt x="51" y="214"/>
                    <a:pt x="137" y="271"/>
                  </a:cubicBezTo>
                  <a:cubicBezTo>
                    <a:pt x="161" y="342"/>
                    <a:pt x="139" y="319"/>
                    <a:pt x="187" y="351"/>
                  </a:cubicBezTo>
                  <a:cubicBezTo>
                    <a:pt x="201" y="308"/>
                    <a:pt x="213" y="264"/>
                    <a:pt x="227" y="221"/>
                  </a:cubicBezTo>
                  <a:cubicBezTo>
                    <a:pt x="232" y="205"/>
                    <a:pt x="221" y="255"/>
                    <a:pt x="217" y="271"/>
                  </a:cubicBezTo>
                  <a:cubicBezTo>
                    <a:pt x="209" y="304"/>
                    <a:pt x="207" y="302"/>
                    <a:pt x="187" y="331"/>
                  </a:cubicBezTo>
                  <a:cubicBezTo>
                    <a:pt x="112" y="306"/>
                    <a:pt x="208" y="348"/>
                    <a:pt x="147" y="261"/>
                  </a:cubicBezTo>
                  <a:cubicBezTo>
                    <a:pt x="133" y="241"/>
                    <a:pt x="87" y="221"/>
                    <a:pt x="87" y="221"/>
                  </a:cubicBezTo>
                  <a:cubicBezTo>
                    <a:pt x="82" y="207"/>
                    <a:pt x="75" y="165"/>
                    <a:pt x="47" y="171"/>
                  </a:cubicBezTo>
                  <a:cubicBezTo>
                    <a:pt x="35" y="173"/>
                    <a:pt x="34" y="191"/>
                    <a:pt x="27" y="201"/>
                  </a:cubicBezTo>
                  <a:cubicBezTo>
                    <a:pt x="0" y="121"/>
                    <a:pt x="27" y="221"/>
                    <a:pt x="27" y="141"/>
                  </a:cubicBezTo>
                  <a:cubicBezTo>
                    <a:pt x="27" y="130"/>
                    <a:pt x="10" y="104"/>
                    <a:pt x="17" y="111"/>
                  </a:cubicBezTo>
                  <a:cubicBezTo>
                    <a:pt x="28" y="122"/>
                    <a:pt x="29" y="138"/>
                    <a:pt x="37" y="151"/>
                  </a:cubicBezTo>
                  <a:cubicBezTo>
                    <a:pt x="84" y="226"/>
                    <a:pt x="138" y="297"/>
                    <a:pt x="187" y="371"/>
                  </a:cubicBezTo>
                  <a:cubicBezTo>
                    <a:pt x="205" y="398"/>
                    <a:pt x="216" y="457"/>
                    <a:pt x="227" y="491"/>
                  </a:cubicBezTo>
                  <a:cubicBezTo>
                    <a:pt x="254" y="572"/>
                    <a:pt x="263" y="662"/>
                    <a:pt x="297" y="741"/>
                  </a:cubicBezTo>
                  <a:cubicBezTo>
                    <a:pt x="302" y="752"/>
                    <a:pt x="312" y="760"/>
                    <a:pt x="317" y="771"/>
                  </a:cubicBezTo>
                  <a:cubicBezTo>
                    <a:pt x="365" y="878"/>
                    <a:pt x="312" y="793"/>
                    <a:pt x="357" y="861"/>
                  </a:cubicBezTo>
                  <a:cubicBezTo>
                    <a:pt x="378" y="967"/>
                    <a:pt x="353" y="1078"/>
                    <a:pt x="387" y="1181"/>
                  </a:cubicBezTo>
                  <a:cubicBezTo>
                    <a:pt x="362" y="1533"/>
                    <a:pt x="387" y="1093"/>
                    <a:pt x="387" y="1481"/>
                  </a:cubicBezTo>
                  <a:cubicBezTo>
                    <a:pt x="387" y="1623"/>
                    <a:pt x="369" y="1769"/>
                    <a:pt x="357" y="1911"/>
                  </a:cubicBezTo>
                  <a:cubicBezTo>
                    <a:pt x="377" y="2108"/>
                    <a:pt x="323" y="2310"/>
                    <a:pt x="387" y="2501"/>
                  </a:cubicBezTo>
                  <a:cubicBezTo>
                    <a:pt x="384" y="2624"/>
                    <a:pt x="391" y="2748"/>
                    <a:pt x="377" y="2871"/>
                  </a:cubicBezTo>
                  <a:cubicBezTo>
                    <a:pt x="373" y="2905"/>
                    <a:pt x="378" y="3008"/>
                    <a:pt x="367" y="3041"/>
                  </a:cubicBezTo>
                  <a:cubicBezTo>
                    <a:pt x="377" y="3218"/>
                    <a:pt x="278" y="3151"/>
                    <a:pt x="427" y="3151"/>
                  </a:cubicBezTo>
                  <a:cubicBezTo>
                    <a:pt x="447" y="3151"/>
                    <a:pt x="467" y="3144"/>
                    <a:pt x="487" y="3141"/>
                  </a:cubicBezTo>
                  <a:cubicBezTo>
                    <a:pt x="474" y="2816"/>
                    <a:pt x="455" y="2781"/>
                    <a:pt x="447" y="2391"/>
                  </a:cubicBezTo>
                  <a:cubicBezTo>
                    <a:pt x="452" y="2001"/>
                    <a:pt x="487" y="1569"/>
                    <a:pt x="447" y="1171"/>
                  </a:cubicBezTo>
                  <a:cubicBezTo>
                    <a:pt x="450" y="1081"/>
                    <a:pt x="445" y="990"/>
                    <a:pt x="457" y="901"/>
                  </a:cubicBezTo>
                  <a:cubicBezTo>
                    <a:pt x="459" y="889"/>
                    <a:pt x="479" y="890"/>
                    <a:pt x="487" y="881"/>
                  </a:cubicBezTo>
                  <a:cubicBezTo>
                    <a:pt x="508" y="855"/>
                    <a:pt x="507" y="811"/>
                    <a:pt x="527" y="781"/>
                  </a:cubicBezTo>
                  <a:cubicBezTo>
                    <a:pt x="560" y="648"/>
                    <a:pt x="512" y="481"/>
                    <a:pt x="567" y="371"/>
                  </a:cubicBezTo>
                  <a:cubicBezTo>
                    <a:pt x="572" y="360"/>
                    <a:pt x="582" y="352"/>
                    <a:pt x="587" y="341"/>
                  </a:cubicBezTo>
                  <a:cubicBezTo>
                    <a:pt x="592" y="332"/>
                    <a:pt x="588" y="317"/>
                    <a:pt x="597" y="311"/>
                  </a:cubicBezTo>
                  <a:cubicBezTo>
                    <a:pt x="614" y="299"/>
                    <a:pt x="639" y="303"/>
                    <a:pt x="657" y="291"/>
                  </a:cubicBezTo>
                  <a:cubicBezTo>
                    <a:pt x="677" y="278"/>
                    <a:pt x="717" y="251"/>
                    <a:pt x="717" y="251"/>
                  </a:cubicBezTo>
                  <a:cubicBezTo>
                    <a:pt x="735" y="198"/>
                    <a:pt x="715" y="241"/>
                    <a:pt x="757" y="191"/>
                  </a:cubicBezTo>
                  <a:cubicBezTo>
                    <a:pt x="795" y="145"/>
                    <a:pt x="794" y="154"/>
                    <a:pt x="857" y="141"/>
                  </a:cubicBezTo>
                  <a:cubicBezTo>
                    <a:pt x="908" y="107"/>
                    <a:pt x="873" y="139"/>
                    <a:pt x="897" y="91"/>
                  </a:cubicBezTo>
                  <a:cubicBezTo>
                    <a:pt x="902" y="80"/>
                    <a:pt x="929" y="64"/>
                    <a:pt x="917" y="61"/>
                  </a:cubicBezTo>
                  <a:cubicBezTo>
                    <a:pt x="897" y="56"/>
                    <a:pt x="857" y="81"/>
                    <a:pt x="857" y="81"/>
                  </a:cubicBezTo>
                  <a:cubicBezTo>
                    <a:pt x="854" y="98"/>
                    <a:pt x="858" y="118"/>
                    <a:pt x="847" y="131"/>
                  </a:cubicBezTo>
                  <a:cubicBezTo>
                    <a:pt x="838" y="142"/>
                    <a:pt x="820" y="137"/>
                    <a:pt x="807" y="141"/>
                  </a:cubicBezTo>
                  <a:cubicBezTo>
                    <a:pt x="771" y="151"/>
                    <a:pt x="780" y="149"/>
                    <a:pt x="747" y="171"/>
                  </a:cubicBezTo>
                  <a:cubicBezTo>
                    <a:pt x="696" y="154"/>
                    <a:pt x="730" y="175"/>
                    <a:pt x="707" y="121"/>
                  </a:cubicBezTo>
                  <a:cubicBezTo>
                    <a:pt x="702" y="110"/>
                    <a:pt x="692" y="102"/>
                    <a:pt x="687" y="91"/>
                  </a:cubicBezTo>
                  <a:cubicBezTo>
                    <a:pt x="678" y="72"/>
                    <a:pt x="667" y="31"/>
                    <a:pt x="667" y="31"/>
                  </a:cubicBezTo>
                  <a:cubicBezTo>
                    <a:pt x="657" y="34"/>
                    <a:pt x="646" y="46"/>
                    <a:pt x="637" y="41"/>
                  </a:cubicBezTo>
                  <a:cubicBezTo>
                    <a:pt x="628" y="36"/>
                    <a:pt x="627" y="0"/>
                    <a:pt x="627" y="11"/>
                  </a:cubicBezTo>
                  <a:cubicBezTo>
                    <a:pt x="627" y="85"/>
                    <a:pt x="623" y="72"/>
                    <a:pt x="667" y="101"/>
                  </a:cubicBezTo>
                  <a:cubicBezTo>
                    <a:pt x="670" y="111"/>
                    <a:pt x="672" y="122"/>
                    <a:pt x="677" y="131"/>
                  </a:cubicBezTo>
                  <a:cubicBezTo>
                    <a:pt x="682" y="142"/>
                    <a:pt x="692" y="150"/>
                    <a:pt x="697" y="161"/>
                  </a:cubicBezTo>
                  <a:cubicBezTo>
                    <a:pt x="706" y="180"/>
                    <a:pt x="717" y="221"/>
                    <a:pt x="717" y="221"/>
                  </a:cubicBezTo>
                  <a:cubicBezTo>
                    <a:pt x="662" y="239"/>
                    <a:pt x="622" y="283"/>
                    <a:pt x="567" y="301"/>
                  </a:cubicBezTo>
                  <a:cubicBezTo>
                    <a:pt x="533" y="250"/>
                    <a:pt x="530" y="203"/>
                    <a:pt x="547" y="141"/>
                  </a:cubicBezTo>
                  <a:cubicBezTo>
                    <a:pt x="553" y="119"/>
                    <a:pt x="570" y="102"/>
                    <a:pt x="577" y="81"/>
                  </a:cubicBezTo>
                  <a:cubicBezTo>
                    <a:pt x="559" y="7"/>
                    <a:pt x="575" y="48"/>
                    <a:pt x="557" y="101"/>
                  </a:cubicBezTo>
                  <a:cubicBezTo>
                    <a:pt x="553" y="112"/>
                    <a:pt x="544" y="121"/>
                    <a:pt x="537" y="131"/>
                  </a:cubicBezTo>
                  <a:cubicBezTo>
                    <a:pt x="527" y="128"/>
                    <a:pt x="514" y="128"/>
                    <a:pt x="507" y="121"/>
                  </a:cubicBezTo>
                  <a:cubicBezTo>
                    <a:pt x="487" y="101"/>
                    <a:pt x="507" y="61"/>
                    <a:pt x="487" y="121"/>
                  </a:cubicBezTo>
                  <a:cubicBezTo>
                    <a:pt x="498" y="154"/>
                    <a:pt x="516" y="178"/>
                    <a:pt x="527" y="211"/>
                  </a:cubicBezTo>
                  <a:cubicBezTo>
                    <a:pt x="534" y="271"/>
                    <a:pt x="539" y="316"/>
                    <a:pt x="557" y="371"/>
                  </a:cubicBezTo>
                  <a:cubicBezTo>
                    <a:pt x="554" y="388"/>
                    <a:pt x="554" y="406"/>
                    <a:pt x="547" y="421"/>
                  </a:cubicBezTo>
                  <a:cubicBezTo>
                    <a:pt x="537" y="443"/>
                    <a:pt x="507" y="481"/>
                    <a:pt x="507" y="481"/>
                  </a:cubicBezTo>
                  <a:cubicBezTo>
                    <a:pt x="536" y="569"/>
                    <a:pt x="560" y="686"/>
                    <a:pt x="477" y="741"/>
                  </a:cubicBezTo>
                  <a:cubicBezTo>
                    <a:pt x="446" y="788"/>
                    <a:pt x="437" y="824"/>
                    <a:pt x="387" y="841"/>
                  </a:cubicBezTo>
                  <a:cubicBezTo>
                    <a:pt x="380" y="821"/>
                    <a:pt x="370" y="802"/>
                    <a:pt x="367" y="781"/>
                  </a:cubicBezTo>
                  <a:cubicBezTo>
                    <a:pt x="364" y="754"/>
                    <a:pt x="375" y="721"/>
                    <a:pt x="357" y="701"/>
                  </a:cubicBezTo>
                  <a:cubicBezTo>
                    <a:pt x="341" y="683"/>
                    <a:pt x="310" y="694"/>
                    <a:pt x="287" y="691"/>
                  </a:cubicBezTo>
                  <a:cubicBezTo>
                    <a:pt x="277" y="629"/>
                    <a:pt x="282" y="564"/>
                    <a:pt x="247" y="511"/>
                  </a:cubicBezTo>
                  <a:cubicBezTo>
                    <a:pt x="234" y="461"/>
                    <a:pt x="238" y="376"/>
                    <a:pt x="187" y="351"/>
                  </a:cubicBezTo>
                </a:path>
              </a:pathLst>
            </a:custGeom>
            <a:solidFill>
              <a:srgbClr val="484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42" name="Freeform 115">
              <a:extLst>
                <a:ext uri="{FF2B5EF4-FFF2-40B4-BE49-F238E27FC236}">
                  <a16:creationId xmlns:a16="http://schemas.microsoft.com/office/drawing/2014/main" id="{02A17F6B-3EDD-4006-9505-373A7F5371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187391" y="6195191"/>
              <a:ext cx="42577" cy="43682"/>
            </a:xfrm>
            <a:custGeom>
              <a:avLst/>
              <a:gdLst>
                <a:gd name="T0" fmla="*/ 0 w 155"/>
                <a:gd name="T1" fmla="*/ 0 h 248"/>
                <a:gd name="T2" fmla="*/ 0 w 155"/>
                <a:gd name="T3" fmla="*/ 0 h 248"/>
                <a:gd name="T4" fmla="*/ 0 w 155"/>
                <a:gd name="T5" fmla="*/ 0 h 248"/>
                <a:gd name="T6" fmla="*/ 0 w 155"/>
                <a:gd name="T7" fmla="*/ 0 h 248"/>
                <a:gd name="T8" fmla="*/ 0 w 155"/>
                <a:gd name="T9" fmla="*/ 0 h 248"/>
                <a:gd name="T10" fmla="*/ 0 w 155"/>
                <a:gd name="T11" fmla="*/ 0 h 248"/>
                <a:gd name="T12" fmla="*/ 0 w 155"/>
                <a:gd name="T13" fmla="*/ 0 h 248"/>
                <a:gd name="T14" fmla="*/ 0 w 155"/>
                <a:gd name="T15" fmla="*/ 0 h 248"/>
                <a:gd name="T16" fmla="*/ 0 w 155"/>
                <a:gd name="T17" fmla="*/ 0 h 248"/>
                <a:gd name="T18" fmla="*/ 0 w 155"/>
                <a:gd name="T19" fmla="*/ 0 h 248"/>
                <a:gd name="T20" fmla="*/ 0 w 155"/>
                <a:gd name="T21" fmla="*/ 0 h 248"/>
                <a:gd name="T22" fmla="*/ 0 w 155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5"/>
                <a:gd name="T37" fmla="*/ 0 h 248"/>
                <a:gd name="T38" fmla="*/ 155 w 155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5" h="248">
                  <a:moveTo>
                    <a:pt x="155" y="0"/>
                  </a:moveTo>
                  <a:cubicBezTo>
                    <a:pt x="89" y="11"/>
                    <a:pt x="90" y="22"/>
                    <a:pt x="35" y="40"/>
                  </a:cubicBezTo>
                  <a:cubicBezTo>
                    <a:pt x="0" y="93"/>
                    <a:pt x="34" y="73"/>
                    <a:pt x="15" y="130"/>
                  </a:cubicBezTo>
                  <a:cubicBezTo>
                    <a:pt x="38" y="200"/>
                    <a:pt x="15" y="183"/>
                    <a:pt x="65" y="200"/>
                  </a:cubicBezTo>
                  <a:cubicBezTo>
                    <a:pt x="72" y="190"/>
                    <a:pt x="73" y="170"/>
                    <a:pt x="85" y="170"/>
                  </a:cubicBezTo>
                  <a:cubicBezTo>
                    <a:pt x="98" y="170"/>
                    <a:pt x="113" y="223"/>
                    <a:pt x="115" y="230"/>
                  </a:cubicBezTo>
                  <a:cubicBezTo>
                    <a:pt x="140" y="155"/>
                    <a:pt x="118" y="248"/>
                    <a:pt x="105" y="170"/>
                  </a:cubicBezTo>
                  <a:cubicBezTo>
                    <a:pt x="103" y="160"/>
                    <a:pt x="122" y="147"/>
                    <a:pt x="115" y="140"/>
                  </a:cubicBezTo>
                  <a:cubicBezTo>
                    <a:pt x="108" y="133"/>
                    <a:pt x="95" y="147"/>
                    <a:pt x="85" y="150"/>
                  </a:cubicBezTo>
                  <a:cubicBezTo>
                    <a:pt x="55" y="104"/>
                    <a:pt x="74" y="95"/>
                    <a:pt x="85" y="40"/>
                  </a:cubicBezTo>
                  <a:cubicBezTo>
                    <a:pt x="124" y="53"/>
                    <a:pt x="142" y="60"/>
                    <a:pt x="155" y="100"/>
                  </a:cubicBezTo>
                  <a:cubicBezTo>
                    <a:pt x="144" y="13"/>
                    <a:pt x="133" y="44"/>
                    <a:pt x="155" y="0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643" name="Group 69">
              <a:extLst>
                <a:ext uri="{FF2B5EF4-FFF2-40B4-BE49-F238E27FC236}">
                  <a16:creationId xmlns:a16="http://schemas.microsoft.com/office/drawing/2014/main" id="{76145ABA-ABBD-4454-8980-209E586249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880539" y="5892326"/>
              <a:ext cx="459543" cy="956639"/>
              <a:chOff x="5472" y="3781"/>
              <a:chExt cx="852" cy="2699"/>
            </a:xfrm>
          </p:grpSpPr>
          <p:sp>
            <p:nvSpPr>
              <p:cNvPr id="693" name="Freeform 117">
                <a:extLst>
                  <a:ext uri="{FF2B5EF4-FFF2-40B4-BE49-F238E27FC236}">
                    <a16:creationId xmlns:a16="http://schemas.microsoft.com/office/drawing/2014/main" id="{075B7A87-4165-4069-ABAF-240952B7CB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72" y="3781"/>
                <a:ext cx="852" cy="826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99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dirty="0"/>
              </a:p>
            </p:txBody>
          </p:sp>
          <p:sp>
            <p:nvSpPr>
              <p:cNvPr id="694" name="Freeform 118">
                <a:extLst>
                  <a:ext uri="{FF2B5EF4-FFF2-40B4-BE49-F238E27FC236}">
                    <a16:creationId xmlns:a16="http://schemas.microsoft.com/office/drawing/2014/main" id="{75F9B8B5-1889-44EA-9BEE-BED62BE508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46" y="4470"/>
                <a:ext cx="496" cy="2010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644" name="Group 70">
              <a:extLst>
                <a:ext uri="{FF2B5EF4-FFF2-40B4-BE49-F238E27FC236}">
                  <a16:creationId xmlns:a16="http://schemas.microsoft.com/office/drawing/2014/main" id="{D9E28312-20A7-4A6B-84FC-482D0954EC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214780" y="6542565"/>
              <a:ext cx="130669" cy="259181"/>
              <a:chOff x="4217" y="5617"/>
              <a:chExt cx="244" cy="731"/>
            </a:xfrm>
          </p:grpSpPr>
          <p:sp>
            <p:nvSpPr>
              <p:cNvPr id="691" name="Freeform 120">
                <a:extLst>
                  <a:ext uri="{FF2B5EF4-FFF2-40B4-BE49-F238E27FC236}">
                    <a16:creationId xmlns:a16="http://schemas.microsoft.com/office/drawing/2014/main" id="{E6C27F90-C05F-428E-BB21-E92D138CBC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17" y="5617"/>
                <a:ext cx="244" cy="596"/>
              </a:xfrm>
              <a:custGeom>
                <a:avLst/>
                <a:gdLst>
                  <a:gd name="T0" fmla="*/ 1 w 482"/>
                  <a:gd name="T1" fmla="*/ 1 h 1192"/>
                  <a:gd name="T2" fmla="*/ 1 w 482"/>
                  <a:gd name="T3" fmla="*/ 1 h 1192"/>
                  <a:gd name="T4" fmla="*/ 1 w 482"/>
                  <a:gd name="T5" fmla="*/ 1 h 1192"/>
                  <a:gd name="T6" fmla="*/ 1 w 482"/>
                  <a:gd name="T7" fmla="*/ 1 h 1192"/>
                  <a:gd name="T8" fmla="*/ 1 w 482"/>
                  <a:gd name="T9" fmla="*/ 1 h 1192"/>
                  <a:gd name="T10" fmla="*/ 1 w 482"/>
                  <a:gd name="T11" fmla="*/ 1 h 1192"/>
                  <a:gd name="T12" fmla="*/ 1 w 482"/>
                  <a:gd name="T13" fmla="*/ 1 h 1192"/>
                  <a:gd name="T14" fmla="*/ 1 w 482"/>
                  <a:gd name="T15" fmla="*/ 1 h 1192"/>
                  <a:gd name="T16" fmla="*/ 1 w 482"/>
                  <a:gd name="T17" fmla="*/ 1 h 1192"/>
                  <a:gd name="T18" fmla="*/ 1 w 482"/>
                  <a:gd name="T19" fmla="*/ 1 h 1192"/>
                  <a:gd name="T20" fmla="*/ 1 w 482"/>
                  <a:gd name="T21" fmla="*/ 1 h 1192"/>
                  <a:gd name="T22" fmla="*/ 1 w 482"/>
                  <a:gd name="T23" fmla="*/ 1 h 1192"/>
                  <a:gd name="T24" fmla="*/ 1 w 482"/>
                  <a:gd name="T25" fmla="*/ 1 h 1192"/>
                  <a:gd name="T26" fmla="*/ 1 w 482"/>
                  <a:gd name="T27" fmla="*/ 1 h 1192"/>
                  <a:gd name="T28" fmla="*/ 1 w 482"/>
                  <a:gd name="T29" fmla="*/ 1 h 1192"/>
                  <a:gd name="T30" fmla="*/ 1 w 482"/>
                  <a:gd name="T31" fmla="*/ 1 h 1192"/>
                  <a:gd name="T32" fmla="*/ 1 w 482"/>
                  <a:gd name="T33" fmla="*/ 1 h 1192"/>
                  <a:gd name="T34" fmla="*/ 1 w 482"/>
                  <a:gd name="T35" fmla="*/ 1 h 1192"/>
                  <a:gd name="T36" fmla="*/ 1 w 482"/>
                  <a:gd name="T37" fmla="*/ 1 h 1192"/>
                  <a:gd name="T38" fmla="*/ 1 w 482"/>
                  <a:gd name="T39" fmla="*/ 1 h 1192"/>
                  <a:gd name="T40" fmla="*/ 1 w 482"/>
                  <a:gd name="T41" fmla="*/ 1 h 1192"/>
                  <a:gd name="T42" fmla="*/ 1 w 482"/>
                  <a:gd name="T43" fmla="*/ 1 h 1192"/>
                  <a:gd name="T44" fmla="*/ 1 w 482"/>
                  <a:gd name="T45" fmla="*/ 1 h 1192"/>
                  <a:gd name="T46" fmla="*/ 1 w 482"/>
                  <a:gd name="T47" fmla="*/ 1 h 1192"/>
                  <a:gd name="T48" fmla="*/ 1 w 482"/>
                  <a:gd name="T49" fmla="*/ 1 h 1192"/>
                  <a:gd name="T50" fmla="*/ 1 w 482"/>
                  <a:gd name="T51" fmla="*/ 1 h 1192"/>
                  <a:gd name="T52" fmla="*/ 1 w 482"/>
                  <a:gd name="T53" fmla="*/ 1 h 1192"/>
                  <a:gd name="T54" fmla="*/ 1 w 482"/>
                  <a:gd name="T55" fmla="*/ 1 h 1192"/>
                  <a:gd name="T56" fmla="*/ 1 w 482"/>
                  <a:gd name="T57" fmla="*/ 1 h 1192"/>
                  <a:gd name="T58" fmla="*/ 1 w 482"/>
                  <a:gd name="T59" fmla="*/ 1 h 1192"/>
                  <a:gd name="T60" fmla="*/ 1 w 482"/>
                  <a:gd name="T61" fmla="*/ 1 h 1192"/>
                  <a:gd name="T62" fmla="*/ 1 w 482"/>
                  <a:gd name="T63" fmla="*/ 1 h 1192"/>
                  <a:gd name="T64" fmla="*/ 1 w 482"/>
                  <a:gd name="T65" fmla="*/ 1 h 11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82"/>
                  <a:gd name="T100" fmla="*/ 0 h 1192"/>
                  <a:gd name="T101" fmla="*/ 482 w 482"/>
                  <a:gd name="T102" fmla="*/ 1192 h 11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82" h="1192">
                    <a:moveTo>
                      <a:pt x="207" y="10"/>
                    </a:moveTo>
                    <a:cubicBezTo>
                      <a:pt x="195" y="27"/>
                      <a:pt x="176" y="26"/>
                      <a:pt x="159" y="37"/>
                    </a:cubicBezTo>
                    <a:cubicBezTo>
                      <a:pt x="157" y="40"/>
                      <a:pt x="154" y="42"/>
                      <a:pt x="153" y="46"/>
                    </a:cubicBezTo>
                    <a:cubicBezTo>
                      <a:pt x="151" y="56"/>
                      <a:pt x="154" y="67"/>
                      <a:pt x="150" y="76"/>
                    </a:cubicBezTo>
                    <a:cubicBezTo>
                      <a:pt x="145" y="86"/>
                      <a:pt x="123" y="94"/>
                      <a:pt x="123" y="94"/>
                    </a:cubicBezTo>
                    <a:cubicBezTo>
                      <a:pt x="120" y="104"/>
                      <a:pt x="122" y="104"/>
                      <a:pt x="111" y="109"/>
                    </a:cubicBezTo>
                    <a:cubicBezTo>
                      <a:pt x="105" y="112"/>
                      <a:pt x="93" y="115"/>
                      <a:pt x="93" y="115"/>
                    </a:cubicBezTo>
                    <a:cubicBezTo>
                      <a:pt x="81" y="134"/>
                      <a:pt x="64" y="150"/>
                      <a:pt x="57" y="172"/>
                    </a:cubicBezTo>
                    <a:cubicBezTo>
                      <a:pt x="61" y="183"/>
                      <a:pt x="66" y="191"/>
                      <a:pt x="69" y="202"/>
                    </a:cubicBezTo>
                    <a:cubicBezTo>
                      <a:pt x="68" y="216"/>
                      <a:pt x="72" y="284"/>
                      <a:pt x="48" y="292"/>
                    </a:cubicBezTo>
                    <a:cubicBezTo>
                      <a:pt x="41" y="312"/>
                      <a:pt x="36" y="325"/>
                      <a:pt x="18" y="337"/>
                    </a:cubicBezTo>
                    <a:cubicBezTo>
                      <a:pt x="10" y="350"/>
                      <a:pt x="0" y="347"/>
                      <a:pt x="9" y="361"/>
                    </a:cubicBezTo>
                    <a:cubicBezTo>
                      <a:pt x="10" y="401"/>
                      <a:pt x="10" y="441"/>
                      <a:pt x="12" y="481"/>
                    </a:cubicBezTo>
                    <a:cubicBezTo>
                      <a:pt x="12" y="490"/>
                      <a:pt x="15" y="520"/>
                      <a:pt x="18" y="532"/>
                    </a:cubicBezTo>
                    <a:cubicBezTo>
                      <a:pt x="20" y="541"/>
                      <a:pt x="27" y="559"/>
                      <a:pt x="27" y="559"/>
                    </a:cubicBezTo>
                    <a:cubicBezTo>
                      <a:pt x="24" y="571"/>
                      <a:pt x="20" y="583"/>
                      <a:pt x="18" y="595"/>
                    </a:cubicBezTo>
                    <a:cubicBezTo>
                      <a:pt x="23" y="614"/>
                      <a:pt x="21" y="628"/>
                      <a:pt x="39" y="640"/>
                    </a:cubicBezTo>
                    <a:cubicBezTo>
                      <a:pt x="44" y="655"/>
                      <a:pt x="44" y="674"/>
                      <a:pt x="60" y="679"/>
                    </a:cubicBezTo>
                    <a:cubicBezTo>
                      <a:pt x="73" y="718"/>
                      <a:pt x="61" y="744"/>
                      <a:pt x="108" y="760"/>
                    </a:cubicBezTo>
                    <a:cubicBezTo>
                      <a:pt x="125" y="786"/>
                      <a:pt x="121" y="771"/>
                      <a:pt x="117" y="805"/>
                    </a:cubicBezTo>
                    <a:cubicBezTo>
                      <a:pt x="118" y="809"/>
                      <a:pt x="120" y="817"/>
                      <a:pt x="120" y="817"/>
                    </a:cubicBezTo>
                    <a:cubicBezTo>
                      <a:pt x="116" y="834"/>
                      <a:pt x="99" y="844"/>
                      <a:pt x="93" y="862"/>
                    </a:cubicBezTo>
                    <a:cubicBezTo>
                      <a:pt x="96" y="912"/>
                      <a:pt x="86" y="916"/>
                      <a:pt x="123" y="928"/>
                    </a:cubicBezTo>
                    <a:cubicBezTo>
                      <a:pt x="142" y="957"/>
                      <a:pt x="117" y="916"/>
                      <a:pt x="132" y="997"/>
                    </a:cubicBezTo>
                    <a:cubicBezTo>
                      <a:pt x="133" y="1002"/>
                      <a:pt x="147" y="1005"/>
                      <a:pt x="150" y="1006"/>
                    </a:cubicBezTo>
                    <a:cubicBezTo>
                      <a:pt x="162" y="1012"/>
                      <a:pt x="186" y="1021"/>
                      <a:pt x="186" y="1021"/>
                    </a:cubicBezTo>
                    <a:cubicBezTo>
                      <a:pt x="194" y="1045"/>
                      <a:pt x="186" y="1019"/>
                      <a:pt x="183" y="1021"/>
                    </a:cubicBezTo>
                    <a:cubicBezTo>
                      <a:pt x="179" y="1024"/>
                      <a:pt x="181" y="1031"/>
                      <a:pt x="180" y="1036"/>
                    </a:cubicBezTo>
                    <a:cubicBezTo>
                      <a:pt x="181" y="1050"/>
                      <a:pt x="180" y="1064"/>
                      <a:pt x="183" y="1078"/>
                    </a:cubicBezTo>
                    <a:cubicBezTo>
                      <a:pt x="184" y="1081"/>
                      <a:pt x="190" y="1081"/>
                      <a:pt x="192" y="1084"/>
                    </a:cubicBezTo>
                    <a:cubicBezTo>
                      <a:pt x="206" y="1100"/>
                      <a:pt x="212" y="1136"/>
                      <a:pt x="228" y="1141"/>
                    </a:cubicBezTo>
                    <a:cubicBezTo>
                      <a:pt x="243" y="1136"/>
                      <a:pt x="241" y="1148"/>
                      <a:pt x="255" y="1138"/>
                    </a:cubicBezTo>
                    <a:cubicBezTo>
                      <a:pt x="265" y="1141"/>
                      <a:pt x="275" y="1147"/>
                      <a:pt x="285" y="1150"/>
                    </a:cubicBezTo>
                    <a:cubicBezTo>
                      <a:pt x="289" y="1161"/>
                      <a:pt x="299" y="1174"/>
                      <a:pt x="309" y="1177"/>
                    </a:cubicBezTo>
                    <a:cubicBezTo>
                      <a:pt x="324" y="1192"/>
                      <a:pt x="326" y="1184"/>
                      <a:pt x="339" y="1174"/>
                    </a:cubicBezTo>
                    <a:cubicBezTo>
                      <a:pt x="344" y="1170"/>
                      <a:pt x="351" y="1169"/>
                      <a:pt x="357" y="1165"/>
                    </a:cubicBezTo>
                    <a:cubicBezTo>
                      <a:pt x="363" y="1156"/>
                      <a:pt x="372" y="1148"/>
                      <a:pt x="375" y="1138"/>
                    </a:cubicBezTo>
                    <a:cubicBezTo>
                      <a:pt x="377" y="1132"/>
                      <a:pt x="381" y="1120"/>
                      <a:pt x="381" y="1120"/>
                    </a:cubicBezTo>
                    <a:cubicBezTo>
                      <a:pt x="387" y="1070"/>
                      <a:pt x="389" y="1112"/>
                      <a:pt x="402" y="1072"/>
                    </a:cubicBezTo>
                    <a:cubicBezTo>
                      <a:pt x="413" y="1039"/>
                      <a:pt x="395" y="1089"/>
                      <a:pt x="411" y="1054"/>
                    </a:cubicBezTo>
                    <a:cubicBezTo>
                      <a:pt x="414" y="1048"/>
                      <a:pt x="417" y="1036"/>
                      <a:pt x="417" y="1036"/>
                    </a:cubicBezTo>
                    <a:cubicBezTo>
                      <a:pt x="413" y="1018"/>
                      <a:pt x="416" y="982"/>
                      <a:pt x="435" y="976"/>
                    </a:cubicBezTo>
                    <a:cubicBezTo>
                      <a:pt x="445" y="961"/>
                      <a:pt x="442" y="945"/>
                      <a:pt x="447" y="928"/>
                    </a:cubicBezTo>
                    <a:cubicBezTo>
                      <a:pt x="450" y="918"/>
                      <a:pt x="456" y="911"/>
                      <a:pt x="459" y="901"/>
                    </a:cubicBezTo>
                    <a:cubicBezTo>
                      <a:pt x="463" y="838"/>
                      <a:pt x="463" y="862"/>
                      <a:pt x="477" y="820"/>
                    </a:cubicBezTo>
                    <a:cubicBezTo>
                      <a:pt x="476" y="806"/>
                      <a:pt x="482" y="789"/>
                      <a:pt x="474" y="778"/>
                    </a:cubicBezTo>
                    <a:cubicBezTo>
                      <a:pt x="468" y="770"/>
                      <a:pt x="447" y="785"/>
                      <a:pt x="444" y="775"/>
                    </a:cubicBezTo>
                    <a:cubicBezTo>
                      <a:pt x="408" y="644"/>
                      <a:pt x="481" y="671"/>
                      <a:pt x="432" y="655"/>
                    </a:cubicBezTo>
                    <a:cubicBezTo>
                      <a:pt x="433" y="633"/>
                      <a:pt x="432" y="611"/>
                      <a:pt x="435" y="589"/>
                    </a:cubicBezTo>
                    <a:cubicBezTo>
                      <a:pt x="437" y="569"/>
                      <a:pt x="449" y="591"/>
                      <a:pt x="435" y="571"/>
                    </a:cubicBezTo>
                    <a:cubicBezTo>
                      <a:pt x="405" y="577"/>
                      <a:pt x="430" y="562"/>
                      <a:pt x="435" y="547"/>
                    </a:cubicBezTo>
                    <a:cubicBezTo>
                      <a:pt x="440" y="514"/>
                      <a:pt x="412" y="454"/>
                      <a:pt x="447" y="442"/>
                    </a:cubicBezTo>
                    <a:cubicBezTo>
                      <a:pt x="462" y="419"/>
                      <a:pt x="463" y="382"/>
                      <a:pt x="468" y="355"/>
                    </a:cubicBezTo>
                    <a:cubicBezTo>
                      <a:pt x="467" y="321"/>
                      <a:pt x="477" y="285"/>
                      <a:pt x="465" y="253"/>
                    </a:cubicBezTo>
                    <a:cubicBezTo>
                      <a:pt x="461" y="242"/>
                      <a:pt x="438" y="259"/>
                      <a:pt x="429" y="250"/>
                    </a:cubicBezTo>
                    <a:cubicBezTo>
                      <a:pt x="372" y="193"/>
                      <a:pt x="452" y="223"/>
                      <a:pt x="417" y="211"/>
                    </a:cubicBezTo>
                    <a:cubicBezTo>
                      <a:pt x="416" y="176"/>
                      <a:pt x="423" y="140"/>
                      <a:pt x="414" y="106"/>
                    </a:cubicBezTo>
                    <a:cubicBezTo>
                      <a:pt x="400" y="55"/>
                      <a:pt x="379" y="128"/>
                      <a:pt x="390" y="94"/>
                    </a:cubicBezTo>
                    <a:cubicBezTo>
                      <a:pt x="386" y="76"/>
                      <a:pt x="388" y="59"/>
                      <a:pt x="378" y="43"/>
                    </a:cubicBezTo>
                    <a:cubicBezTo>
                      <a:pt x="373" y="25"/>
                      <a:pt x="369" y="24"/>
                      <a:pt x="351" y="28"/>
                    </a:cubicBezTo>
                    <a:cubicBezTo>
                      <a:pt x="333" y="40"/>
                      <a:pt x="350" y="29"/>
                      <a:pt x="330" y="22"/>
                    </a:cubicBezTo>
                    <a:cubicBezTo>
                      <a:pt x="313" y="28"/>
                      <a:pt x="297" y="33"/>
                      <a:pt x="282" y="43"/>
                    </a:cubicBezTo>
                    <a:cubicBezTo>
                      <a:pt x="273" y="16"/>
                      <a:pt x="282" y="24"/>
                      <a:pt x="249" y="28"/>
                    </a:cubicBezTo>
                    <a:cubicBezTo>
                      <a:pt x="242" y="27"/>
                      <a:pt x="234" y="29"/>
                      <a:pt x="228" y="25"/>
                    </a:cubicBezTo>
                    <a:cubicBezTo>
                      <a:pt x="225" y="23"/>
                      <a:pt x="229" y="15"/>
                      <a:pt x="225" y="13"/>
                    </a:cubicBezTo>
                    <a:cubicBezTo>
                      <a:pt x="200" y="0"/>
                      <a:pt x="216" y="28"/>
                      <a:pt x="207" y="10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92" name="Freeform 121">
                <a:extLst>
                  <a:ext uri="{FF2B5EF4-FFF2-40B4-BE49-F238E27FC236}">
                    <a16:creationId xmlns:a16="http://schemas.microsoft.com/office/drawing/2014/main" id="{AC2849EA-4DAC-41D1-BFF6-B3B481812A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34" y="6183"/>
                <a:ext cx="103" cy="165"/>
              </a:xfrm>
              <a:custGeom>
                <a:avLst/>
                <a:gdLst>
                  <a:gd name="T0" fmla="*/ 1 w 203"/>
                  <a:gd name="T1" fmla="*/ 0 h 330"/>
                  <a:gd name="T2" fmla="*/ 1 w 203"/>
                  <a:gd name="T3" fmla="*/ 1 h 330"/>
                  <a:gd name="T4" fmla="*/ 1 w 203"/>
                  <a:gd name="T5" fmla="*/ 1 h 330"/>
                  <a:gd name="T6" fmla="*/ 1 w 203"/>
                  <a:gd name="T7" fmla="*/ 1 h 330"/>
                  <a:gd name="T8" fmla="*/ 1 w 203"/>
                  <a:gd name="T9" fmla="*/ 1 h 330"/>
                  <a:gd name="T10" fmla="*/ 1 w 203"/>
                  <a:gd name="T11" fmla="*/ 1 h 330"/>
                  <a:gd name="T12" fmla="*/ 0 w 203"/>
                  <a:gd name="T13" fmla="*/ 1 h 330"/>
                  <a:gd name="T14" fmla="*/ 1 w 203"/>
                  <a:gd name="T15" fmla="*/ 1 h 330"/>
                  <a:gd name="T16" fmla="*/ 1 w 203"/>
                  <a:gd name="T17" fmla="*/ 1 h 330"/>
                  <a:gd name="T18" fmla="*/ 1 w 203"/>
                  <a:gd name="T19" fmla="*/ 1 h 330"/>
                  <a:gd name="T20" fmla="*/ 1 w 203"/>
                  <a:gd name="T21" fmla="*/ 1 h 330"/>
                  <a:gd name="T22" fmla="*/ 1 w 203"/>
                  <a:gd name="T23" fmla="*/ 1 h 330"/>
                  <a:gd name="T24" fmla="*/ 1 w 203"/>
                  <a:gd name="T25" fmla="*/ 1 h 330"/>
                  <a:gd name="T26" fmla="*/ 1 w 203"/>
                  <a:gd name="T27" fmla="*/ 1 h 330"/>
                  <a:gd name="T28" fmla="*/ 1 w 203"/>
                  <a:gd name="T29" fmla="*/ 1 h 330"/>
                  <a:gd name="T30" fmla="*/ 1 w 203"/>
                  <a:gd name="T31" fmla="*/ 1 h 330"/>
                  <a:gd name="T32" fmla="*/ 1 w 203"/>
                  <a:gd name="T33" fmla="*/ 1 h 330"/>
                  <a:gd name="T34" fmla="*/ 1 w 203"/>
                  <a:gd name="T35" fmla="*/ 0 h 3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3"/>
                  <a:gd name="T55" fmla="*/ 0 h 330"/>
                  <a:gd name="T56" fmla="*/ 203 w 203"/>
                  <a:gd name="T57" fmla="*/ 330 h 3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3" h="330">
                    <a:moveTo>
                      <a:pt x="21" y="0"/>
                    </a:moveTo>
                    <a:cubicBezTo>
                      <a:pt x="38" y="25"/>
                      <a:pt x="32" y="13"/>
                      <a:pt x="24" y="36"/>
                    </a:cubicBezTo>
                    <a:cubicBezTo>
                      <a:pt x="26" y="48"/>
                      <a:pt x="26" y="60"/>
                      <a:pt x="30" y="72"/>
                    </a:cubicBezTo>
                    <a:cubicBezTo>
                      <a:pt x="33" y="81"/>
                      <a:pt x="39" y="99"/>
                      <a:pt x="39" y="99"/>
                    </a:cubicBezTo>
                    <a:cubicBezTo>
                      <a:pt x="37" y="131"/>
                      <a:pt x="41" y="155"/>
                      <a:pt x="24" y="180"/>
                    </a:cubicBezTo>
                    <a:cubicBezTo>
                      <a:pt x="21" y="210"/>
                      <a:pt x="25" y="238"/>
                      <a:pt x="18" y="267"/>
                    </a:cubicBezTo>
                    <a:cubicBezTo>
                      <a:pt x="16" y="288"/>
                      <a:pt x="20" y="299"/>
                      <a:pt x="0" y="306"/>
                    </a:cubicBezTo>
                    <a:cubicBezTo>
                      <a:pt x="37" y="318"/>
                      <a:pt x="75" y="319"/>
                      <a:pt x="114" y="321"/>
                    </a:cubicBezTo>
                    <a:cubicBezTo>
                      <a:pt x="203" y="316"/>
                      <a:pt x="169" y="330"/>
                      <a:pt x="153" y="306"/>
                    </a:cubicBezTo>
                    <a:cubicBezTo>
                      <a:pt x="152" y="300"/>
                      <a:pt x="155" y="292"/>
                      <a:pt x="150" y="288"/>
                    </a:cubicBezTo>
                    <a:cubicBezTo>
                      <a:pt x="145" y="283"/>
                      <a:pt x="132" y="292"/>
                      <a:pt x="129" y="285"/>
                    </a:cubicBezTo>
                    <a:cubicBezTo>
                      <a:pt x="122" y="267"/>
                      <a:pt x="127" y="247"/>
                      <a:pt x="126" y="228"/>
                    </a:cubicBezTo>
                    <a:cubicBezTo>
                      <a:pt x="123" y="142"/>
                      <a:pt x="117" y="119"/>
                      <a:pt x="117" y="33"/>
                    </a:cubicBezTo>
                    <a:cubicBezTo>
                      <a:pt x="107" y="36"/>
                      <a:pt x="90" y="48"/>
                      <a:pt x="90" y="48"/>
                    </a:cubicBezTo>
                    <a:cubicBezTo>
                      <a:pt x="84" y="47"/>
                      <a:pt x="76" y="49"/>
                      <a:pt x="72" y="45"/>
                    </a:cubicBezTo>
                    <a:cubicBezTo>
                      <a:pt x="68" y="41"/>
                      <a:pt x="74" y="30"/>
                      <a:pt x="69" y="27"/>
                    </a:cubicBezTo>
                    <a:cubicBezTo>
                      <a:pt x="61" y="22"/>
                      <a:pt x="49" y="25"/>
                      <a:pt x="39" y="24"/>
                    </a:cubicBezTo>
                    <a:cubicBezTo>
                      <a:pt x="35" y="11"/>
                      <a:pt x="28" y="14"/>
                      <a:pt x="21" y="0"/>
                    </a:cubicBezTo>
                    <a:close/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646" name="Freeform 125">
              <a:extLst>
                <a:ext uri="{FF2B5EF4-FFF2-40B4-BE49-F238E27FC236}">
                  <a16:creationId xmlns:a16="http://schemas.microsoft.com/office/drawing/2014/main" id="{A6ECA303-A32E-499E-A3B0-53B50EE33D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84943" y="6471845"/>
              <a:ext cx="60196" cy="311600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1 h 330"/>
                <a:gd name="T4" fmla="*/ 0 w 203"/>
                <a:gd name="T5" fmla="*/ 1 h 330"/>
                <a:gd name="T6" fmla="*/ 0 w 203"/>
                <a:gd name="T7" fmla="*/ 1 h 330"/>
                <a:gd name="T8" fmla="*/ 0 w 203"/>
                <a:gd name="T9" fmla="*/ 1 h 330"/>
                <a:gd name="T10" fmla="*/ 0 w 203"/>
                <a:gd name="T11" fmla="*/ 1 h 330"/>
                <a:gd name="T12" fmla="*/ 0 w 203"/>
                <a:gd name="T13" fmla="*/ 1 h 330"/>
                <a:gd name="T14" fmla="*/ 0 w 203"/>
                <a:gd name="T15" fmla="*/ 1 h 330"/>
                <a:gd name="T16" fmla="*/ 0 w 203"/>
                <a:gd name="T17" fmla="*/ 1 h 330"/>
                <a:gd name="T18" fmla="*/ 0 w 203"/>
                <a:gd name="T19" fmla="*/ 1 h 330"/>
                <a:gd name="T20" fmla="*/ 0 w 203"/>
                <a:gd name="T21" fmla="*/ 1 h 330"/>
                <a:gd name="T22" fmla="*/ 0 w 203"/>
                <a:gd name="T23" fmla="*/ 1 h 330"/>
                <a:gd name="T24" fmla="*/ 0 w 203"/>
                <a:gd name="T25" fmla="*/ 1 h 330"/>
                <a:gd name="T26" fmla="*/ 0 w 203"/>
                <a:gd name="T27" fmla="*/ 1 h 330"/>
                <a:gd name="T28" fmla="*/ 0 w 203"/>
                <a:gd name="T29" fmla="*/ 1 h 330"/>
                <a:gd name="T30" fmla="*/ 0 w 203"/>
                <a:gd name="T31" fmla="*/ 1 h 330"/>
                <a:gd name="T32" fmla="*/ 0 w 203"/>
                <a:gd name="T33" fmla="*/ 1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47" name="Freeform 126">
              <a:extLst>
                <a:ext uri="{FF2B5EF4-FFF2-40B4-BE49-F238E27FC236}">
                  <a16:creationId xmlns:a16="http://schemas.microsoft.com/office/drawing/2014/main" id="{DD100D1C-999B-4CD3-A225-3E3D934C8E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613165" y="6342254"/>
              <a:ext cx="298042" cy="20821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648" name="Group 63">
              <a:extLst>
                <a:ext uri="{FF2B5EF4-FFF2-40B4-BE49-F238E27FC236}">
                  <a16:creationId xmlns:a16="http://schemas.microsoft.com/office/drawing/2014/main" id="{C265CEE5-1FC9-4858-BBC5-DDB95A22EE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31902" y="6511313"/>
              <a:ext cx="217292" cy="426628"/>
              <a:chOff x="-1222" y="4523"/>
              <a:chExt cx="799" cy="2400"/>
            </a:xfrm>
          </p:grpSpPr>
          <p:sp>
            <p:nvSpPr>
              <p:cNvPr id="687" name="Freeform 102">
                <a:extLst>
                  <a:ext uri="{FF2B5EF4-FFF2-40B4-BE49-F238E27FC236}">
                    <a16:creationId xmlns:a16="http://schemas.microsoft.com/office/drawing/2014/main" id="{29E80D24-059D-46FE-9AF7-ABA6CB8A10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-1222" y="4523"/>
                <a:ext cx="799" cy="923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4E6A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88" name="Freeform 103">
                <a:extLst>
                  <a:ext uri="{FF2B5EF4-FFF2-40B4-BE49-F238E27FC236}">
                    <a16:creationId xmlns:a16="http://schemas.microsoft.com/office/drawing/2014/main" id="{42AE348F-06B8-4FFC-A7ED-F67A34DB16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-973" y="5312"/>
                <a:ext cx="465" cy="1611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649" name="Agrupar 735">
              <a:extLst>
                <a:ext uri="{FF2B5EF4-FFF2-40B4-BE49-F238E27FC236}">
                  <a16:creationId xmlns:a16="http://schemas.microsoft.com/office/drawing/2014/main" id="{F37BC0A4-A077-47BA-A1B6-3E9A93B703DD}"/>
                </a:ext>
              </a:extLst>
            </p:cNvPr>
            <p:cNvGrpSpPr/>
            <p:nvPr/>
          </p:nvGrpSpPr>
          <p:grpSpPr>
            <a:xfrm>
              <a:off x="14835240" y="6419985"/>
              <a:ext cx="596238" cy="510188"/>
              <a:chOff x="2378883" y="5437797"/>
              <a:chExt cx="596238" cy="510188"/>
            </a:xfrm>
          </p:grpSpPr>
          <p:sp>
            <p:nvSpPr>
              <p:cNvPr id="683" name="Freeform 54">
                <a:extLst>
                  <a:ext uri="{FF2B5EF4-FFF2-40B4-BE49-F238E27FC236}">
                    <a16:creationId xmlns:a16="http://schemas.microsoft.com/office/drawing/2014/main" id="{EC939076-B29C-45C6-80F7-8D417F78A6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78883" y="5437797"/>
                <a:ext cx="596238" cy="458081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99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84" name="Freeform 55">
                <a:extLst>
                  <a:ext uri="{FF2B5EF4-FFF2-40B4-BE49-F238E27FC236}">
                    <a16:creationId xmlns:a16="http://schemas.microsoft.com/office/drawing/2014/main" id="{9EA7D322-8EBD-4972-AA7C-B6C931CA9E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56929" y="5747060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85" name="Freeform 55">
                <a:extLst>
                  <a:ext uri="{FF2B5EF4-FFF2-40B4-BE49-F238E27FC236}">
                    <a16:creationId xmlns:a16="http://schemas.microsoft.com/office/drawing/2014/main" id="{54578A71-B390-4B69-B87A-5EB976F1DB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14560">
                <a:off x="2639657" y="5712019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86" name="Freeform 55">
                <a:extLst>
                  <a:ext uri="{FF2B5EF4-FFF2-40B4-BE49-F238E27FC236}">
                    <a16:creationId xmlns:a16="http://schemas.microsoft.com/office/drawing/2014/main" id="{AF1ADF3F-DA7C-40DE-B463-8438CC861E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489596">
                <a:off x="2442279" y="5684678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650" name="Forma Livre: Forma 740">
              <a:extLst>
                <a:ext uri="{FF2B5EF4-FFF2-40B4-BE49-F238E27FC236}">
                  <a16:creationId xmlns:a16="http://schemas.microsoft.com/office/drawing/2014/main" id="{72902C3E-DEA8-47AA-853D-B7A747A6C424}"/>
                </a:ext>
              </a:extLst>
            </p:cNvPr>
            <p:cNvSpPr/>
            <p:nvPr/>
          </p:nvSpPr>
          <p:spPr>
            <a:xfrm rot="18670031">
              <a:off x="16719289" y="670692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1" name="Forma Livre: Forma 741">
              <a:extLst>
                <a:ext uri="{FF2B5EF4-FFF2-40B4-BE49-F238E27FC236}">
                  <a16:creationId xmlns:a16="http://schemas.microsoft.com/office/drawing/2014/main" id="{3073AFE2-3DE1-4CDE-8D28-D2B6E9C56D75}"/>
                </a:ext>
              </a:extLst>
            </p:cNvPr>
            <p:cNvSpPr/>
            <p:nvPr/>
          </p:nvSpPr>
          <p:spPr>
            <a:xfrm rot="18670031">
              <a:off x="16577485" y="674512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2" name="Forma Livre: Forma 742">
              <a:extLst>
                <a:ext uri="{FF2B5EF4-FFF2-40B4-BE49-F238E27FC236}">
                  <a16:creationId xmlns:a16="http://schemas.microsoft.com/office/drawing/2014/main" id="{E056B77A-0AE2-493E-91FF-B20F91BFDB05}"/>
                </a:ext>
              </a:extLst>
            </p:cNvPr>
            <p:cNvSpPr/>
            <p:nvPr/>
          </p:nvSpPr>
          <p:spPr>
            <a:xfrm rot="18670031">
              <a:off x="16473867" y="677146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3" name="Forma Livre: Forma 743">
              <a:extLst>
                <a:ext uri="{FF2B5EF4-FFF2-40B4-BE49-F238E27FC236}">
                  <a16:creationId xmlns:a16="http://schemas.microsoft.com/office/drawing/2014/main" id="{BC40F0DF-C74A-489E-B772-DFD2F3EC3234}"/>
                </a:ext>
              </a:extLst>
            </p:cNvPr>
            <p:cNvSpPr/>
            <p:nvPr/>
          </p:nvSpPr>
          <p:spPr>
            <a:xfrm rot="18670031">
              <a:off x="16332063" y="680965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4" name="Forma Livre: Forma 744">
              <a:extLst>
                <a:ext uri="{FF2B5EF4-FFF2-40B4-BE49-F238E27FC236}">
                  <a16:creationId xmlns:a16="http://schemas.microsoft.com/office/drawing/2014/main" id="{28CA435C-DB65-46BB-A41D-85CE737FCA6D}"/>
                </a:ext>
              </a:extLst>
            </p:cNvPr>
            <p:cNvSpPr/>
            <p:nvPr/>
          </p:nvSpPr>
          <p:spPr>
            <a:xfrm rot="18670031">
              <a:off x="16208503" y="684441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5" name="Forma Livre: Forma 745">
              <a:extLst>
                <a:ext uri="{FF2B5EF4-FFF2-40B4-BE49-F238E27FC236}">
                  <a16:creationId xmlns:a16="http://schemas.microsoft.com/office/drawing/2014/main" id="{D1A0AF6B-3A9F-4273-9DA7-C9B9F124AD3A}"/>
                </a:ext>
              </a:extLst>
            </p:cNvPr>
            <p:cNvSpPr/>
            <p:nvPr/>
          </p:nvSpPr>
          <p:spPr>
            <a:xfrm rot="18670031">
              <a:off x="16066699" y="688260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6" name="Forma Livre: Forma 746">
              <a:extLst>
                <a:ext uri="{FF2B5EF4-FFF2-40B4-BE49-F238E27FC236}">
                  <a16:creationId xmlns:a16="http://schemas.microsoft.com/office/drawing/2014/main" id="{BB306092-062B-4058-9DAF-6FB87770F760}"/>
                </a:ext>
              </a:extLst>
            </p:cNvPr>
            <p:cNvSpPr/>
            <p:nvPr/>
          </p:nvSpPr>
          <p:spPr>
            <a:xfrm rot="18670031">
              <a:off x="14827844" y="688906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7" name="Forma Livre: Forma 747">
              <a:extLst>
                <a:ext uri="{FF2B5EF4-FFF2-40B4-BE49-F238E27FC236}">
                  <a16:creationId xmlns:a16="http://schemas.microsoft.com/office/drawing/2014/main" id="{C3FF85C8-9EBB-4E13-B156-662C5CA2685A}"/>
                </a:ext>
              </a:extLst>
            </p:cNvPr>
            <p:cNvSpPr/>
            <p:nvPr/>
          </p:nvSpPr>
          <p:spPr>
            <a:xfrm rot="18670031">
              <a:off x="14608487" y="688142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9" name="Forma Livre: Forma 749">
              <a:extLst>
                <a:ext uri="{FF2B5EF4-FFF2-40B4-BE49-F238E27FC236}">
                  <a16:creationId xmlns:a16="http://schemas.microsoft.com/office/drawing/2014/main" id="{F7099EEC-825E-4763-8EDC-EA12B9E83FA4}"/>
                </a:ext>
              </a:extLst>
            </p:cNvPr>
            <p:cNvSpPr/>
            <p:nvPr/>
          </p:nvSpPr>
          <p:spPr>
            <a:xfrm rot="18670031">
              <a:off x="14333768" y="684361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0" name="Forma Livre: Forma 750">
              <a:extLst>
                <a:ext uri="{FF2B5EF4-FFF2-40B4-BE49-F238E27FC236}">
                  <a16:creationId xmlns:a16="http://schemas.microsoft.com/office/drawing/2014/main" id="{575BACA7-4799-4930-B6D9-2FE43A130AC9}"/>
                </a:ext>
              </a:extLst>
            </p:cNvPr>
            <p:cNvSpPr/>
            <p:nvPr/>
          </p:nvSpPr>
          <p:spPr>
            <a:xfrm rot="18670031">
              <a:off x="15344621" y="682937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1" name="Forma Livre: Forma 751">
              <a:extLst>
                <a:ext uri="{FF2B5EF4-FFF2-40B4-BE49-F238E27FC236}">
                  <a16:creationId xmlns:a16="http://schemas.microsoft.com/office/drawing/2014/main" id="{AFF03B6D-9203-42C1-87A6-FA71392B3F28}"/>
                </a:ext>
              </a:extLst>
            </p:cNvPr>
            <p:cNvSpPr/>
            <p:nvPr/>
          </p:nvSpPr>
          <p:spPr>
            <a:xfrm rot="18670031">
              <a:off x="15160843" y="688260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2" name="Forma Livre: Forma 752">
              <a:extLst>
                <a:ext uri="{FF2B5EF4-FFF2-40B4-BE49-F238E27FC236}">
                  <a16:creationId xmlns:a16="http://schemas.microsoft.com/office/drawing/2014/main" id="{59C78B28-11E4-4544-9B69-484F0472BCCD}"/>
                </a:ext>
              </a:extLst>
            </p:cNvPr>
            <p:cNvSpPr/>
            <p:nvPr/>
          </p:nvSpPr>
          <p:spPr>
            <a:xfrm rot="18670031">
              <a:off x="15665874" y="689442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3" name="Forma Livre: Forma 753">
              <a:extLst>
                <a:ext uri="{FF2B5EF4-FFF2-40B4-BE49-F238E27FC236}">
                  <a16:creationId xmlns:a16="http://schemas.microsoft.com/office/drawing/2014/main" id="{81F1A14A-046A-480B-99EC-368F795D434E}"/>
                </a:ext>
              </a:extLst>
            </p:cNvPr>
            <p:cNvSpPr/>
            <p:nvPr/>
          </p:nvSpPr>
          <p:spPr>
            <a:xfrm rot="18670031">
              <a:off x="15440066" y="690045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4" name="Forma Livre: Forma 754">
              <a:extLst>
                <a:ext uri="{FF2B5EF4-FFF2-40B4-BE49-F238E27FC236}">
                  <a16:creationId xmlns:a16="http://schemas.microsoft.com/office/drawing/2014/main" id="{41F0AF94-7C3F-445C-8A7C-F8C01637791A}"/>
                </a:ext>
              </a:extLst>
            </p:cNvPr>
            <p:cNvSpPr/>
            <p:nvPr/>
          </p:nvSpPr>
          <p:spPr>
            <a:xfrm rot="18670031">
              <a:off x="13846823" y="673727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5" name="Forma Livre: Forma 755">
              <a:extLst>
                <a:ext uri="{FF2B5EF4-FFF2-40B4-BE49-F238E27FC236}">
                  <a16:creationId xmlns:a16="http://schemas.microsoft.com/office/drawing/2014/main" id="{916C40D1-88F2-4024-A336-621CB7B619E3}"/>
                </a:ext>
              </a:extLst>
            </p:cNvPr>
            <p:cNvSpPr/>
            <p:nvPr/>
          </p:nvSpPr>
          <p:spPr>
            <a:xfrm rot="18670031">
              <a:off x="15801213" y="674803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6" name="Forma Livre: Forma 756">
              <a:extLst>
                <a:ext uri="{FF2B5EF4-FFF2-40B4-BE49-F238E27FC236}">
                  <a16:creationId xmlns:a16="http://schemas.microsoft.com/office/drawing/2014/main" id="{22AD1E3F-D630-4F24-B141-9ED3E7BE1198}"/>
                </a:ext>
              </a:extLst>
            </p:cNvPr>
            <p:cNvSpPr/>
            <p:nvPr/>
          </p:nvSpPr>
          <p:spPr>
            <a:xfrm rot="18670031">
              <a:off x="15989905" y="670500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8" name="Forma Livre: Forma 758">
              <a:extLst>
                <a:ext uri="{FF2B5EF4-FFF2-40B4-BE49-F238E27FC236}">
                  <a16:creationId xmlns:a16="http://schemas.microsoft.com/office/drawing/2014/main" id="{22A2A921-B1AE-4EF6-AE90-C7C55DA9722D}"/>
                </a:ext>
              </a:extLst>
            </p:cNvPr>
            <p:cNvSpPr/>
            <p:nvPr/>
          </p:nvSpPr>
          <p:spPr>
            <a:xfrm rot="18670031">
              <a:off x="14414572" y="689547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9" name="Forma Livre: Forma 759">
              <a:extLst>
                <a:ext uri="{FF2B5EF4-FFF2-40B4-BE49-F238E27FC236}">
                  <a16:creationId xmlns:a16="http://schemas.microsoft.com/office/drawing/2014/main" id="{7DF99C5A-0DBD-4805-B35D-7922FE65751C}"/>
                </a:ext>
              </a:extLst>
            </p:cNvPr>
            <p:cNvSpPr/>
            <p:nvPr/>
          </p:nvSpPr>
          <p:spPr>
            <a:xfrm rot="18670031">
              <a:off x="14127417" y="682706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0" name="Forma Livre: Forma 760">
              <a:extLst>
                <a:ext uri="{FF2B5EF4-FFF2-40B4-BE49-F238E27FC236}">
                  <a16:creationId xmlns:a16="http://schemas.microsoft.com/office/drawing/2014/main" id="{AE60F56C-C480-4273-A734-C22BF88FA4AC}"/>
                </a:ext>
              </a:extLst>
            </p:cNvPr>
            <p:cNvSpPr/>
            <p:nvPr/>
          </p:nvSpPr>
          <p:spPr>
            <a:xfrm rot="18670031">
              <a:off x="14731666" y="680677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2" name="Forma Livre: Forma 762">
              <a:extLst>
                <a:ext uri="{FF2B5EF4-FFF2-40B4-BE49-F238E27FC236}">
                  <a16:creationId xmlns:a16="http://schemas.microsoft.com/office/drawing/2014/main" id="{83C97A8D-7FD5-45E7-9D3F-52F6BEDBB990}"/>
                </a:ext>
              </a:extLst>
            </p:cNvPr>
            <p:cNvSpPr/>
            <p:nvPr/>
          </p:nvSpPr>
          <p:spPr>
            <a:xfrm rot="18670031">
              <a:off x="16461139" y="669701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3" name="Forma Livre: Forma 763">
              <a:extLst>
                <a:ext uri="{FF2B5EF4-FFF2-40B4-BE49-F238E27FC236}">
                  <a16:creationId xmlns:a16="http://schemas.microsoft.com/office/drawing/2014/main" id="{BD1A085E-D022-4EE6-B3BE-DF8232541EE0}"/>
                </a:ext>
              </a:extLst>
            </p:cNvPr>
            <p:cNvSpPr/>
            <p:nvPr/>
          </p:nvSpPr>
          <p:spPr>
            <a:xfrm rot="18670031">
              <a:off x="14628909" y="676307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4" name="Forma Livre: Forma 764">
              <a:extLst>
                <a:ext uri="{FF2B5EF4-FFF2-40B4-BE49-F238E27FC236}">
                  <a16:creationId xmlns:a16="http://schemas.microsoft.com/office/drawing/2014/main" id="{34AC3FA5-9A9D-480D-BD6E-C6942AB9EEC7}"/>
                </a:ext>
              </a:extLst>
            </p:cNvPr>
            <p:cNvSpPr/>
            <p:nvPr/>
          </p:nvSpPr>
          <p:spPr>
            <a:xfrm rot="18670031">
              <a:off x="13824066" y="687881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5" name="Forma Livre: Forma 765">
              <a:extLst>
                <a:ext uri="{FF2B5EF4-FFF2-40B4-BE49-F238E27FC236}">
                  <a16:creationId xmlns:a16="http://schemas.microsoft.com/office/drawing/2014/main" id="{8EBD03ED-AA4E-41A4-9B3E-80A69FAED387}"/>
                </a:ext>
              </a:extLst>
            </p:cNvPr>
            <p:cNvSpPr/>
            <p:nvPr/>
          </p:nvSpPr>
          <p:spPr>
            <a:xfrm rot="18670031">
              <a:off x="13181354" y="690584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6" name="Retângulo 766">
              <a:extLst>
                <a:ext uri="{FF2B5EF4-FFF2-40B4-BE49-F238E27FC236}">
                  <a16:creationId xmlns:a16="http://schemas.microsoft.com/office/drawing/2014/main" id="{EE07B319-61C5-49C5-955A-74763EA2210B}"/>
                </a:ext>
              </a:extLst>
            </p:cNvPr>
            <p:cNvSpPr/>
            <p:nvPr/>
          </p:nvSpPr>
          <p:spPr>
            <a:xfrm>
              <a:off x="14005188" y="7143490"/>
              <a:ext cx="1010532" cy="506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BZ" sz="1400" b="1" dirty="0">
                  <a:latin typeface="Book Antiqua" pitchFamily="18" charset="0"/>
                </a:rPr>
                <a:t>50 m </a:t>
              </a:r>
              <a:endParaRPr lang="pt-BR" sz="1400" dirty="0"/>
            </a:p>
          </p:txBody>
        </p:sp>
        <p:sp>
          <p:nvSpPr>
            <p:cNvPr id="677" name="Retângulo 767">
              <a:extLst>
                <a:ext uri="{FF2B5EF4-FFF2-40B4-BE49-F238E27FC236}">
                  <a16:creationId xmlns:a16="http://schemas.microsoft.com/office/drawing/2014/main" id="{3420D26A-1794-42B9-87A5-066E03968EA7}"/>
                </a:ext>
              </a:extLst>
            </p:cNvPr>
            <p:cNvSpPr/>
            <p:nvPr/>
          </p:nvSpPr>
          <p:spPr>
            <a:xfrm rot="20519952">
              <a:off x="16270120" y="6886803"/>
              <a:ext cx="1010532" cy="506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BZ" sz="1400" b="1" dirty="0">
                  <a:latin typeface="Book Antiqua" pitchFamily="18" charset="0"/>
                </a:rPr>
                <a:t>50 m </a:t>
              </a:r>
              <a:endParaRPr lang="pt-BR" sz="1400" dirty="0"/>
            </a:p>
          </p:txBody>
        </p:sp>
        <p:sp>
          <p:nvSpPr>
            <p:cNvPr id="679" name="Freeform 76">
              <a:extLst>
                <a:ext uri="{FF2B5EF4-FFF2-40B4-BE49-F238E27FC236}">
                  <a16:creationId xmlns:a16="http://schemas.microsoft.com/office/drawing/2014/main" id="{FF6339B1-0D4E-431C-92FB-85432DB671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22911" y="6669326"/>
              <a:ext cx="69005" cy="12667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80" name="Freeform 77">
              <a:extLst>
                <a:ext uri="{FF2B5EF4-FFF2-40B4-BE49-F238E27FC236}">
                  <a16:creationId xmlns:a16="http://schemas.microsoft.com/office/drawing/2014/main" id="{96D7CFDF-D84A-4D6F-8285-13ECA00D90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50806" y="6790180"/>
              <a:ext cx="30832" cy="36402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391B9269-8FB0-4E84-9347-A05F5B363E03}"/>
              </a:ext>
            </a:extLst>
          </p:cNvPr>
          <p:cNvGrpSpPr>
            <a:grpSpLocks noChangeAspect="1"/>
          </p:cNvGrpSpPr>
          <p:nvPr/>
        </p:nvGrpSpPr>
        <p:grpSpPr>
          <a:xfrm>
            <a:off x="8802033" y="4655319"/>
            <a:ext cx="2757844" cy="1664873"/>
            <a:chOff x="12574818" y="7447753"/>
            <a:chExt cx="4530456" cy="2734974"/>
          </a:xfrm>
        </p:grpSpPr>
        <p:grpSp>
          <p:nvGrpSpPr>
            <p:cNvPr id="726" name="Group 131">
              <a:extLst>
                <a:ext uri="{FF2B5EF4-FFF2-40B4-BE49-F238E27FC236}">
                  <a16:creationId xmlns:a16="http://schemas.microsoft.com/office/drawing/2014/main" id="{2436C2E7-C7A4-469D-8244-3D1E5ADCF2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215305" y="7721514"/>
              <a:ext cx="929601" cy="1672966"/>
              <a:chOff x="4700" y="3943"/>
              <a:chExt cx="1003" cy="2479"/>
            </a:xfrm>
          </p:grpSpPr>
          <p:sp>
            <p:nvSpPr>
              <p:cNvPr id="836" name="Freeform 105">
                <a:extLst>
                  <a:ext uri="{FF2B5EF4-FFF2-40B4-BE49-F238E27FC236}">
                    <a16:creationId xmlns:a16="http://schemas.microsoft.com/office/drawing/2014/main" id="{356791E9-B713-439C-AD83-2C3B75E5AF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87" y="4414"/>
                <a:ext cx="145" cy="2008"/>
              </a:xfrm>
              <a:custGeom>
                <a:avLst/>
                <a:gdLst>
                  <a:gd name="T0" fmla="*/ 0 w 985"/>
                  <a:gd name="T1" fmla="*/ 256 h 2340"/>
                  <a:gd name="T2" fmla="*/ 0 w 985"/>
                  <a:gd name="T3" fmla="*/ 339 h 2340"/>
                  <a:gd name="T4" fmla="*/ 0 w 985"/>
                  <a:gd name="T5" fmla="*/ 436 h 2340"/>
                  <a:gd name="T6" fmla="*/ 0 w 985"/>
                  <a:gd name="T7" fmla="*/ 361 h 2340"/>
                  <a:gd name="T8" fmla="*/ 0 w 985"/>
                  <a:gd name="T9" fmla="*/ 294 h 2340"/>
                  <a:gd name="T10" fmla="*/ 0 w 985"/>
                  <a:gd name="T11" fmla="*/ 474 h 2340"/>
                  <a:gd name="T12" fmla="*/ 0 w 985"/>
                  <a:gd name="T13" fmla="*/ 451 h 2340"/>
                  <a:gd name="T14" fmla="*/ 0 w 985"/>
                  <a:gd name="T15" fmla="*/ 241 h 2340"/>
                  <a:gd name="T16" fmla="*/ 0 w 985"/>
                  <a:gd name="T17" fmla="*/ 264 h 2340"/>
                  <a:gd name="T18" fmla="*/ 0 w 985"/>
                  <a:gd name="T19" fmla="*/ 466 h 2340"/>
                  <a:gd name="T20" fmla="*/ 0 w 985"/>
                  <a:gd name="T21" fmla="*/ 534 h 2340"/>
                  <a:gd name="T22" fmla="*/ 0 w 985"/>
                  <a:gd name="T23" fmla="*/ 751 h 2340"/>
                  <a:gd name="T24" fmla="*/ 0 w 985"/>
                  <a:gd name="T25" fmla="*/ 1576 h 2340"/>
                  <a:gd name="T26" fmla="*/ 0 w 985"/>
                  <a:gd name="T27" fmla="*/ 2131 h 2340"/>
                  <a:gd name="T28" fmla="*/ 0 w 985"/>
                  <a:gd name="T29" fmla="*/ 2266 h 2340"/>
                  <a:gd name="T30" fmla="*/ 0 w 985"/>
                  <a:gd name="T31" fmla="*/ 2191 h 2340"/>
                  <a:gd name="T32" fmla="*/ 0 w 985"/>
                  <a:gd name="T33" fmla="*/ 1044 h 2340"/>
                  <a:gd name="T34" fmla="*/ 0 w 985"/>
                  <a:gd name="T35" fmla="*/ 594 h 2340"/>
                  <a:gd name="T36" fmla="*/ 0 w 985"/>
                  <a:gd name="T37" fmla="*/ 429 h 2340"/>
                  <a:gd name="T38" fmla="*/ 0 w 985"/>
                  <a:gd name="T39" fmla="*/ 219 h 2340"/>
                  <a:gd name="T40" fmla="*/ 0 w 985"/>
                  <a:gd name="T41" fmla="*/ 226 h 2340"/>
                  <a:gd name="T42" fmla="*/ 0 w 985"/>
                  <a:gd name="T43" fmla="*/ 219 h 2340"/>
                  <a:gd name="T44" fmla="*/ 0 w 985"/>
                  <a:gd name="T45" fmla="*/ 174 h 2340"/>
                  <a:gd name="T46" fmla="*/ 0 w 985"/>
                  <a:gd name="T47" fmla="*/ 249 h 2340"/>
                  <a:gd name="T48" fmla="*/ 0 w 985"/>
                  <a:gd name="T49" fmla="*/ 504 h 2340"/>
                  <a:gd name="T50" fmla="*/ 0 w 985"/>
                  <a:gd name="T51" fmla="*/ 211 h 2340"/>
                  <a:gd name="T52" fmla="*/ 0 w 985"/>
                  <a:gd name="T53" fmla="*/ 279 h 2340"/>
                  <a:gd name="T54" fmla="*/ 0 w 985"/>
                  <a:gd name="T55" fmla="*/ 136 h 2340"/>
                  <a:gd name="T56" fmla="*/ 0 w 985"/>
                  <a:gd name="T57" fmla="*/ 294 h 2340"/>
                  <a:gd name="T58" fmla="*/ 0 w 985"/>
                  <a:gd name="T59" fmla="*/ 414 h 2340"/>
                  <a:gd name="T60" fmla="*/ 0 w 985"/>
                  <a:gd name="T61" fmla="*/ 654 h 2340"/>
                  <a:gd name="T62" fmla="*/ 0 w 985"/>
                  <a:gd name="T63" fmla="*/ 939 h 2340"/>
                  <a:gd name="T64" fmla="*/ 0 w 985"/>
                  <a:gd name="T65" fmla="*/ 1179 h 2340"/>
                  <a:gd name="T66" fmla="*/ 0 w 985"/>
                  <a:gd name="T67" fmla="*/ 1464 h 2340"/>
                  <a:gd name="T68" fmla="*/ 0 w 985"/>
                  <a:gd name="T69" fmla="*/ 924 h 2340"/>
                  <a:gd name="T70" fmla="*/ 0 w 985"/>
                  <a:gd name="T71" fmla="*/ 654 h 2340"/>
                  <a:gd name="T72" fmla="*/ 0 w 985"/>
                  <a:gd name="T73" fmla="*/ 286 h 2340"/>
                  <a:gd name="T74" fmla="*/ 0 w 985"/>
                  <a:gd name="T75" fmla="*/ 324 h 2340"/>
                  <a:gd name="T76" fmla="*/ 0 w 985"/>
                  <a:gd name="T77" fmla="*/ 616 h 2340"/>
                  <a:gd name="T78" fmla="*/ 0 w 985"/>
                  <a:gd name="T79" fmla="*/ 609 h 2340"/>
                  <a:gd name="T80" fmla="*/ 0 w 985"/>
                  <a:gd name="T81" fmla="*/ 361 h 23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85"/>
                  <a:gd name="T124" fmla="*/ 0 h 2340"/>
                  <a:gd name="T125" fmla="*/ 985 w 985"/>
                  <a:gd name="T126" fmla="*/ 2340 h 234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85" h="2340">
                    <a:moveTo>
                      <a:pt x="0" y="181"/>
                    </a:moveTo>
                    <a:cubicBezTo>
                      <a:pt x="32" y="203"/>
                      <a:pt x="43" y="235"/>
                      <a:pt x="75" y="256"/>
                    </a:cubicBezTo>
                    <a:cubicBezTo>
                      <a:pt x="85" y="290"/>
                      <a:pt x="101" y="288"/>
                      <a:pt x="90" y="324"/>
                    </a:cubicBezTo>
                    <a:cubicBezTo>
                      <a:pt x="97" y="329"/>
                      <a:pt x="107" y="332"/>
                      <a:pt x="112" y="339"/>
                    </a:cubicBezTo>
                    <a:cubicBezTo>
                      <a:pt x="127" y="362"/>
                      <a:pt x="114" y="404"/>
                      <a:pt x="142" y="421"/>
                    </a:cubicBezTo>
                    <a:cubicBezTo>
                      <a:pt x="155" y="429"/>
                      <a:pt x="187" y="436"/>
                      <a:pt x="187" y="436"/>
                    </a:cubicBezTo>
                    <a:cubicBezTo>
                      <a:pt x="239" y="471"/>
                      <a:pt x="215" y="460"/>
                      <a:pt x="255" y="474"/>
                    </a:cubicBezTo>
                    <a:cubicBezTo>
                      <a:pt x="276" y="406"/>
                      <a:pt x="243" y="519"/>
                      <a:pt x="270" y="361"/>
                    </a:cubicBezTo>
                    <a:cubicBezTo>
                      <a:pt x="273" y="345"/>
                      <a:pt x="280" y="331"/>
                      <a:pt x="285" y="316"/>
                    </a:cubicBezTo>
                    <a:lnTo>
                      <a:pt x="292" y="294"/>
                    </a:lnTo>
                    <a:cubicBezTo>
                      <a:pt x="292" y="294"/>
                      <a:pt x="270" y="361"/>
                      <a:pt x="270" y="361"/>
                    </a:cubicBezTo>
                    <a:cubicBezTo>
                      <a:pt x="263" y="445"/>
                      <a:pt x="281" y="452"/>
                      <a:pt x="217" y="474"/>
                    </a:cubicBezTo>
                    <a:cubicBezTo>
                      <a:pt x="210" y="469"/>
                      <a:pt x="204" y="461"/>
                      <a:pt x="195" y="459"/>
                    </a:cubicBezTo>
                    <a:cubicBezTo>
                      <a:pt x="173" y="453"/>
                      <a:pt x="138" y="471"/>
                      <a:pt x="127" y="451"/>
                    </a:cubicBezTo>
                    <a:cubicBezTo>
                      <a:pt x="40" y="295"/>
                      <a:pt x="190" y="336"/>
                      <a:pt x="75" y="316"/>
                    </a:cubicBezTo>
                    <a:cubicBezTo>
                      <a:pt x="63" y="241"/>
                      <a:pt x="74" y="275"/>
                      <a:pt x="22" y="241"/>
                    </a:cubicBezTo>
                    <a:cubicBezTo>
                      <a:pt x="20" y="234"/>
                      <a:pt x="10" y="214"/>
                      <a:pt x="15" y="219"/>
                    </a:cubicBezTo>
                    <a:cubicBezTo>
                      <a:pt x="28" y="232"/>
                      <a:pt x="45" y="264"/>
                      <a:pt x="45" y="264"/>
                    </a:cubicBezTo>
                    <a:cubicBezTo>
                      <a:pt x="64" y="320"/>
                      <a:pt x="80" y="406"/>
                      <a:pt x="142" y="429"/>
                    </a:cubicBezTo>
                    <a:cubicBezTo>
                      <a:pt x="157" y="444"/>
                      <a:pt x="168" y="456"/>
                      <a:pt x="187" y="466"/>
                    </a:cubicBezTo>
                    <a:cubicBezTo>
                      <a:pt x="217" y="481"/>
                      <a:pt x="205" y="465"/>
                      <a:pt x="232" y="489"/>
                    </a:cubicBezTo>
                    <a:cubicBezTo>
                      <a:pt x="248" y="503"/>
                      <a:pt x="277" y="534"/>
                      <a:pt x="277" y="534"/>
                    </a:cubicBezTo>
                    <a:cubicBezTo>
                      <a:pt x="298" y="591"/>
                      <a:pt x="269" y="507"/>
                      <a:pt x="292" y="616"/>
                    </a:cubicBezTo>
                    <a:cubicBezTo>
                      <a:pt x="300" y="655"/>
                      <a:pt x="333" y="725"/>
                      <a:pt x="360" y="751"/>
                    </a:cubicBezTo>
                    <a:cubicBezTo>
                      <a:pt x="370" y="785"/>
                      <a:pt x="361" y="803"/>
                      <a:pt x="345" y="834"/>
                    </a:cubicBezTo>
                    <a:cubicBezTo>
                      <a:pt x="391" y="1078"/>
                      <a:pt x="346" y="1331"/>
                      <a:pt x="390" y="1576"/>
                    </a:cubicBezTo>
                    <a:cubicBezTo>
                      <a:pt x="397" y="1725"/>
                      <a:pt x="432" y="1924"/>
                      <a:pt x="390" y="2064"/>
                    </a:cubicBezTo>
                    <a:cubicBezTo>
                      <a:pt x="394" y="2076"/>
                      <a:pt x="406" y="2114"/>
                      <a:pt x="412" y="2131"/>
                    </a:cubicBezTo>
                    <a:cubicBezTo>
                      <a:pt x="417" y="2146"/>
                      <a:pt x="427" y="2176"/>
                      <a:pt x="427" y="2176"/>
                    </a:cubicBezTo>
                    <a:cubicBezTo>
                      <a:pt x="416" y="2213"/>
                      <a:pt x="374" y="2247"/>
                      <a:pt x="435" y="2266"/>
                    </a:cubicBezTo>
                    <a:cubicBezTo>
                      <a:pt x="484" y="2340"/>
                      <a:pt x="611" y="2297"/>
                      <a:pt x="690" y="2289"/>
                    </a:cubicBezTo>
                    <a:cubicBezTo>
                      <a:pt x="686" y="2256"/>
                      <a:pt x="667" y="2225"/>
                      <a:pt x="667" y="2191"/>
                    </a:cubicBezTo>
                    <a:cubicBezTo>
                      <a:pt x="665" y="1841"/>
                      <a:pt x="670" y="1491"/>
                      <a:pt x="675" y="1141"/>
                    </a:cubicBezTo>
                    <a:cubicBezTo>
                      <a:pt x="675" y="1105"/>
                      <a:pt x="720" y="1044"/>
                      <a:pt x="720" y="1044"/>
                    </a:cubicBezTo>
                    <a:cubicBezTo>
                      <a:pt x="742" y="973"/>
                      <a:pt x="740" y="1020"/>
                      <a:pt x="750" y="909"/>
                    </a:cubicBezTo>
                    <a:cubicBezTo>
                      <a:pt x="733" y="767"/>
                      <a:pt x="738" y="835"/>
                      <a:pt x="750" y="594"/>
                    </a:cubicBezTo>
                    <a:cubicBezTo>
                      <a:pt x="751" y="572"/>
                      <a:pt x="754" y="541"/>
                      <a:pt x="765" y="519"/>
                    </a:cubicBezTo>
                    <a:cubicBezTo>
                      <a:pt x="781" y="487"/>
                      <a:pt x="812" y="459"/>
                      <a:pt x="832" y="429"/>
                    </a:cubicBezTo>
                    <a:cubicBezTo>
                      <a:pt x="866" y="379"/>
                      <a:pt x="852" y="299"/>
                      <a:pt x="885" y="249"/>
                    </a:cubicBezTo>
                    <a:cubicBezTo>
                      <a:pt x="899" y="229"/>
                      <a:pt x="952" y="219"/>
                      <a:pt x="952" y="219"/>
                    </a:cubicBezTo>
                    <a:cubicBezTo>
                      <a:pt x="969" y="193"/>
                      <a:pt x="985" y="166"/>
                      <a:pt x="937" y="181"/>
                    </a:cubicBezTo>
                    <a:cubicBezTo>
                      <a:pt x="936" y="184"/>
                      <a:pt x="925" y="223"/>
                      <a:pt x="922" y="226"/>
                    </a:cubicBezTo>
                    <a:cubicBezTo>
                      <a:pt x="910" y="238"/>
                      <a:pt x="852" y="251"/>
                      <a:pt x="832" y="264"/>
                    </a:cubicBezTo>
                    <a:cubicBezTo>
                      <a:pt x="830" y="249"/>
                      <a:pt x="836" y="230"/>
                      <a:pt x="825" y="219"/>
                    </a:cubicBezTo>
                    <a:cubicBezTo>
                      <a:pt x="783" y="176"/>
                      <a:pt x="770" y="242"/>
                      <a:pt x="787" y="189"/>
                    </a:cubicBezTo>
                    <a:cubicBezTo>
                      <a:pt x="780" y="184"/>
                      <a:pt x="774" y="172"/>
                      <a:pt x="765" y="174"/>
                    </a:cubicBezTo>
                    <a:cubicBezTo>
                      <a:pt x="757" y="176"/>
                      <a:pt x="755" y="189"/>
                      <a:pt x="757" y="196"/>
                    </a:cubicBezTo>
                    <a:cubicBezTo>
                      <a:pt x="772" y="241"/>
                      <a:pt x="779" y="238"/>
                      <a:pt x="810" y="249"/>
                    </a:cubicBezTo>
                    <a:cubicBezTo>
                      <a:pt x="839" y="292"/>
                      <a:pt x="865" y="308"/>
                      <a:pt x="810" y="346"/>
                    </a:cubicBezTo>
                    <a:cubicBezTo>
                      <a:pt x="792" y="401"/>
                      <a:pt x="801" y="483"/>
                      <a:pt x="742" y="504"/>
                    </a:cubicBezTo>
                    <a:cubicBezTo>
                      <a:pt x="693" y="429"/>
                      <a:pt x="787" y="353"/>
                      <a:pt x="682" y="331"/>
                    </a:cubicBezTo>
                    <a:cubicBezTo>
                      <a:pt x="686" y="300"/>
                      <a:pt x="698" y="244"/>
                      <a:pt x="682" y="211"/>
                    </a:cubicBezTo>
                    <a:cubicBezTo>
                      <a:pt x="678" y="204"/>
                      <a:pt x="677" y="226"/>
                      <a:pt x="675" y="234"/>
                    </a:cubicBezTo>
                    <a:cubicBezTo>
                      <a:pt x="672" y="249"/>
                      <a:pt x="670" y="264"/>
                      <a:pt x="667" y="279"/>
                    </a:cubicBezTo>
                    <a:cubicBezTo>
                      <a:pt x="636" y="268"/>
                      <a:pt x="610" y="262"/>
                      <a:pt x="577" y="256"/>
                    </a:cubicBezTo>
                    <a:cubicBezTo>
                      <a:pt x="566" y="0"/>
                      <a:pt x="594" y="67"/>
                      <a:pt x="547" y="136"/>
                    </a:cubicBezTo>
                    <a:cubicBezTo>
                      <a:pt x="537" y="170"/>
                      <a:pt x="552" y="200"/>
                      <a:pt x="562" y="234"/>
                    </a:cubicBezTo>
                    <a:cubicBezTo>
                      <a:pt x="551" y="282"/>
                      <a:pt x="547" y="258"/>
                      <a:pt x="600" y="294"/>
                    </a:cubicBezTo>
                    <a:cubicBezTo>
                      <a:pt x="615" y="304"/>
                      <a:pt x="645" y="324"/>
                      <a:pt x="645" y="324"/>
                    </a:cubicBezTo>
                    <a:cubicBezTo>
                      <a:pt x="655" y="355"/>
                      <a:pt x="672" y="387"/>
                      <a:pt x="690" y="414"/>
                    </a:cubicBezTo>
                    <a:cubicBezTo>
                      <a:pt x="704" y="455"/>
                      <a:pt x="720" y="501"/>
                      <a:pt x="667" y="519"/>
                    </a:cubicBezTo>
                    <a:cubicBezTo>
                      <a:pt x="655" y="557"/>
                      <a:pt x="672" y="618"/>
                      <a:pt x="675" y="654"/>
                    </a:cubicBezTo>
                    <a:cubicBezTo>
                      <a:pt x="667" y="761"/>
                      <a:pt x="657" y="781"/>
                      <a:pt x="630" y="871"/>
                    </a:cubicBezTo>
                    <a:cubicBezTo>
                      <a:pt x="622" y="898"/>
                      <a:pt x="615" y="914"/>
                      <a:pt x="607" y="939"/>
                    </a:cubicBezTo>
                    <a:cubicBezTo>
                      <a:pt x="605" y="946"/>
                      <a:pt x="600" y="961"/>
                      <a:pt x="600" y="961"/>
                    </a:cubicBezTo>
                    <a:cubicBezTo>
                      <a:pt x="593" y="1034"/>
                      <a:pt x="603" y="1116"/>
                      <a:pt x="562" y="1179"/>
                    </a:cubicBezTo>
                    <a:cubicBezTo>
                      <a:pt x="537" y="1258"/>
                      <a:pt x="549" y="1348"/>
                      <a:pt x="502" y="1419"/>
                    </a:cubicBezTo>
                    <a:cubicBezTo>
                      <a:pt x="500" y="1425"/>
                      <a:pt x="490" y="1464"/>
                      <a:pt x="480" y="1464"/>
                    </a:cubicBezTo>
                    <a:cubicBezTo>
                      <a:pt x="471" y="1464"/>
                      <a:pt x="470" y="1449"/>
                      <a:pt x="465" y="1441"/>
                    </a:cubicBezTo>
                    <a:cubicBezTo>
                      <a:pt x="469" y="1259"/>
                      <a:pt x="480" y="1102"/>
                      <a:pt x="472" y="924"/>
                    </a:cubicBezTo>
                    <a:cubicBezTo>
                      <a:pt x="464" y="751"/>
                      <a:pt x="517" y="777"/>
                      <a:pt x="442" y="751"/>
                    </a:cubicBezTo>
                    <a:cubicBezTo>
                      <a:pt x="448" y="717"/>
                      <a:pt x="453" y="686"/>
                      <a:pt x="465" y="654"/>
                    </a:cubicBezTo>
                    <a:cubicBezTo>
                      <a:pt x="482" y="511"/>
                      <a:pt x="502" y="520"/>
                      <a:pt x="472" y="301"/>
                    </a:cubicBezTo>
                    <a:cubicBezTo>
                      <a:pt x="470" y="283"/>
                      <a:pt x="437" y="292"/>
                      <a:pt x="420" y="286"/>
                    </a:cubicBezTo>
                    <a:cubicBezTo>
                      <a:pt x="420" y="286"/>
                      <a:pt x="409" y="233"/>
                      <a:pt x="390" y="271"/>
                    </a:cubicBezTo>
                    <a:cubicBezTo>
                      <a:pt x="379" y="293"/>
                      <a:pt x="442" y="324"/>
                      <a:pt x="442" y="324"/>
                    </a:cubicBezTo>
                    <a:cubicBezTo>
                      <a:pt x="449" y="404"/>
                      <a:pt x="466" y="485"/>
                      <a:pt x="442" y="564"/>
                    </a:cubicBezTo>
                    <a:cubicBezTo>
                      <a:pt x="434" y="589"/>
                      <a:pt x="382" y="616"/>
                      <a:pt x="382" y="616"/>
                    </a:cubicBezTo>
                    <a:cubicBezTo>
                      <a:pt x="373" y="646"/>
                      <a:pt x="375" y="658"/>
                      <a:pt x="345" y="669"/>
                    </a:cubicBezTo>
                    <a:cubicBezTo>
                      <a:pt x="307" y="656"/>
                      <a:pt x="320" y="644"/>
                      <a:pt x="307" y="609"/>
                    </a:cubicBezTo>
                    <a:cubicBezTo>
                      <a:pt x="323" y="548"/>
                      <a:pt x="307" y="333"/>
                      <a:pt x="307" y="301"/>
                    </a:cubicBezTo>
                    <a:lnTo>
                      <a:pt x="337" y="361"/>
                    </a:lnTo>
                  </a:path>
                </a:pathLst>
              </a:custGeom>
              <a:solidFill>
                <a:srgbClr val="66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dirty="0"/>
              </a:p>
            </p:txBody>
          </p:sp>
          <p:sp>
            <p:nvSpPr>
              <p:cNvPr id="837" name="Freeform 106">
                <a:extLst>
                  <a:ext uri="{FF2B5EF4-FFF2-40B4-BE49-F238E27FC236}">
                    <a16:creationId xmlns:a16="http://schemas.microsoft.com/office/drawing/2014/main" id="{E6344EF0-53E3-41A1-8C37-2B00F8203F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00" y="3943"/>
                <a:ext cx="1003" cy="1024"/>
              </a:xfrm>
              <a:custGeom>
                <a:avLst/>
                <a:gdLst>
                  <a:gd name="T0" fmla="*/ 1 w 1520"/>
                  <a:gd name="T1" fmla="*/ 1 h 1268"/>
                  <a:gd name="T2" fmla="*/ 1 w 1520"/>
                  <a:gd name="T3" fmla="*/ 1 h 1268"/>
                  <a:gd name="T4" fmla="*/ 1 w 1520"/>
                  <a:gd name="T5" fmla="*/ 1 h 1268"/>
                  <a:gd name="T6" fmla="*/ 1 w 1520"/>
                  <a:gd name="T7" fmla="*/ 1 h 1268"/>
                  <a:gd name="T8" fmla="*/ 1 w 1520"/>
                  <a:gd name="T9" fmla="*/ 1 h 1268"/>
                  <a:gd name="T10" fmla="*/ 1 w 1520"/>
                  <a:gd name="T11" fmla="*/ 1 h 1268"/>
                  <a:gd name="T12" fmla="*/ 1 w 1520"/>
                  <a:gd name="T13" fmla="*/ 1 h 1268"/>
                  <a:gd name="T14" fmla="*/ 1 w 1520"/>
                  <a:gd name="T15" fmla="*/ 1 h 1268"/>
                  <a:gd name="T16" fmla="*/ 1 w 1520"/>
                  <a:gd name="T17" fmla="*/ 1 h 1268"/>
                  <a:gd name="T18" fmla="*/ 1 w 1520"/>
                  <a:gd name="T19" fmla="*/ 1 h 1268"/>
                  <a:gd name="T20" fmla="*/ 1 w 1520"/>
                  <a:gd name="T21" fmla="*/ 1 h 1268"/>
                  <a:gd name="T22" fmla="*/ 1 w 1520"/>
                  <a:gd name="T23" fmla="*/ 1 h 1268"/>
                  <a:gd name="T24" fmla="*/ 1 w 1520"/>
                  <a:gd name="T25" fmla="*/ 1 h 1268"/>
                  <a:gd name="T26" fmla="*/ 1 w 1520"/>
                  <a:gd name="T27" fmla="*/ 1 h 1268"/>
                  <a:gd name="T28" fmla="*/ 1 w 1520"/>
                  <a:gd name="T29" fmla="*/ 0 h 1268"/>
                  <a:gd name="T30" fmla="*/ 1 w 1520"/>
                  <a:gd name="T31" fmla="*/ 0 h 1268"/>
                  <a:gd name="T32" fmla="*/ 1 w 1520"/>
                  <a:gd name="T33" fmla="*/ 1 h 1268"/>
                  <a:gd name="T34" fmla="*/ 1 w 1520"/>
                  <a:gd name="T35" fmla="*/ 1 h 1268"/>
                  <a:gd name="T36" fmla="*/ 1 w 1520"/>
                  <a:gd name="T37" fmla="*/ 1 h 1268"/>
                  <a:gd name="T38" fmla="*/ 1 w 1520"/>
                  <a:gd name="T39" fmla="*/ 1 h 1268"/>
                  <a:gd name="T40" fmla="*/ 1 w 1520"/>
                  <a:gd name="T41" fmla="*/ 1 h 1268"/>
                  <a:gd name="T42" fmla="*/ 1 w 1520"/>
                  <a:gd name="T43" fmla="*/ 1 h 1268"/>
                  <a:gd name="T44" fmla="*/ 1 w 1520"/>
                  <a:gd name="T45" fmla="*/ 1 h 1268"/>
                  <a:gd name="T46" fmla="*/ 1 w 1520"/>
                  <a:gd name="T47" fmla="*/ 1 h 1268"/>
                  <a:gd name="T48" fmla="*/ 1 w 1520"/>
                  <a:gd name="T49" fmla="*/ 1 h 1268"/>
                  <a:gd name="T50" fmla="*/ 1 w 1520"/>
                  <a:gd name="T51" fmla="*/ 1 h 1268"/>
                  <a:gd name="T52" fmla="*/ 1 w 1520"/>
                  <a:gd name="T53" fmla="*/ 1 h 1268"/>
                  <a:gd name="T54" fmla="*/ 1 w 1520"/>
                  <a:gd name="T55" fmla="*/ 1 h 1268"/>
                  <a:gd name="T56" fmla="*/ 1 w 1520"/>
                  <a:gd name="T57" fmla="*/ 1 h 1268"/>
                  <a:gd name="T58" fmla="*/ 1 w 1520"/>
                  <a:gd name="T59" fmla="*/ 1 h 1268"/>
                  <a:gd name="T60" fmla="*/ 1 w 1520"/>
                  <a:gd name="T61" fmla="*/ 1 h 1268"/>
                  <a:gd name="T62" fmla="*/ 1 w 1520"/>
                  <a:gd name="T63" fmla="*/ 1 h 1268"/>
                  <a:gd name="T64" fmla="*/ 1 w 1520"/>
                  <a:gd name="T65" fmla="*/ 1 h 1268"/>
                  <a:gd name="T66" fmla="*/ 1 w 1520"/>
                  <a:gd name="T67" fmla="*/ 1 h 1268"/>
                  <a:gd name="T68" fmla="*/ 1 w 1520"/>
                  <a:gd name="T69" fmla="*/ 1 h 1268"/>
                  <a:gd name="T70" fmla="*/ 1 w 1520"/>
                  <a:gd name="T71" fmla="*/ 1 h 1268"/>
                  <a:gd name="T72" fmla="*/ 1 w 1520"/>
                  <a:gd name="T73" fmla="*/ 1 h 1268"/>
                  <a:gd name="T74" fmla="*/ 1 w 1520"/>
                  <a:gd name="T75" fmla="*/ 1 h 1268"/>
                  <a:gd name="T76" fmla="*/ 1 w 1520"/>
                  <a:gd name="T77" fmla="*/ 1 h 1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520"/>
                  <a:gd name="T118" fmla="*/ 0 h 1268"/>
                  <a:gd name="T119" fmla="*/ 1520 w 1520"/>
                  <a:gd name="T120" fmla="*/ 1268 h 12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520" h="1268">
                    <a:moveTo>
                      <a:pt x="411" y="1163"/>
                    </a:moveTo>
                    <a:cubicBezTo>
                      <a:pt x="357" y="1126"/>
                      <a:pt x="291" y="1150"/>
                      <a:pt x="231" y="1163"/>
                    </a:cubicBezTo>
                    <a:cubicBezTo>
                      <a:pt x="201" y="1160"/>
                      <a:pt x="168" y="1168"/>
                      <a:pt x="141" y="1155"/>
                    </a:cubicBezTo>
                    <a:cubicBezTo>
                      <a:pt x="99" y="1135"/>
                      <a:pt x="200" y="1107"/>
                      <a:pt x="126" y="1133"/>
                    </a:cubicBezTo>
                    <a:cubicBezTo>
                      <a:pt x="101" y="1130"/>
                      <a:pt x="69" y="1143"/>
                      <a:pt x="51" y="1125"/>
                    </a:cubicBezTo>
                    <a:cubicBezTo>
                      <a:pt x="37" y="1111"/>
                      <a:pt x="55" y="1085"/>
                      <a:pt x="59" y="1065"/>
                    </a:cubicBezTo>
                    <a:cubicBezTo>
                      <a:pt x="60" y="1057"/>
                      <a:pt x="61" y="1048"/>
                      <a:pt x="66" y="1043"/>
                    </a:cubicBezTo>
                    <a:cubicBezTo>
                      <a:pt x="72" y="1037"/>
                      <a:pt x="81" y="1038"/>
                      <a:pt x="89" y="1035"/>
                    </a:cubicBezTo>
                    <a:cubicBezTo>
                      <a:pt x="187" y="1052"/>
                      <a:pt x="179" y="1051"/>
                      <a:pt x="179" y="930"/>
                    </a:cubicBezTo>
                    <a:cubicBezTo>
                      <a:pt x="179" y="922"/>
                      <a:pt x="174" y="945"/>
                      <a:pt x="171" y="953"/>
                    </a:cubicBezTo>
                    <a:cubicBezTo>
                      <a:pt x="149" y="919"/>
                      <a:pt x="160" y="922"/>
                      <a:pt x="171" y="885"/>
                    </a:cubicBezTo>
                    <a:cubicBezTo>
                      <a:pt x="70" y="856"/>
                      <a:pt x="148" y="897"/>
                      <a:pt x="126" y="765"/>
                    </a:cubicBezTo>
                    <a:cubicBezTo>
                      <a:pt x="125" y="756"/>
                      <a:pt x="112" y="776"/>
                      <a:pt x="104" y="780"/>
                    </a:cubicBezTo>
                    <a:cubicBezTo>
                      <a:pt x="95" y="784"/>
                      <a:pt x="84" y="785"/>
                      <a:pt x="74" y="788"/>
                    </a:cubicBezTo>
                    <a:cubicBezTo>
                      <a:pt x="54" y="785"/>
                      <a:pt x="24" y="797"/>
                      <a:pt x="14" y="780"/>
                    </a:cubicBezTo>
                    <a:cubicBezTo>
                      <a:pt x="0" y="756"/>
                      <a:pt x="17" y="725"/>
                      <a:pt x="21" y="698"/>
                    </a:cubicBezTo>
                    <a:cubicBezTo>
                      <a:pt x="22" y="690"/>
                      <a:pt x="21" y="678"/>
                      <a:pt x="29" y="675"/>
                    </a:cubicBezTo>
                    <a:cubicBezTo>
                      <a:pt x="53" y="666"/>
                      <a:pt x="79" y="670"/>
                      <a:pt x="104" y="668"/>
                    </a:cubicBezTo>
                    <a:cubicBezTo>
                      <a:pt x="108" y="600"/>
                      <a:pt x="88" y="546"/>
                      <a:pt x="141" y="510"/>
                    </a:cubicBezTo>
                    <a:cubicBezTo>
                      <a:pt x="198" y="530"/>
                      <a:pt x="167" y="487"/>
                      <a:pt x="186" y="458"/>
                    </a:cubicBezTo>
                    <a:cubicBezTo>
                      <a:pt x="191" y="450"/>
                      <a:pt x="201" y="448"/>
                      <a:pt x="209" y="443"/>
                    </a:cubicBezTo>
                    <a:cubicBezTo>
                      <a:pt x="197" y="162"/>
                      <a:pt x="256" y="240"/>
                      <a:pt x="156" y="270"/>
                    </a:cubicBezTo>
                    <a:cubicBezTo>
                      <a:pt x="80" y="246"/>
                      <a:pt x="87" y="256"/>
                      <a:pt x="141" y="75"/>
                    </a:cubicBezTo>
                    <a:cubicBezTo>
                      <a:pt x="146" y="60"/>
                      <a:pt x="171" y="85"/>
                      <a:pt x="186" y="90"/>
                    </a:cubicBezTo>
                    <a:cubicBezTo>
                      <a:pt x="220" y="102"/>
                      <a:pt x="253" y="108"/>
                      <a:pt x="284" y="128"/>
                    </a:cubicBezTo>
                    <a:cubicBezTo>
                      <a:pt x="293" y="97"/>
                      <a:pt x="302" y="86"/>
                      <a:pt x="329" y="68"/>
                    </a:cubicBezTo>
                    <a:cubicBezTo>
                      <a:pt x="379" y="74"/>
                      <a:pt x="396" y="73"/>
                      <a:pt x="434" y="98"/>
                    </a:cubicBezTo>
                    <a:cubicBezTo>
                      <a:pt x="454" y="160"/>
                      <a:pt x="452" y="54"/>
                      <a:pt x="456" y="45"/>
                    </a:cubicBezTo>
                    <a:cubicBezTo>
                      <a:pt x="460" y="38"/>
                      <a:pt x="471" y="40"/>
                      <a:pt x="479" y="38"/>
                    </a:cubicBezTo>
                    <a:cubicBezTo>
                      <a:pt x="543" y="81"/>
                      <a:pt x="522" y="86"/>
                      <a:pt x="531" y="0"/>
                    </a:cubicBezTo>
                    <a:cubicBezTo>
                      <a:pt x="587" y="6"/>
                      <a:pt x="641" y="14"/>
                      <a:pt x="696" y="23"/>
                    </a:cubicBezTo>
                    <a:cubicBezTo>
                      <a:pt x="724" y="63"/>
                      <a:pt x="713" y="33"/>
                      <a:pt x="734" y="0"/>
                    </a:cubicBezTo>
                    <a:cubicBezTo>
                      <a:pt x="821" y="35"/>
                      <a:pt x="783" y="24"/>
                      <a:pt x="846" y="38"/>
                    </a:cubicBezTo>
                    <a:cubicBezTo>
                      <a:pt x="873" y="58"/>
                      <a:pt x="895" y="63"/>
                      <a:pt x="914" y="90"/>
                    </a:cubicBezTo>
                    <a:cubicBezTo>
                      <a:pt x="911" y="100"/>
                      <a:pt x="906" y="110"/>
                      <a:pt x="906" y="120"/>
                    </a:cubicBezTo>
                    <a:cubicBezTo>
                      <a:pt x="906" y="128"/>
                      <a:pt x="912" y="105"/>
                      <a:pt x="914" y="98"/>
                    </a:cubicBezTo>
                    <a:cubicBezTo>
                      <a:pt x="917" y="90"/>
                      <a:pt x="919" y="83"/>
                      <a:pt x="921" y="75"/>
                    </a:cubicBezTo>
                    <a:cubicBezTo>
                      <a:pt x="985" y="79"/>
                      <a:pt x="1036" y="71"/>
                      <a:pt x="1086" y="105"/>
                    </a:cubicBezTo>
                    <a:cubicBezTo>
                      <a:pt x="1089" y="113"/>
                      <a:pt x="1094" y="120"/>
                      <a:pt x="1094" y="128"/>
                    </a:cubicBezTo>
                    <a:cubicBezTo>
                      <a:pt x="1094" y="146"/>
                      <a:pt x="1076" y="193"/>
                      <a:pt x="1094" y="143"/>
                    </a:cubicBezTo>
                    <a:cubicBezTo>
                      <a:pt x="1147" y="155"/>
                      <a:pt x="1191" y="196"/>
                      <a:pt x="1221" y="240"/>
                    </a:cubicBezTo>
                    <a:cubicBezTo>
                      <a:pt x="1219" y="258"/>
                      <a:pt x="1221" y="277"/>
                      <a:pt x="1214" y="293"/>
                    </a:cubicBezTo>
                    <a:cubicBezTo>
                      <a:pt x="1210" y="301"/>
                      <a:pt x="1191" y="299"/>
                      <a:pt x="1191" y="308"/>
                    </a:cubicBezTo>
                    <a:cubicBezTo>
                      <a:pt x="1191" y="325"/>
                      <a:pt x="1225" y="334"/>
                      <a:pt x="1236" y="338"/>
                    </a:cubicBezTo>
                    <a:cubicBezTo>
                      <a:pt x="1263" y="358"/>
                      <a:pt x="1291" y="372"/>
                      <a:pt x="1319" y="390"/>
                    </a:cubicBezTo>
                    <a:cubicBezTo>
                      <a:pt x="1331" y="429"/>
                      <a:pt x="1299" y="450"/>
                      <a:pt x="1349" y="465"/>
                    </a:cubicBezTo>
                    <a:cubicBezTo>
                      <a:pt x="1379" y="485"/>
                      <a:pt x="1398" y="514"/>
                      <a:pt x="1424" y="540"/>
                    </a:cubicBezTo>
                    <a:cubicBezTo>
                      <a:pt x="1419" y="548"/>
                      <a:pt x="1415" y="557"/>
                      <a:pt x="1409" y="563"/>
                    </a:cubicBezTo>
                    <a:cubicBezTo>
                      <a:pt x="1403" y="569"/>
                      <a:pt x="1386" y="569"/>
                      <a:pt x="1386" y="578"/>
                    </a:cubicBezTo>
                    <a:cubicBezTo>
                      <a:pt x="1386" y="587"/>
                      <a:pt x="1401" y="589"/>
                      <a:pt x="1409" y="593"/>
                    </a:cubicBezTo>
                    <a:cubicBezTo>
                      <a:pt x="1447" y="612"/>
                      <a:pt x="1476" y="621"/>
                      <a:pt x="1506" y="653"/>
                    </a:cubicBezTo>
                    <a:cubicBezTo>
                      <a:pt x="1509" y="660"/>
                      <a:pt x="1520" y="669"/>
                      <a:pt x="1514" y="675"/>
                    </a:cubicBezTo>
                    <a:cubicBezTo>
                      <a:pt x="1509" y="680"/>
                      <a:pt x="1452" y="695"/>
                      <a:pt x="1439" y="698"/>
                    </a:cubicBezTo>
                    <a:cubicBezTo>
                      <a:pt x="1446" y="705"/>
                      <a:pt x="1455" y="712"/>
                      <a:pt x="1461" y="720"/>
                    </a:cubicBezTo>
                    <a:cubicBezTo>
                      <a:pt x="1472" y="734"/>
                      <a:pt x="1491" y="765"/>
                      <a:pt x="1491" y="765"/>
                    </a:cubicBezTo>
                    <a:cubicBezTo>
                      <a:pt x="1480" y="811"/>
                      <a:pt x="1494" y="791"/>
                      <a:pt x="1439" y="810"/>
                    </a:cubicBezTo>
                    <a:cubicBezTo>
                      <a:pt x="1431" y="813"/>
                      <a:pt x="1416" y="818"/>
                      <a:pt x="1416" y="818"/>
                    </a:cubicBezTo>
                    <a:cubicBezTo>
                      <a:pt x="1426" y="857"/>
                      <a:pt x="1464" y="883"/>
                      <a:pt x="1409" y="900"/>
                    </a:cubicBezTo>
                    <a:cubicBezTo>
                      <a:pt x="1404" y="908"/>
                      <a:pt x="1392" y="914"/>
                      <a:pt x="1394" y="923"/>
                    </a:cubicBezTo>
                    <a:cubicBezTo>
                      <a:pt x="1398" y="941"/>
                      <a:pt x="1424" y="968"/>
                      <a:pt x="1424" y="968"/>
                    </a:cubicBezTo>
                    <a:cubicBezTo>
                      <a:pt x="1436" y="1007"/>
                      <a:pt x="1424" y="1013"/>
                      <a:pt x="1401" y="1043"/>
                    </a:cubicBezTo>
                    <a:cubicBezTo>
                      <a:pt x="1390" y="1057"/>
                      <a:pt x="1371" y="1088"/>
                      <a:pt x="1371" y="1088"/>
                    </a:cubicBezTo>
                    <a:cubicBezTo>
                      <a:pt x="1361" y="1132"/>
                      <a:pt x="1348" y="1132"/>
                      <a:pt x="1304" y="1140"/>
                    </a:cubicBezTo>
                    <a:cubicBezTo>
                      <a:pt x="1269" y="1192"/>
                      <a:pt x="1291" y="1179"/>
                      <a:pt x="1251" y="1193"/>
                    </a:cubicBezTo>
                    <a:cubicBezTo>
                      <a:pt x="1239" y="1190"/>
                      <a:pt x="1221" y="1196"/>
                      <a:pt x="1214" y="1185"/>
                    </a:cubicBezTo>
                    <a:cubicBezTo>
                      <a:pt x="1203" y="1168"/>
                      <a:pt x="1226" y="1130"/>
                      <a:pt x="1206" y="1125"/>
                    </a:cubicBezTo>
                    <a:cubicBezTo>
                      <a:pt x="1138" y="1109"/>
                      <a:pt x="1066" y="1130"/>
                      <a:pt x="996" y="1133"/>
                    </a:cubicBezTo>
                    <a:cubicBezTo>
                      <a:pt x="968" y="1139"/>
                      <a:pt x="942" y="1149"/>
                      <a:pt x="914" y="1155"/>
                    </a:cubicBezTo>
                    <a:cubicBezTo>
                      <a:pt x="901" y="1153"/>
                      <a:pt x="885" y="1157"/>
                      <a:pt x="876" y="1148"/>
                    </a:cubicBezTo>
                    <a:cubicBezTo>
                      <a:pt x="867" y="1139"/>
                      <a:pt x="880" y="1116"/>
                      <a:pt x="869" y="1110"/>
                    </a:cubicBezTo>
                    <a:cubicBezTo>
                      <a:pt x="856" y="1102"/>
                      <a:pt x="839" y="1116"/>
                      <a:pt x="824" y="1118"/>
                    </a:cubicBezTo>
                    <a:cubicBezTo>
                      <a:pt x="804" y="1121"/>
                      <a:pt x="784" y="1123"/>
                      <a:pt x="764" y="1125"/>
                    </a:cubicBezTo>
                    <a:cubicBezTo>
                      <a:pt x="707" y="1108"/>
                      <a:pt x="741" y="1141"/>
                      <a:pt x="719" y="1163"/>
                    </a:cubicBezTo>
                    <a:cubicBezTo>
                      <a:pt x="706" y="1176"/>
                      <a:pt x="674" y="1193"/>
                      <a:pt x="674" y="1193"/>
                    </a:cubicBezTo>
                    <a:cubicBezTo>
                      <a:pt x="638" y="1245"/>
                      <a:pt x="583" y="1239"/>
                      <a:pt x="524" y="1245"/>
                    </a:cubicBezTo>
                    <a:cubicBezTo>
                      <a:pt x="498" y="1252"/>
                      <a:pt x="474" y="1259"/>
                      <a:pt x="449" y="1268"/>
                    </a:cubicBezTo>
                    <a:cubicBezTo>
                      <a:pt x="407" y="1254"/>
                      <a:pt x="417" y="1238"/>
                      <a:pt x="426" y="1200"/>
                    </a:cubicBezTo>
                    <a:cubicBezTo>
                      <a:pt x="417" y="1173"/>
                      <a:pt x="423" y="1185"/>
                      <a:pt x="411" y="1163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dirty="0"/>
              </a:p>
            </p:txBody>
          </p:sp>
        </p:grpSp>
        <p:sp>
          <p:nvSpPr>
            <p:cNvPr id="727" name="Freeform 117">
              <a:extLst>
                <a:ext uri="{FF2B5EF4-FFF2-40B4-BE49-F238E27FC236}">
                  <a16:creationId xmlns:a16="http://schemas.microsoft.com/office/drawing/2014/main" id="{0CEB2666-A688-4DCA-9E05-70629E1137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01187" y="8609310"/>
              <a:ext cx="459544" cy="292770"/>
            </a:xfrm>
            <a:custGeom>
              <a:avLst/>
              <a:gdLst>
                <a:gd name="T0" fmla="*/ 1 w 1596"/>
                <a:gd name="T1" fmla="*/ 1 h 1323"/>
                <a:gd name="T2" fmla="*/ 1 w 1596"/>
                <a:gd name="T3" fmla="*/ 1 h 1323"/>
                <a:gd name="T4" fmla="*/ 1 w 1596"/>
                <a:gd name="T5" fmla="*/ 1 h 1323"/>
                <a:gd name="T6" fmla="*/ 1 w 1596"/>
                <a:gd name="T7" fmla="*/ 1 h 1323"/>
                <a:gd name="T8" fmla="*/ 1 w 1596"/>
                <a:gd name="T9" fmla="*/ 1 h 1323"/>
                <a:gd name="T10" fmla="*/ 1 w 1596"/>
                <a:gd name="T11" fmla="*/ 1 h 1323"/>
                <a:gd name="T12" fmla="*/ 1 w 1596"/>
                <a:gd name="T13" fmla="*/ 1 h 1323"/>
                <a:gd name="T14" fmla="*/ 1 w 1596"/>
                <a:gd name="T15" fmla="*/ 1 h 1323"/>
                <a:gd name="T16" fmla="*/ 1 w 1596"/>
                <a:gd name="T17" fmla="*/ 1 h 1323"/>
                <a:gd name="T18" fmla="*/ 1 w 1596"/>
                <a:gd name="T19" fmla="*/ 1 h 1323"/>
                <a:gd name="T20" fmla="*/ 1 w 1596"/>
                <a:gd name="T21" fmla="*/ 1 h 1323"/>
                <a:gd name="T22" fmla="*/ 1 w 1596"/>
                <a:gd name="T23" fmla="*/ 1 h 1323"/>
                <a:gd name="T24" fmla="*/ 1 w 1596"/>
                <a:gd name="T25" fmla="*/ 1 h 1323"/>
                <a:gd name="T26" fmla="*/ 1 w 1596"/>
                <a:gd name="T27" fmla="*/ 1 h 1323"/>
                <a:gd name="T28" fmla="*/ 1 w 1596"/>
                <a:gd name="T29" fmla="*/ 1 h 1323"/>
                <a:gd name="T30" fmla="*/ 1 w 1596"/>
                <a:gd name="T31" fmla="*/ 1 h 1323"/>
                <a:gd name="T32" fmla="*/ 1 w 1596"/>
                <a:gd name="T33" fmla="*/ 1 h 1323"/>
                <a:gd name="T34" fmla="*/ 1 w 1596"/>
                <a:gd name="T35" fmla="*/ 1 h 1323"/>
                <a:gd name="T36" fmla="*/ 1 w 1596"/>
                <a:gd name="T37" fmla="*/ 1 h 1323"/>
                <a:gd name="T38" fmla="*/ 1 w 1596"/>
                <a:gd name="T39" fmla="*/ 1 h 1323"/>
                <a:gd name="T40" fmla="*/ 1 w 1596"/>
                <a:gd name="T41" fmla="*/ 1 h 1323"/>
                <a:gd name="T42" fmla="*/ 1 w 1596"/>
                <a:gd name="T43" fmla="*/ 1 h 1323"/>
                <a:gd name="T44" fmla="*/ 1 w 1596"/>
                <a:gd name="T45" fmla="*/ 1 h 1323"/>
                <a:gd name="T46" fmla="*/ 1 w 1596"/>
                <a:gd name="T47" fmla="*/ 1 h 1323"/>
                <a:gd name="T48" fmla="*/ 1 w 1596"/>
                <a:gd name="T49" fmla="*/ 1 h 1323"/>
                <a:gd name="T50" fmla="*/ 1 w 1596"/>
                <a:gd name="T51" fmla="*/ 1 h 1323"/>
                <a:gd name="T52" fmla="*/ 1 w 1596"/>
                <a:gd name="T53" fmla="*/ 1 h 1323"/>
                <a:gd name="T54" fmla="*/ 1 w 1596"/>
                <a:gd name="T55" fmla="*/ 1 h 1323"/>
                <a:gd name="T56" fmla="*/ 1 w 1596"/>
                <a:gd name="T57" fmla="*/ 1 h 1323"/>
                <a:gd name="T58" fmla="*/ 1 w 1596"/>
                <a:gd name="T59" fmla="*/ 1 h 1323"/>
                <a:gd name="T60" fmla="*/ 1 w 1596"/>
                <a:gd name="T61" fmla="*/ 1 h 1323"/>
                <a:gd name="T62" fmla="*/ 1 w 1596"/>
                <a:gd name="T63" fmla="*/ 1 h 1323"/>
                <a:gd name="T64" fmla="*/ 1 w 1596"/>
                <a:gd name="T65" fmla="*/ 1 h 1323"/>
                <a:gd name="T66" fmla="*/ 1 w 1596"/>
                <a:gd name="T67" fmla="*/ 1 h 1323"/>
                <a:gd name="T68" fmla="*/ 1 w 1596"/>
                <a:gd name="T69" fmla="*/ 1 h 1323"/>
                <a:gd name="T70" fmla="*/ 1 w 1596"/>
                <a:gd name="T71" fmla="*/ 1 h 1323"/>
                <a:gd name="T72" fmla="*/ 1 w 1596"/>
                <a:gd name="T73" fmla="*/ 1 h 1323"/>
                <a:gd name="T74" fmla="*/ 1 w 1596"/>
                <a:gd name="T75" fmla="*/ 1 h 1323"/>
                <a:gd name="T76" fmla="*/ 1 w 1596"/>
                <a:gd name="T77" fmla="*/ 1 h 1323"/>
                <a:gd name="T78" fmla="*/ 1 w 1596"/>
                <a:gd name="T79" fmla="*/ 1 h 1323"/>
                <a:gd name="T80" fmla="*/ 1 w 1596"/>
                <a:gd name="T81" fmla="*/ 1 h 1323"/>
                <a:gd name="T82" fmla="*/ 1 w 1596"/>
                <a:gd name="T83" fmla="*/ 1 h 13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96"/>
                <a:gd name="T127" fmla="*/ 0 h 1323"/>
                <a:gd name="T128" fmla="*/ 1596 w 1596"/>
                <a:gd name="T129" fmla="*/ 1323 h 13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96" h="1323">
                  <a:moveTo>
                    <a:pt x="691" y="1163"/>
                  </a:moveTo>
                  <a:cubicBezTo>
                    <a:pt x="659" y="1211"/>
                    <a:pt x="682" y="1189"/>
                    <a:pt x="611" y="1213"/>
                  </a:cubicBezTo>
                  <a:cubicBezTo>
                    <a:pt x="601" y="1216"/>
                    <a:pt x="591" y="1220"/>
                    <a:pt x="581" y="1223"/>
                  </a:cubicBezTo>
                  <a:cubicBezTo>
                    <a:pt x="571" y="1226"/>
                    <a:pt x="551" y="1233"/>
                    <a:pt x="551" y="1233"/>
                  </a:cubicBezTo>
                  <a:cubicBezTo>
                    <a:pt x="506" y="1203"/>
                    <a:pt x="500" y="1217"/>
                    <a:pt x="451" y="1233"/>
                  </a:cubicBezTo>
                  <a:cubicBezTo>
                    <a:pt x="434" y="1230"/>
                    <a:pt x="414" y="1234"/>
                    <a:pt x="401" y="1223"/>
                  </a:cubicBezTo>
                  <a:cubicBezTo>
                    <a:pt x="378" y="1204"/>
                    <a:pt x="403" y="1146"/>
                    <a:pt x="381" y="1213"/>
                  </a:cubicBezTo>
                  <a:cubicBezTo>
                    <a:pt x="284" y="1206"/>
                    <a:pt x="244" y="1200"/>
                    <a:pt x="161" y="1183"/>
                  </a:cubicBezTo>
                  <a:cubicBezTo>
                    <a:pt x="164" y="1153"/>
                    <a:pt x="161" y="1065"/>
                    <a:pt x="191" y="1053"/>
                  </a:cubicBezTo>
                  <a:cubicBezTo>
                    <a:pt x="201" y="1049"/>
                    <a:pt x="211" y="1060"/>
                    <a:pt x="221" y="1063"/>
                  </a:cubicBezTo>
                  <a:cubicBezTo>
                    <a:pt x="207" y="1072"/>
                    <a:pt x="171" y="1107"/>
                    <a:pt x="151" y="1073"/>
                  </a:cubicBezTo>
                  <a:cubicBezTo>
                    <a:pt x="144" y="1061"/>
                    <a:pt x="158" y="1046"/>
                    <a:pt x="161" y="1033"/>
                  </a:cubicBezTo>
                  <a:cubicBezTo>
                    <a:pt x="134" y="1030"/>
                    <a:pt x="91" y="1048"/>
                    <a:pt x="81" y="1023"/>
                  </a:cubicBezTo>
                  <a:cubicBezTo>
                    <a:pt x="0" y="826"/>
                    <a:pt x="63" y="856"/>
                    <a:pt x="131" y="873"/>
                  </a:cubicBezTo>
                  <a:cubicBezTo>
                    <a:pt x="121" y="880"/>
                    <a:pt x="113" y="891"/>
                    <a:pt x="101" y="893"/>
                  </a:cubicBezTo>
                  <a:cubicBezTo>
                    <a:pt x="44" y="903"/>
                    <a:pt x="75" y="809"/>
                    <a:pt x="91" y="793"/>
                  </a:cubicBezTo>
                  <a:cubicBezTo>
                    <a:pt x="102" y="782"/>
                    <a:pt x="117" y="779"/>
                    <a:pt x="131" y="773"/>
                  </a:cubicBezTo>
                  <a:cubicBezTo>
                    <a:pt x="151" y="765"/>
                    <a:pt x="191" y="753"/>
                    <a:pt x="191" y="753"/>
                  </a:cubicBezTo>
                  <a:cubicBezTo>
                    <a:pt x="218" y="671"/>
                    <a:pt x="178" y="800"/>
                    <a:pt x="211" y="633"/>
                  </a:cubicBezTo>
                  <a:cubicBezTo>
                    <a:pt x="215" y="612"/>
                    <a:pt x="231" y="573"/>
                    <a:pt x="231" y="573"/>
                  </a:cubicBezTo>
                  <a:cubicBezTo>
                    <a:pt x="251" y="576"/>
                    <a:pt x="281" y="601"/>
                    <a:pt x="291" y="583"/>
                  </a:cubicBezTo>
                  <a:cubicBezTo>
                    <a:pt x="313" y="542"/>
                    <a:pt x="293" y="489"/>
                    <a:pt x="301" y="443"/>
                  </a:cubicBezTo>
                  <a:cubicBezTo>
                    <a:pt x="303" y="431"/>
                    <a:pt x="314" y="423"/>
                    <a:pt x="321" y="413"/>
                  </a:cubicBezTo>
                  <a:cubicBezTo>
                    <a:pt x="324" y="383"/>
                    <a:pt x="320" y="351"/>
                    <a:pt x="331" y="323"/>
                  </a:cubicBezTo>
                  <a:cubicBezTo>
                    <a:pt x="345" y="288"/>
                    <a:pt x="410" y="336"/>
                    <a:pt x="421" y="343"/>
                  </a:cubicBezTo>
                  <a:cubicBezTo>
                    <a:pt x="424" y="353"/>
                    <a:pt x="422" y="368"/>
                    <a:pt x="431" y="373"/>
                  </a:cubicBezTo>
                  <a:cubicBezTo>
                    <a:pt x="440" y="378"/>
                    <a:pt x="450" y="363"/>
                    <a:pt x="461" y="363"/>
                  </a:cubicBezTo>
                  <a:cubicBezTo>
                    <a:pt x="474" y="363"/>
                    <a:pt x="517" y="378"/>
                    <a:pt x="531" y="383"/>
                  </a:cubicBezTo>
                  <a:cubicBezTo>
                    <a:pt x="534" y="400"/>
                    <a:pt x="529" y="421"/>
                    <a:pt x="541" y="433"/>
                  </a:cubicBezTo>
                  <a:cubicBezTo>
                    <a:pt x="548" y="440"/>
                    <a:pt x="541" y="406"/>
                    <a:pt x="551" y="403"/>
                  </a:cubicBezTo>
                  <a:cubicBezTo>
                    <a:pt x="570" y="397"/>
                    <a:pt x="591" y="410"/>
                    <a:pt x="611" y="413"/>
                  </a:cubicBezTo>
                  <a:cubicBezTo>
                    <a:pt x="651" y="474"/>
                    <a:pt x="625" y="448"/>
                    <a:pt x="641" y="343"/>
                  </a:cubicBezTo>
                  <a:cubicBezTo>
                    <a:pt x="647" y="306"/>
                    <a:pt x="649" y="314"/>
                    <a:pt x="681" y="303"/>
                  </a:cubicBezTo>
                  <a:cubicBezTo>
                    <a:pt x="678" y="313"/>
                    <a:pt x="682" y="333"/>
                    <a:pt x="671" y="333"/>
                  </a:cubicBezTo>
                  <a:cubicBezTo>
                    <a:pt x="660" y="333"/>
                    <a:pt x="661" y="314"/>
                    <a:pt x="661" y="303"/>
                  </a:cubicBezTo>
                  <a:cubicBezTo>
                    <a:pt x="661" y="296"/>
                    <a:pt x="684" y="146"/>
                    <a:pt x="691" y="133"/>
                  </a:cubicBezTo>
                  <a:cubicBezTo>
                    <a:pt x="696" y="124"/>
                    <a:pt x="711" y="126"/>
                    <a:pt x="721" y="123"/>
                  </a:cubicBezTo>
                  <a:cubicBezTo>
                    <a:pt x="724" y="93"/>
                    <a:pt x="707" y="51"/>
                    <a:pt x="731" y="33"/>
                  </a:cubicBezTo>
                  <a:cubicBezTo>
                    <a:pt x="777" y="0"/>
                    <a:pt x="827" y="40"/>
                    <a:pt x="861" y="63"/>
                  </a:cubicBezTo>
                  <a:cubicBezTo>
                    <a:pt x="864" y="76"/>
                    <a:pt x="867" y="90"/>
                    <a:pt x="871" y="103"/>
                  </a:cubicBezTo>
                  <a:cubicBezTo>
                    <a:pt x="877" y="123"/>
                    <a:pt x="891" y="163"/>
                    <a:pt x="891" y="163"/>
                  </a:cubicBezTo>
                  <a:cubicBezTo>
                    <a:pt x="894" y="153"/>
                    <a:pt x="891" y="136"/>
                    <a:pt x="901" y="133"/>
                  </a:cubicBezTo>
                  <a:cubicBezTo>
                    <a:pt x="944" y="121"/>
                    <a:pt x="972" y="151"/>
                    <a:pt x="1001" y="173"/>
                  </a:cubicBezTo>
                  <a:cubicBezTo>
                    <a:pt x="1010" y="147"/>
                    <a:pt x="1002" y="112"/>
                    <a:pt x="1021" y="93"/>
                  </a:cubicBezTo>
                  <a:cubicBezTo>
                    <a:pt x="1028" y="86"/>
                    <a:pt x="1041" y="100"/>
                    <a:pt x="1051" y="103"/>
                  </a:cubicBezTo>
                  <a:cubicBezTo>
                    <a:pt x="1054" y="93"/>
                    <a:pt x="1051" y="76"/>
                    <a:pt x="1061" y="73"/>
                  </a:cubicBezTo>
                  <a:cubicBezTo>
                    <a:pt x="1072" y="70"/>
                    <a:pt x="1143" y="89"/>
                    <a:pt x="1161" y="93"/>
                  </a:cubicBezTo>
                  <a:cubicBezTo>
                    <a:pt x="1234" y="141"/>
                    <a:pt x="1147" y="71"/>
                    <a:pt x="1181" y="183"/>
                  </a:cubicBezTo>
                  <a:cubicBezTo>
                    <a:pt x="1189" y="211"/>
                    <a:pt x="1240" y="218"/>
                    <a:pt x="1261" y="223"/>
                  </a:cubicBezTo>
                  <a:cubicBezTo>
                    <a:pt x="1297" y="250"/>
                    <a:pt x="1327" y="260"/>
                    <a:pt x="1341" y="303"/>
                  </a:cubicBezTo>
                  <a:cubicBezTo>
                    <a:pt x="1295" y="372"/>
                    <a:pt x="1333" y="294"/>
                    <a:pt x="1341" y="363"/>
                  </a:cubicBezTo>
                  <a:cubicBezTo>
                    <a:pt x="1343" y="383"/>
                    <a:pt x="1334" y="403"/>
                    <a:pt x="1331" y="423"/>
                  </a:cubicBezTo>
                  <a:cubicBezTo>
                    <a:pt x="1399" y="491"/>
                    <a:pt x="1375" y="459"/>
                    <a:pt x="1411" y="513"/>
                  </a:cubicBezTo>
                  <a:cubicBezTo>
                    <a:pt x="1391" y="573"/>
                    <a:pt x="1360" y="649"/>
                    <a:pt x="1431" y="673"/>
                  </a:cubicBezTo>
                  <a:cubicBezTo>
                    <a:pt x="1470" y="703"/>
                    <a:pt x="1486" y="717"/>
                    <a:pt x="1501" y="763"/>
                  </a:cubicBezTo>
                  <a:cubicBezTo>
                    <a:pt x="1466" y="816"/>
                    <a:pt x="1500" y="796"/>
                    <a:pt x="1481" y="853"/>
                  </a:cubicBezTo>
                  <a:cubicBezTo>
                    <a:pt x="1488" y="870"/>
                    <a:pt x="1492" y="887"/>
                    <a:pt x="1501" y="903"/>
                  </a:cubicBezTo>
                  <a:cubicBezTo>
                    <a:pt x="1509" y="918"/>
                    <a:pt x="1524" y="928"/>
                    <a:pt x="1531" y="943"/>
                  </a:cubicBezTo>
                  <a:cubicBezTo>
                    <a:pt x="1596" y="1072"/>
                    <a:pt x="1488" y="904"/>
                    <a:pt x="1561" y="1013"/>
                  </a:cubicBezTo>
                  <a:cubicBezTo>
                    <a:pt x="1551" y="1020"/>
                    <a:pt x="1542" y="1028"/>
                    <a:pt x="1531" y="1033"/>
                  </a:cubicBezTo>
                  <a:cubicBezTo>
                    <a:pt x="1518" y="1038"/>
                    <a:pt x="1499" y="1032"/>
                    <a:pt x="1491" y="1043"/>
                  </a:cubicBezTo>
                  <a:cubicBezTo>
                    <a:pt x="1485" y="1051"/>
                    <a:pt x="1498" y="1063"/>
                    <a:pt x="1501" y="1073"/>
                  </a:cubicBezTo>
                  <a:cubicBezTo>
                    <a:pt x="1498" y="1083"/>
                    <a:pt x="1500" y="1097"/>
                    <a:pt x="1491" y="1103"/>
                  </a:cubicBezTo>
                  <a:cubicBezTo>
                    <a:pt x="1474" y="1115"/>
                    <a:pt x="1431" y="1123"/>
                    <a:pt x="1431" y="1123"/>
                  </a:cubicBezTo>
                  <a:cubicBezTo>
                    <a:pt x="1455" y="1194"/>
                    <a:pt x="1463" y="1165"/>
                    <a:pt x="1431" y="1213"/>
                  </a:cubicBezTo>
                  <a:cubicBezTo>
                    <a:pt x="1404" y="1210"/>
                    <a:pt x="1376" y="1214"/>
                    <a:pt x="1351" y="1203"/>
                  </a:cubicBezTo>
                  <a:cubicBezTo>
                    <a:pt x="1341" y="1199"/>
                    <a:pt x="1351" y="1177"/>
                    <a:pt x="1341" y="1173"/>
                  </a:cubicBezTo>
                  <a:cubicBezTo>
                    <a:pt x="1316" y="1162"/>
                    <a:pt x="1288" y="1166"/>
                    <a:pt x="1261" y="1163"/>
                  </a:cubicBezTo>
                  <a:cubicBezTo>
                    <a:pt x="1264" y="1130"/>
                    <a:pt x="1271" y="1096"/>
                    <a:pt x="1271" y="1063"/>
                  </a:cubicBezTo>
                  <a:cubicBezTo>
                    <a:pt x="1271" y="1049"/>
                    <a:pt x="1269" y="1092"/>
                    <a:pt x="1261" y="1103"/>
                  </a:cubicBezTo>
                  <a:cubicBezTo>
                    <a:pt x="1254" y="1113"/>
                    <a:pt x="1241" y="1116"/>
                    <a:pt x="1231" y="1123"/>
                  </a:cubicBezTo>
                  <a:cubicBezTo>
                    <a:pt x="1228" y="1113"/>
                    <a:pt x="1231" y="1092"/>
                    <a:pt x="1221" y="1093"/>
                  </a:cubicBezTo>
                  <a:cubicBezTo>
                    <a:pt x="1197" y="1096"/>
                    <a:pt x="1184" y="1125"/>
                    <a:pt x="1161" y="1133"/>
                  </a:cubicBezTo>
                  <a:cubicBezTo>
                    <a:pt x="1151" y="1136"/>
                    <a:pt x="1141" y="1140"/>
                    <a:pt x="1131" y="1143"/>
                  </a:cubicBezTo>
                  <a:cubicBezTo>
                    <a:pt x="975" y="1126"/>
                    <a:pt x="1051" y="1107"/>
                    <a:pt x="1051" y="1163"/>
                  </a:cubicBezTo>
                  <a:cubicBezTo>
                    <a:pt x="1051" y="1174"/>
                    <a:pt x="1051" y="1189"/>
                    <a:pt x="1041" y="1193"/>
                  </a:cubicBezTo>
                  <a:cubicBezTo>
                    <a:pt x="1010" y="1204"/>
                    <a:pt x="974" y="1200"/>
                    <a:pt x="941" y="1203"/>
                  </a:cubicBezTo>
                  <a:cubicBezTo>
                    <a:pt x="907" y="1306"/>
                    <a:pt x="962" y="1167"/>
                    <a:pt x="901" y="1243"/>
                  </a:cubicBezTo>
                  <a:cubicBezTo>
                    <a:pt x="892" y="1254"/>
                    <a:pt x="903" y="1276"/>
                    <a:pt x="891" y="1283"/>
                  </a:cubicBezTo>
                  <a:cubicBezTo>
                    <a:pt x="871" y="1295"/>
                    <a:pt x="844" y="1290"/>
                    <a:pt x="821" y="1293"/>
                  </a:cubicBezTo>
                  <a:cubicBezTo>
                    <a:pt x="752" y="1270"/>
                    <a:pt x="816" y="1283"/>
                    <a:pt x="801" y="1313"/>
                  </a:cubicBezTo>
                  <a:cubicBezTo>
                    <a:pt x="796" y="1322"/>
                    <a:pt x="781" y="1320"/>
                    <a:pt x="771" y="1323"/>
                  </a:cubicBezTo>
                  <a:cubicBezTo>
                    <a:pt x="748" y="1320"/>
                    <a:pt x="723" y="1323"/>
                    <a:pt x="701" y="1313"/>
                  </a:cubicBezTo>
                  <a:cubicBezTo>
                    <a:pt x="668" y="1298"/>
                    <a:pt x="685" y="1264"/>
                    <a:pt x="691" y="1243"/>
                  </a:cubicBezTo>
                  <a:cubicBezTo>
                    <a:pt x="712" y="1172"/>
                    <a:pt x="727" y="1199"/>
                    <a:pt x="691" y="1163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dirty="0"/>
            </a:p>
          </p:txBody>
        </p:sp>
        <p:sp>
          <p:nvSpPr>
            <p:cNvPr id="728" name="AutoShape 24">
              <a:extLst>
                <a:ext uri="{FF2B5EF4-FFF2-40B4-BE49-F238E27FC236}">
                  <a16:creationId xmlns:a16="http://schemas.microsoft.com/office/drawing/2014/main" id="{DD8499EF-3BD2-4EE0-A1B8-8E7C4FCC51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74818" y="9269579"/>
              <a:ext cx="4212233" cy="254813"/>
            </a:xfrm>
            <a:prstGeom prst="parallelogram">
              <a:avLst>
                <a:gd name="adj" fmla="val 409857"/>
              </a:avLst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729" name="Agrupar 776">
              <a:extLst>
                <a:ext uri="{FF2B5EF4-FFF2-40B4-BE49-F238E27FC236}">
                  <a16:creationId xmlns:a16="http://schemas.microsoft.com/office/drawing/2014/main" id="{526F541B-A186-46C7-B156-A9897C6B285B}"/>
                </a:ext>
              </a:extLst>
            </p:cNvPr>
            <p:cNvGrpSpPr/>
            <p:nvPr/>
          </p:nvGrpSpPr>
          <p:grpSpPr>
            <a:xfrm>
              <a:off x="15265186" y="8844123"/>
              <a:ext cx="596238" cy="510188"/>
              <a:chOff x="1689624" y="5460647"/>
              <a:chExt cx="596238" cy="510188"/>
            </a:xfrm>
          </p:grpSpPr>
          <p:sp>
            <p:nvSpPr>
              <p:cNvPr id="832" name="Freeform 54">
                <a:extLst>
                  <a:ext uri="{FF2B5EF4-FFF2-40B4-BE49-F238E27FC236}">
                    <a16:creationId xmlns:a16="http://schemas.microsoft.com/office/drawing/2014/main" id="{8B1AA954-6BEA-41A1-9FF6-673050467C6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89624" y="5460647"/>
                <a:ext cx="596238" cy="458082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33" name="Freeform 55">
                <a:extLst>
                  <a:ext uri="{FF2B5EF4-FFF2-40B4-BE49-F238E27FC236}">
                    <a16:creationId xmlns:a16="http://schemas.microsoft.com/office/drawing/2014/main" id="{28104D59-99E6-4198-BDBB-5DD0EFEBC1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67673" y="5769910"/>
                <a:ext cx="250356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34" name="Freeform 55">
                <a:extLst>
                  <a:ext uri="{FF2B5EF4-FFF2-40B4-BE49-F238E27FC236}">
                    <a16:creationId xmlns:a16="http://schemas.microsoft.com/office/drawing/2014/main" id="{21CB9DC5-668D-4A1F-A4ED-DBEEA5D33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14560">
                <a:off x="1950400" y="5734870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35" name="Freeform 55">
                <a:extLst>
                  <a:ext uri="{FF2B5EF4-FFF2-40B4-BE49-F238E27FC236}">
                    <a16:creationId xmlns:a16="http://schemas.microsoft.com/office/drawing/2014/main" id="{65F392D3-D949-4B4E-86C5-BF226F7DA0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489596">
                <a:off x="1753024" y="5707530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731" name="Group 25">
              <a:extLst>
                <a:ext uri="{FF2B5EF4-FFF2-40B4-BE49-F238E27FC236}">
                  <a16:creationId xmlns:a16="http://schemas.microsoft.com/office/drawing/2014/main" id="{1A607B4F-D0D0-44C7-8772-67F4462957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040463" y="9317062"/>
              <a:ext cx="49918" cy="97555"/>
              <a:chOff x="3330" y="11235"/>
              <a:chExt cx="635" cy="1365"/>
            </a:xfrm>
          </p:grpSpPr>
          <p:sp>
            <p:nvSpPr>
              <p:cNvPr id="818" name="Freeform 17">
                <a:extLst>
                  <a:ext uri="{FF2B5EF4-FFF2-40B4-BE49-F238E27FC236}">
                    <a16:creationId xmlns:a16="http://schemas.microsoft.com/office/drawing/2014/main" id="{12BA02CA-3193-46DD-A43B-8EA3BF2A4C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20" y="11700"/>
                <a:ext cx="180" cy="360"/>
              </a:xfrm>
              <a:custGeom>
                <a:avLst/>
                <a:gdLst>
                  <a:gd name="T0" fmla="*/ 0 w 360"/>
                  <a:gd name="T1" fmla="*/ 360 h 360"/>
                  <a:gd name="T2" fmla="*/ 1 w 360"/>
                  <a:gd name="T3" fmla="*/ 0 h 360"/>
                  <a:gd name="T4" fmla="*/ 0 60000 65536"/>
                  <a:gd name="T5" fmla="*/ 0 60000 65536"/>
                  <a:gd name="T6" fmla="*/ 0 w 360"/>
                  <a:gd name="T7" fmla="*/ 0 h 360"/>
                  <a:gd name="T8" fmla="*/ 360 w 360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360">
                    <a:moveTo>
                      <a:pt x="0" y="360"/>
                    </a:moveTo>
                    <a:cubicBezTo>
                      <a:pt x="165" y="225"/>
                      <a:pt x="330" y="90"/>
                      <a:pt x="360" y="0"/>
                    </a:cubicBezTo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19" name="Line 18">
                <a:extLst>
                  <a:ext uri="{FF2B5EF4-FFF2-40B4-BE49-F238E27FC236}">
                    <a16:creationId xmlns:a16="http://schemas.microsoft.com/office/drawing/2014/main" id="{A1794853-4025-4470-9CD9-BF4A77F926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0" y="1170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20" name="Freeform 19">
                <a:extLst>
                  <a:ext uri="{FF2B5EF4-FFF2-40B4-BE49-F238E27FC236}">
                    <a16:creationId xmlns:a16="http://schemas.microsoft.com/office/drawing/2014/main" id="{FBFC7639-AADB-48FC-AA15-04A052C72B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0" y="1135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21" name="Freeform 20">
                <a:extLst>
                  <a:ext uri="{FF2B5EF4-FFF2-40B4-BE49-F238E27FC236}">
                    <a16:creationId xmlns:a16="http://schemas.microsoft.com/office/drawing/2014/main" id="{A92460B9-FA5B-49D3-BC09-89AD0F66CC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70" y="11370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22" name="Line 21">
                <a:extLst>
                  <a:ext uri="{FF2B5EF4-FFF2-40B4-BE49-F238E27FC236}">
                    <a16:creationId xmlns:a16="http://schemas.microsoft.com/office/drawing/2014/main" id="{4A2DA780-94E8-41D9-954E-92B1C6C1641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85" y="11520"/>
                <a:ext cx="375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23" name="Freeform 22">
                <a:extLst>
                  <a:ext uri="{FF2B5EF4-FFF2-40B4-BE49-F238E27FC236}">
                    <a16:creationId xmlns:a16="http://schemas.microsoft.com/office/drawing/2014/main" id="{8BA3C731-09A3-48E4-9E1B-27C0F87C10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40" y="11235"/>
                <a:ext cx="125" cy="360"/>
              </a:xfrm>
              <a:custGeom>
                <a:avLst/>
                <a:gdLst>
                  <a:gd name="T0" fmla="*/ 0 w 1260"/>
                  <a:gd name="T1" fmla="*/ 0 h 3240"/>
                  <a:gd name="T2" fmla="*/ 0 w 1260"/>
                  <a:gd name="T3" fmla="*/ 0 h 3240"/>
                  <a:gd name="T4" fmla="*/ 0 w 1260"/>
                  <a:gd name="T5" fmla="*/ 0 h 3240"/>
                  <a:gd name="T6" fmla="*/ 0 w 1260"/>
                  <a:gd name="T7" fmla="*/ 0 h 3240"/>
                  <a:gd name="T8" fmla="*/ 0 w 1260"/>
                  <a:gd name="T9" fmla="*/ 0 h 3240"/>
                  <a:gd name="T10" fmla="*/ 0 w 1260"/>
                  <a:gd name="T11" fmla="*/ 0 h 3240"/>
                  <a:gd name="T12" fmla="*/ 0 w 1260"/>
                  <a:gd name="T13" fmla="*/ 0 h 3240"/>
                  <a:gd name="T14" fmla="*/ 0 w 1260"/>
                  <a:gd name="T15" fmla="*/ 0 h 3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3240"/>
                  <a:gd name="T26" fmla="*/ 1260 w 1260"/>
                  <a:gd name="T27" fmla="*/ 3240 h 3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3240">
                    <a:moveTo>
                      <a:pt x="540" y="3060"/>
                    </a:moveTo>
                    <a:lnTo>
                      <a:pt x="0" y="2340"/>
                    </a:lnTo>
                    <a:lnTo>
                      <a:pt x="0" y="1260"/>
                    </a:lnTo>
                    <a:lnTo>
                      <a:pt x="720" y="0"/>
                    </a:lnTo>
                    <a:lnTo>
                      <a:pt x="1260" y="1260"/>
                    </a:lnTo>
                    <a:lnTo>
                      <a:pt x="1260" y="2700"/>
                    </a:lnTo>
                    <a:lnTo>
                      <a:pt x="720" y="3240"/>
                    </a:lnTo>
                    <a:lnTo>
                      <a:pt x="540" y="30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24" name="Line 23">
                <a:extLst>
                  <a:ext uri="{FF2B5EF4-FFF2-40B4-BE49-F238E27FC236}">
                    <a16:creationId xmlns:a16="http://schemas.microsoft.com/office/drawing/2014/main" id="{355A7A89-326E-4ADF-8078-0B5B1B5D8D2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0" y="12025"/>
                <a:ext cx="20" cy="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732" name="Line 26">
              <a:extLst>
                <a:ext uri="{FF2B5EF4-FFF2-40B4-BE49-F238E27FC236}">
                  <a16:creationId xmlns:a16="http://schemas.microsoft.com/office/drawing/2014/main" id="{78BDEA19-DDD7-472A-9FC2-634FB13D1C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715234" y="9646090"/>
              <a:ext cx="31756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733" name="Line 30">
              <a:extLst>
                <a:ext uri="{FF2B5EF4-FFF2-40B4-BE49-F238E27FC236}">
                  <a16:creationId xmlns:a16="http://schemas.microsoft.com/office/drawing/2014/main" id="{2B1A4D14-356C-4FF0-9194-23CE1D876F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5935467" y="9330914"/>
              <a:ext cx="1167210" cy="340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734" name="Freeform 40">
              <a:extLst>
                <a:ext uri="{FF2B5EF4-FFF2-40B4-BE49-F238E27FC236}">
                  <a16:creationId xmlns:a16="http://schemas.microsoft.com/office/drawing/2014/main" id="{EE580C22-CAEB-4831-83F0-FD4F35EAA4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64293" y="9361739"/>
              <a:ext cx="52856" cy="85908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735" name="Freeform 41">
              <a:extLst>
                <a:ext uri="{FF2B5EF4-FFF2-40B4-BE49-F238E27FC236}">
                  <a16:creationId xmlns:a16="http://schemas.microsoft.com/office/drawing/2014/main" id="{37669F02-2F9D-40AE-A701-4F3620F997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87784" y="9444734"/>
              <a:ext cx="22023" cy="23298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0 h 330"/>
                <a:gd name="T4" fmla="*/ 0 w 203"/>
                <a:gd name="T5" fmla="*/ 0 h 330"/>
                <a:gd name="T6" fmla="*/ 0 w 203"/>
                <a:gd name="T7" fmla="*/ 0 h 330"/>
                <a:gd name="T8" fmla="*/ 0 w 203"/>
                <a:gd name="T9" fmla="*/ 0 h 330"/>
                <a:gd name="T10" fmla="*/ 0 w 203"/>
                <a:gd name="T11" fmla="*/ 0 h 330"/>
                <a:gd name="T12" fmla="*/ 0 w 203"/>
                <a:gd name="T13" fmla="*/ 0 h 330"/>
                <a:gd name="T14" fmla="*/ 0 w 203"/>
                <a:gd name="T15" fmla="*/ 0 h 330"/>
                <a:gd name="T16" fmla="*/ 0 w 203"/>
                <a:gd name="T17" fmla="*/ 0 h 330"/>
                <a:gd name="T18" fmla="*/ 0 w 203"/>
                <a:gd name="T19" fmla="*/ 0 h 330"/>
                <a:gd name="T20" fmla="*/ 0 w 203"/>
                <a:gd name="T21" fmla="*/ 0 h 330"/>
                <a:gd name="T22" fmla="*/ 0 w 203"/>
                <a:gd name="T23" fmla="*/ 0 h 330"/>
                <a:gd name="T24" fmla="*/ 0 w 203"/>
                <a:gd name="T25" fmla="*/ 0 h 330"/>
                <a:gd name="T26" fmla="*/ 0 w 203"/>
                <a:gd name="T27" fmla="*/ 0 h 330"/>
                <a:gd name="T28" fmla="*/ 0 w 203"/>
                <a:gd name="T29" fmla="*/ 0 h 330"/>
                <a:gd name="T30" fmla="*/ 0 w 203"/>
                <a:gd name="T31" fmla="*/ 0 h 330"/>
                <a:gd name="T32" fmla="*/ 0 w 203"/>
                <a:gd name="T33" fmla="*/ 0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737" name="Group 36">
              <a:extLst>
                <a:ext uri="{FF2B5EF4-FFF2-40B4-BE49-F238E27FC236}">
                  <a16:creationId xmlns:a16="http://schemas.microsoft.com/office/drawing/2014/main" id="{C5D6E241-6C3F-4938-9647-77D5F9E2F0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474453" y="8464655"/>
              <a:ext cx="430180" cy="964273"/>
              <a:chOff x="5150" y="3553"/>
              <a:chExt cx="799" cy="2724"/>
            </a:xfrm>
          </p:grpSpPr>
          <p:sp>
            <p:nvSpPr>
              <p:cNvPr id="810" name="Freeform 51">
                <a:extLst>
                  <a:ext uri="{FF2B5EF4-FFF2-40B4-BE49-F238E27FC236}">
                    <a16:creationId xmlns:a16="http://schemas.microsoft.com/office/drawing/2014/main" id="{3A14FA0A-3B45-4A32-8E6E-85AD1929A7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05" y="4878"/>
                <a:ext cx="78" cy="124"/>
              </a:xfrm>
              <a:custGeom>
                <a:avLst/>
                <a:gdLst>
                  <a:gd name="T0" fmla="*/ 1 w 155"/>
                  <a:gd name="T1" fmla="*/ 0 h 248"/>
                  <a:gd name="T2" fmla="*/ 1 w 155"/>
                  <a:gd name="T3" fmla="*/ 1 h 248"/>
                  <a:gd name="T4" fmla="*/ 1 w 155"/>
                  <a:gd name="T5" fmla="*/ 1 h 248"/>
                  <a:gd name="T6" fmla="*/ 1 w 155"/>
                  <a:gd name="T7" fmla="*/ 1 h 248"/>
                  <a:gd name="T8" fmla="*/ 1 w 155"/>
                  <a:gd name="T9" fmla="*/ 1 h 248"/>
                  <a:gd name="T10" fmla="*/ 1 w 155"/>
                  <a:gd name="T11" fmla="*/ 1 h 248"/>
                  <a:gd name="T12" fmla="*/ 1 w 155"/>
                  <a:gd name="T13" fmla="*/ 1 h 248"/>
                  <a:gd name="T14" fmla="*/ 1 w 155"/>
                  <a:gd name="T15" fmla="*/ 1 h 248"/>
                  <a:gd name="T16" fmla="*/ 1 w 155"/>
                  <a:gd name="T17" fmla="*/ 1 h 248"/>
                  <a:gd name="T18" fmla="*/ 1 w 155"/>
                  <a:gd name="T19" fmla="*/ 1 h 248"/>
                  <a:gd name="T20" fmla="*/ 1 w 155"/>
                  <a:gd name="T21" fmla="*/ 1 h 248"/>
                  <a:gd name="T22" fmla="*/ 1 w 15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5"/>
                  <a:gd name="T37" fmla="*/ 0 h 248"/>
                  <a:gd name="T38" fmla="*/ 155 w 15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5" h="248">
                    <a:moveTo>
                      <a:pt x="155" y="0"/>
                    </a:moveTo>
                    <a:cubicBezTo>
                      <a:pt x="89" y="11"/>
                      <a:pt x="90" y="22"/>
                      <a:pt x="35" y="40"/>
                    </a:cubicBezTo>
                    <a:cubicBezTo>
                      <a:pt x="0" y="93"/>
                      <a:pt x="34" y="73"/>
                      <a:pt x="15" y="130"/>
                    </a:cubicBezTo>
                    <a:cubicBezTo>
                      <a:pt x="38" y="200"/>
                      <a:pt x="15" y="183"/>
                      <a:pt x="65" y="200"/>
                    </a:cubicBezTo>
                    <a:cubicBezTo>
                      <a:pt x="72" y="190"/>
                      <a:pt x="73" y="170"/>
                      <a:pt x="85" y="170"/>
                    </a:cubicBezTo>
                    <a:cubicBezTo>
                      <a:pt x="98" y="170"/>
                      <a:pt x="113" y="223"/>
                      <a:pt x="115" y="230"/>
                    </a:cubicBezTo>
                    <a:cubicBezTo>
                      <a:pt x="140" y="155"/>
                      <a:pt x="118" y="248"/>
                      <a:pt x="105" y="170"/>
                    </a:cubicBezTo>
                    <a:cubicBezTo>
                      <a:pt x="103" y="160"/>
                      <a:pt x="122" y="147"/>
                      <a:pt x="115" y="140"/>
                    </a:cubicBezTo>
                    <a:cubicBezTo>
                      <a:pt x="108" y="133"/>
                      <a:pt x="95" y="147"/>
                      <a:pt x="85" y="150"/>
                    </a:cubicBezTo>
                    <a:cubicBezTo>
                      <a:pt x="55" y="104"/>
                      <a:pt x="74" y="95"/>
                      <a:pt x="85" y="40"/>
                    </a:cubicBezTo>
                    <a:cubicBezTo>
                      <a:pt x="124" y="53"/>
                      <a:pt x="142" y="60"/>
                      <a:pt x="155" y="100"/>
                    </a:cubicBezTo>
                    <a:cubicBezTo>
                      <a:pt x="144" y="13"/>
                      <a:pt x="133" y="44"/>
                      <a:pt x="155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grpSp>
            <p:nvGrpSpPr>
              <p:cNvPr id="811" name="Group 108">
                <a:extLst>
                  <a:ext uri="{FF2B5EF4-FFF2-40B4-BE49-F238E27FC236}">
                    <a16:creationId xmlns:a16="http://schemas.microsoft.com/office/drawing/2014/main" id="{DE33C740-47E4-408E-B036-F75B0CA7F89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50" y="3553"/>
                <a:ext cx="799" cy="2724"/>
                <a:chOff x="5150" y="4100"/>
                <a:chExt cx="799" cy="2183"/>
              </a:xfrm>
            </p:grpSpPr>
            <p:grpSp>
              <p:nvGrpSpPr>
                <p:cNvPr id="812" name="Group 109">
                  <a:extLst>
                    <a:ext uri="{FF2B5EF4-FFF2-40B4-BE49-F238E27FC236}">
                      <a16:creationId xmlns:a16="http://schemas.microsoft.com/office/drawing/2014/main" id="{58C054FF-B6D3-49D1-BCDE-2BACA7DACB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150" y="4100"/>
                  <a:ext cx="799" cy="2183"/>
                  <a:chOff x="6669" y="4437"/>
                  <a:chExt cx="799" cy="2183"/>
                </a:xfrm>
              </p:grpSpPr>
              <p:sp>
                <p:nvSpPr>
                  <p:cNvPr id="815" name="Freeform 55">
                    <a:extLst>
                      <a:ext uri="{FF2B5EF4-FFF2-40B4-BE49-F238E27FC236}">
                        <a16:creationId xmlns:a16="http://schemas.microsoft.com/office/drawing/2014/main" id="{C6E8D229-22BD-45E7-B1A7-373DF4685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926" y="5009"/>
                    <a:ext cx="465" cy="1611"/>
                  </a:xfrm>
                  <a:custGeom>
                    <a:avLst/>
                    <a:gdLst>
                      <a:gd name="T0" fmla="*/ 1 w 929"/>
                      <a:gd name="T1" fmla="*/ 1 h 3218"/>
                      <a:gd name="T2" fmla="*/ 1 w 929"/>
                      <a:gd name="T3" fmla="*/ 1 h 3218"/>
                      <a:gd name="T4" fmla="*/ 1 w 929"/>
                      <a:gd name="T5" fmla="*/ 1 h 3218"/>
                      <a:gd name="T6" fmla="*/ 1 w 929"/>
                      <a:gd name="T7" fmla="*/ 1 h 3218"/>
                      <a:gd name="T8" fmla="*/ 1 w 929"/>
                      <a:gd name="T9" fmla="*/ 1 h 3218"/>
                      <a:gd name="T10" fmla="*/ 1 w 929"/>
                      <a:gd name="T11" fmla="*/ 1 h 3218"/>
                      <a:gd name="T12" fmla="*/ 1 w 929"/>
                      <a:gd name="T13" fmla="*/ 1 h 3218"/>
                      <a:gd name="T14" fmla="*/ 1 w 929"/>
                      <a:gd name="T15" fmla="*/ 1 h 3218"/>
                      <a:gd name="T16" fmla="*/ 1 w 929"/>
                      <a:gd name="T17" fmla="*/ 1 h 3218"/>
                      <a:gd name="T18" fmla="*/ 1 w 929"/>
                      <a:gd name="T19" fmla="*/ 1 h 3218"/>
                      <a:gd name="T20" fmla="*/ 1 w 929"/>
                      <a:gd name="T21" fmla="*/ 1 h 3218"/>
                      <a:gd name="T22" fmla="*/ 1 w 929"/>
                      <a:gd name="T23" fmla="*/ 1 h 3218"/>
                      <a:gd name="T24" fmla="*/ 1 w 929"/>
                      <a:gd name="T25" fmla="*/ 1 h 3218"/>
                      <a:gd name="T26" fmla="*/ 1 w 929"/>
                      <a:gd name="T27" fmla="*/ 1 h 3218"/>
                      <a:gd name="T28" fmla="*/ 1 w 929"/>
                      <a:gd name="T29" fmla="*/ 1 h 3218"/>
                      <a:gd name="T30" fmla="*/ 1 w 929"/>
                      <a:gd name="T31" fmla="*/ 1 h 3218"/>
                      <a:gd name="T32" fmla="*/ 1 w 929"/>
                      <a:gd name="T33" fmla="*/ 1 h 3218"/>
                      <a:gd name="T34" fmla="*/ 1 w 929"/>
                      <a:gd name="T35" fmla="*/ 1 h 3218"/>
                      <a:gd name="T36" fmla="*/ 1 w 929"/>
                      <a:gd name="T37" fmla="*/ 1 h 3218"/>
                      <a:gd name="T38" fmla="*/ 1 w 929"/>
                      <a:gd name="T39" fmla="*/ 1 h 3218"/>
                      <a:gd name="T40" fmla="*/ 1 w 929"/>
                      <a:gd name="T41" fmla="*/ 1 h 3218"/>
                      <a:gd name="T42" fmla="*/ 1 w 929"/>
                      <a:gd name="T43" fmla="*/ 1 h 3218"/>
                      <a:gd name="T44" fmla="*/ 1 w 929"/>
                      <a:gd name="T45" fmla="*/ 1 h 3218"/>
                      <a:gd name="T46" fmla="*/ 1 w 929"/>
                      <a:gd name="T47" fmla="*/ 1 h 3218"/>
                      <a:gd name="T48" fmla="*/ 1 w 929"/>
                      <a:gd name="T49" fmla="*/ 1 h 3218"/>
                      <a:gd name="T50" fmla="*/ 1 w 929"/>
                      <a:gd name="T51" fmla="*/ 1 h 3218"/>
                      <a:gd name="T52" fmla="*/ 1 w 929"/>
                      <a:gd name="T53" fmla="*/ 1 h 3218"/>
                      <a:gd name="T54" fmla="*/ 1 w 929"/>
                      <a:gd name="T55" fmla="*/ 1 h 3218"/>
                      <a:gd name="T56" fmla="*/ 1 w 929"/>
                      <a:gd name="T57" fmla="*/ 1 h 3218"/>
                      <a:gd name="T58" fmla="*/ 1 w 929"/>
                      <a:gd name="T59" fmla="*/ 1 h 3218"/>
                      <a:gd name="T60" fmla="*/ 1 w 929"/>
                      <a:gd name="T61" fmla="*/ 1 h 3218"/>
                      <a:gd name="T62" fmla="*/ 1 w 929"/>
                      <a:gd name="T63" fmla="*/ 1 h 3218"/>
                      <a:gd name="T64" fmla="*/ 1 w 929"/>
                      <a:gd name="T65" fmla="*/ 1 h 3218"/>
                      <a:gd name="T66" fmla="*/ 1 w 929"/>
                      <a:gd name="T67" fmla="*/ 1 h 3218"/>
                      <a:gd name="T68" fmla="*/ 1 w 929"/>
                      <a:gd name="T69" fmla="*/ 1 h 3218"/>
                      <a:gd name="T70" fmla="*/ 1 w 929"/>
                      <a:gd name="T71" fmla="*/ 1 h 321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929"/>
                      <a:gd name="T109" fmla="*/ 0 h 3218"/>
                      <a:gd name="T110" fmla="*/ 929 w 929"/>
                      <a:gd name="T111" fmla="*/ 3218 h 321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929" h="3218">
                        <a:moveTo>
                          <a:pt x="7" y="91"/>
                        </a:moveTo>
                        <a:cubicBezTo>
                          <a:pt x="31" y="162"/>
                          <a:pt x="9" y="139"/>
                          <a:pt x="57" y="171"/>
                        </a:cubicBezTo>
                        <a:cubicBezTo>
                          <a:pt x="82" y="246"/>
                          <a:pt x="45" y="156"/>
                          <a:pt x="97" y="221"/>
                        </a:cubicBezTo>
                        <a:cubicBezTo>
                          <a:pt x="152" y="290"/>
                          <a:pt x="51" y="214"/>
                          <a:pt x="137" y="271"/>
                        </a:cubicBezTo>
                        <a:cubicBezTo>
                          <a:pt x="161" y="342"/>
                          <a:pt x="139" y="319"/>
                          <a:pt x="187" y="351"/>
                        </a:cubicBezTo>
                        <a:cubicBezTo>
                          <a:pt x="201" y="308"/>
                          <a:pt x="213" y="264"/>
                          <a:pt x="227" y="221"/>
                        </a:cubicBezTo>
                        <a:cubicBezTo>
                          <a:pt x="232" y="205"/>
                          <a:pt x="221" y="255"/>
                          <a:pt x="217" y="271"/>
                        </a:cubicBezTo>
                        <a:cubicBezTo>
                          <a:pt x="209" y="304"/>
                          <a:pt x="207" y="302"/>
                          <a:pt x="187" y="331"/>
                        </a:cubicBezTo>
                        <a:cubicBezTo>
                          <a:pt x="112" y="306"/>
                          <a:pt x="208" y="348"/>
                          <a:pt x="147" y="261"/>
                        </a:cubicBezTo>
                        <a:cubicBezTo>
                          <a:pt x="133" y="241"/>
                          <a:pt x="87" y="221"/>
                          <a:pt x="87" y="221"/>
                        </a:cubicBezTo>
                        <a:cubicBezTo>
                          <a:pt x="82" y="207"/>
                          <a:pt x="75" y="165"/>
                          <a:pt x="47" y="171"/>
                        </a:cubicBezTo>
                        <a:cubicBezTo>
                          <a:pt x="35" y="173"/>
                          <a:pt x="34" y="191"/>
                          <a:pt x="27" y="201"/>
                        </a:cubicBezTo>
                        <a:cubicBezTo>
                          <a:pt x="0" y="121"/>
                          <a:pt x="27" y="221"/>
                          <a:pt x="27" y="141"/>
                        </a:cubicBezTo>
                        <a:cubicBezTo>
                          <a:pt x="27" y="130"/>
                          <a:pt x="10" y="104"/>
                          <a:pt x="17" y="111"/>
                        </a:cubicBezTo>
                        <a:cubicBezTo>
                          <a:pt x="28" y="122"/>
                          <a:pt x="29" y="138"/>
                          <a:pt x="37" y="151"/>
                        </a:cubicBezTo>
                        <a:cubicBezTo>
                          <a:pt x="84" y="226"/>
                          <a:pt x="138" y="297"/>
                          <a:pt x="187" y="371"/>
                        </a:cubicBezTo>
                        <a:cubicBezTo>
                          <a:pt x="205" y="398"/>
                          <a:pt x="216" y="457"/>
                          <a:pt x="227" y="491"/>
                        </a:cubicBezTo>
                        <a:cubicBezTo>
                          <a:pt x="254" y="572"/>
                          <a:pt x="263" y="662"/>
                          <a:pt x="297" y="741"/>
                        </a:cubicBezTo>
                        <a:cubicBezTo>
                          <a:pt x="302" y="752"/>
                          <a:pt x="312" y="760"/>
                          <a:pt x="317" y="771"/>
                        </a:cubicBezTo>
                        <a:cubicBezTo>
                          <a:pt x="365" y="878"/>
                          <a:pt x="312" y="793"/>
                          <a:pt x="357" y="861"/>
                        </a:cubicBezTo>
                        <a:cubicBezTo>
                          <a:pt x="378" y="967"/>
                          <a:pt x="353" y="1078"/>
                          <a:pt x="387" y="1181"/>
                        </a:cubicBezTo>
                        <a:cubicBezTo>
                          <a:pt x="362" y="1533"/>
                          <a:pt x="387" y="1093"/>
                          <a:pt x="387" y="1481"/>
                        </a:cubicBezTo>
                        <a:cubicBezTo>
                          <a:pt x="387" y="1623"/>
                          <a:pt x="369" y="1769"/>
                          <a:pt x="357" y="1911"/>
                        </a:cubicBezTo>
                        <a:cubicBezTo>
                          <a:pt x="377" y="2108"/>
                          <a:pt x="323" y="2310"/>
                          <a:pt x="387" y="2501"/>
                        </a:cubicBezTo>
                        <a:cubicBezTo>
                          <a:pt x="384" y="2624"/>
                          <a:pt x="391" y="2748"/>
                          <a:pt x="377" y="2871"/>
                        </a:cubicBezTo>
                        <a:cubicBezTo>
                          <a:pt x="373" y="2905"/>
                          <a:pt x="378" y="3008"/>
                          <a:pt x="367" y="3041"/>
                        </a:cubicBezTo>
                        <a:cubicBezTo>
                          <a:pt x="377" y="3218"/>
                          <a:pt x="278" y="3151"/>
                          <a:pt x="427" y="3151"/>
                        </a:cubicBezTo>
                        <a:cubicBezTo>
                          <a:pt x="447" y="3151"/>
                          <a:pt x="467" y="3144"/>
                          <a:pt x="487" y="3141"/>
                        </a:cubicBezTo>
                        <a:cubicBezTo>
                          <a:pt x="474" y="2816"/>
                          <a:pt x="455" y="2781"/>
                          <a:pt x="447" y="2391"/>
                        </a:cubicBezTo>
                        <a:cubicBezTo>
                          <a:pt x="452" y="2001"/>
                          <a:pt x="487" y="1569"/>
                          <a:pt x="447" y="1171"/>
                        </a:cubicBezTo>
                        <a:cubicBezTo>
                          <a:pt x="450" y="1081"/>
                          <a:pt x="445" y="990"/>
                          <a:pt x="457" y="901"/>
                        </a:cubicBezTo>
                        <a:cubicBezTo>
                          <a:pt x="459" y="889"/>
                          <a:pt x="479" y="890"/>
                          <a:pt x="487" y="881"/>
                        </a:cubicBezTo>
                        <a:cubicBezTo>
                          <a:pt x="508" y="855"/>
                          <a:pt x="507" y="811"/>
                          <a:pt x="527" y="781"/>
                        </a:cubicBezTo>
                        <a:cubicBezTo>
                          <a:pt x="560" y="648"/>
                          <a:pt x="512" y="481"/>
                          <a:pt x="567" y="371"/>
                        </a:cubicBezTo>
                        <a:cubicBezTo>
                          <a:pt x="572" y="360"/>
                          <a:pt x="582" y="352"/>
                          <a:pt x="587" y="341"/>
                        </a:cubicBezTo>
                        <a:cubicBezTo>
                          <a:pt x="592" y="332"/>
                          <a:pt x="588" y="317"/>
                          <a:pt x="597" y="311"/>
                        </a:cubicBezTo>
                        <a:cubicBezTo>
                          <a:pt x="614" y="299"/>
                          <a:pt x="639" y="303"/>
                          <a:pt x="657" y="291"/>
                        </a:cubicBezTo>
                        <a:cubicBezTo>
                          <a:pt x="677" y="278"/>
                          <a:pt x="717" y="251"/>
                          <a:pt x="717" y="251"/>
                        </a:cubicBezTo>
                        <a:cubicBezTo>
                          <a:pt x="735" y="198"/>
                          <a:pt x="715" y="241"/>
                          <a:pt x="757" y="191"/>
                        </a:cubicBezTo>
                        <a:cubicBezTo>
                          <a:pt x="795" y="145"/>
                          <a:pt x="794" y="154"/>
                          <a:pt x="857" y="141"/>
                        </a:cubicBezTo>
                        <a:cubicBezTo>
                          <a:pt x="908" y="107"/>
                          <a:pt x="873" y="139"/>
                          <a:pt x="897" y="91"/>
                        </a:cubicBezTo>
                        <a:cubicBezTo>
                          <a:pt x="902" y="80"/>
                          <a:pt x="929" y="64"/>
                          <a:pt x="917" y="61"/>
                        </a:cubicBezTo>
                        <a:cubicBezTo>
                          <a:pt x="897" y="56"/>
                          <a:pt x="857" y="81"/>
                          <a:pt x="857" y="81"/>
                        </a:cubicBezTo>
                        <a:cubicBezTo>
                          <a:pt x="854" y="98"/>
                          <a:pt x="858" y="118"/>
                          <a:pt x="847" y="131"/>
                        </a:cubicBezTo>
                        <a:cubicBezTo>
                          <a:pt x="838" y="142"/>
                          <a:pt x="820" y="137"/>
                          <a:pt x="807" y="141"/>
                        </a:cubicBezTo>
                        <a:cubicBezTo>
                          <a:pt x="771" y="151"/>
                          <a:pt x="780" y="149"/>
                          <a:pt x="747" y="171"/>
                        </a:cubicBezTo>
                        <a:cubicBezTo>
                          <a:pt x="696" y="154"/>
                          <a:pt x="730" y="175"/>
                          <a:pt x="707" y="121"/>
                        </a:cubicBezTo>
                        <a:cubicBezTo>
                          <a:pt x="702" y="110"/>
                          <a:pt x="692" y="102"/>
                          <a:pt x="687" y="91"/>
                        </a:cubicBezTo>
                        <a:cubicBezTo>
                          <a:pt x="678" y="72"/>
                          <a:pt x="667" y="31"/>
                          <a:pt x="667" y="31"/>
                        </a:cubicBezTo>
                        <a:cubicBezTo>
                          <a:pt x="657" y="34"/>
                          <a:pt x="646" y="46"/>
                          <a:pt x="637" y="41"/>
                        </a:cubicBezTo>
                        <a:cubicBezTo>
                          <a:pt x="628" y="36"/>
                          <a:pt x="627" y="0"/>
                          <a:pt x="627" y="11"/>
                        </a:cubicBezTo>
                        <a:cubicBezTo>
                          <a:pt x="627" y="85"/>
                          <a:pt x="623" y="72"/>
                          <a:pt x="667" y="101"/>
                        </a:cubicBezTo>
                        <a:cubicBezTo>
                          <a:pt x="670" y="111"/>
                          <a:pt x="672" y="122"/>
                          <a:pt x="677" y="131"/>
                        </a:cubicBezTo>
                        <a:cubicBezTo>
                          <a:pt x="682" y="142"/>
                          <a:pt x="692" y="150"/>
                          <a:pt x="697" y="161"/>
                        </a:cubicBezTo>
                        <a:cubicBezTo>
                          <a:pt x="706" y="180"/>
                          <a:pt x="717" y="221"/>
                          <a:pt x="717" y="221"/>
                        </a:cubicBezTo>
                        <a:cubicBezTo>
                          <a:pt x="662" y="239"/>
                          <a:pt x="622" y="283"/>
                          <a:pt x="567" y="301"/>
                        </a:cubicBezTo>
                        <a:cubicBezTo>
                          <a:pt x="533" y="250"/>
                          <a:pt x="530" y="203"/>
                          <a:pt x="547" y="141"/>
                        </a:cubicBezTo>
                        <a:cubicBezTo>
                          <a:pt x="553" y="119"/>
                          <a:pt x="570" y="102"/>
                          <a:pt x="577" y="81"/>
                        </a:cubicBezTo>
                        <a:cubicBezTo>
                          <a:pt x="559" y="7"/>
                          <a:pt x="575" y="48"/>
                          <a:pt x="557" y="101"/>
                        </a:cubicBezTo>
                        <a:cubicBezTo>
                          <a:pt x="553" y="112"/>
                          <a:pt x="544" y="121"/>
                          <a:pt x="537" y="131"/>
                        </a:cubicBezTo>
                        <a:cubicBezTo>
                          <a:pt x="527" y="128"/>
                          <a:pt x="514" y="128"/>
                          <a:pt x="507" y="121"/>
                        </a:cubicBezTo>
                        <a:cubicBezTo>
                          <a:pt x="487" y="101"/>
                          <a:pt x="507" y="61"/>
                          <a:pt x="487" y="121"/>
                        </a:cubicBezTo>
                        <a:cubicBezTo>
                          <a:pt x="498" y="154"/>
                          <a:pt x="516" y="178"/>
                          <a:pt x="527" y="211"/>
                        </a:cubicBezTo>
                        <a:cubicBezTo>
                          <a:pt x="534" y="271"/>
                          <a:pt x="539" y="316"/>
                          <a:pt x="557" y="371"/>
                        </a:cubicBezTo>
                        <a:cubicBezTo>
                          <a:pt x="554" y="388"/>
                          <a:pt x="554" y="406"/>
                          <a:pt x="547" y="421"/>
                        </a:cubicBezTo>
                        <a:cubicBezTo>
                          <a:pt x="537" y="443"/>
                          <a:pt x="507" y="481"/>
                          <a:pt x="507" y="481"/>
                        </a:cubicBezTo>
                        <a:cubicBezTo>
                          <a:pt x="536" y="569"/>
                          <a:pt x="560" y="686"/>
                          <a:pt x="477" y="741"/>
                        </a:cubicBezTo>
                        <a:cubicBezTo>
                          <a:pt x="446" y="788"/>
                          <a:pt x="437" y="824"/>
                          <a:pt x="387" y="841"/>
                        </a:cubicBezTo>
                        <a:cubicBezTo>
                          <a:pt x="380" y="821"/>
                          <a:pt x="370" y="802"/>
                          <a:pt x="367" y="781"/>
                        </a:cubicBezTo>
                        <a:cubicBezTo>
                          <a:pt x="364" y="754"/>
                          <a:pt x="375" y="721"/>
                          <a:pt x="357" y="701"/>
                        </a:cubicBezTo>
                        <a:cubicBezTo>
                          <a:pt x="341" y="683"/>
                          <a:pt x="310" y="694"/>
                          <a:pt x="287" y="691"/>
                        </a:cubicBezTo>
                        <a:cubicBezTo>
                          <a:pt x="277" y="629"/>
                          <a:pt x="282" y="564"/>
                          <a:pt x="247" y="511"/>
                        </a:cubicBezTo>
                        <a:cubicBezTo>
                          <a:pt x="234" y="461"/>
                          <a:pt x="238" y="376"/>
                          <a:pt x="187" y="351"/>
                        </a:cubicBezTo>
                      </a:path>
                    </a:pathLst>
                  </a:custGeom>
                  <a:solidFill>
                    <a:srgbClr val="808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pt-BR"/>
                  </a:p>
                </p:txBody>
              </p:sp>
              <p:sp>
                <p:nvSpPr>
                  <p:cNvPr id="814" name="Freeform 54">
                    <a:extLst>
                      <a:ext uri="{FF2B5EF4-FFF2-40B4-BE49-F238E27FC236}">
                        <a16:creationId xmlns:a16="http://schemas.microsoft.com/office/drawing/2014/main" id="{B04C3D10-E25A-4591-AB30-C4F3AC6BC9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669" y="4437"/>
                    <a:ext cx="799" cy="662"/>
                  </a:xfrm>
                  <a:custGeom>
                    <a:avLst/>
                    <a:gdLst>
                      <a:gd name="T0" fmla="*/ 1 w 1596"/>
                      <a:gd name="T1" fmla="*/ 1 h 1323"/>
                      <a:gd name="T2" fmla="*/ 1 w 1596"/>
                      <a:gd name="T3" fmla="*/ 1 h 1323"/>
                      <a:gd name="T4" fmla="*/ 1 w 1596"/>
                      <a:gd name="T5" fmla="*/ 1 h 1323"/>
                      <a:gd name="T6" fmla="*/ 1 w 1596"/>
                      <a:gd name="T7" fmla="*/ 1 h 1323"/>
                      <a:gd name="T8" fmla="*/ 1 w 1596"/>
                      <a:gd name="T9" fmla="*/ 1 h 1323"/>
                      <a:gd name="T10" fmla="*/ 1 w 1596"/>
                      <a:gd name="T11" fmla="*/ 1 h 1323"/>
                      <a:gd name="T12" fmla="*/ 1 w 1596"/>
                      <a:gd name="T13" fmla="*/ 1 h 1323"/>
                      <a:gd name="T14" fmla="*/ 1 w 1596"/>
                      <a:gd name="T15" fmla="*/ 1 h 1323"/>
                      <a:gd name="T16" fmla="*/ 1 w 1596"/>
                      <a:gd name="T17" fmla="*/ 1 h 1323"/>
                      <a:gd name="T18" fmla="*/ 1 w 1596"/>
                      <a:gd name="T19" fmla="*/ 1 h 1323"/>
                      <a:gd name="T20" fmla="*/ 1 w 1596"/>
                      <a:gd name="T21" fmla="*/ 1 h 1323"/>
                      <a:gd name="T22" fmla="*/ 1 w 1596"/>
                      <a:gd name="T23" fmla="*/ 1 h 1323"/>
                      <a:gd name="T24" fmla="*/ 1 w 1596"/>
                      <a:gd name="T25" fmla="*/ 1 h 1323"/>
                      <a:gd name="T26" fmla="*/ 1 w 1596"/>
                      <a:gd name="T27" fmla="*/ 1 h 1323"/>
                      <a:gd name="T28" fmla="*/ 1 w 1596"/>
                      <a:gd name="T29" fmla="*/ 1 h 1323"/>
                      <a:gd name="T30" fmla="*/ 1 w 1596"/>
                      <a:gd name="T31" fmla="*/ 1 h 1323"/>
                      <a:gd name="T32" fmla="*/ 1 w 1596"/>
                      <a:gd name="T33" fmla="*/ 1 h 1323"/>
                      <a:gd name="T34" fmla="*/ 1 w 1596"/>
                      <a:gd name="T35" fmla="*/ 1 h 1323"/>
                      <a:gd name="T36" fmla="*/ 1 w 1596"/>
                      <a:gd name="T37" fmla="*/ 1 h 1323"/>
                      <a:gd name="T38" fmla="*/ 1 w 1596"/>
                      <a:gd name="T39" fmla="*/ 1 h 1323"/>
                      <a:gd name="T40" fmla="*/ 1 w 1596"/>
                      <a:gd name="T41" fmla="*/ 1 h 1323"/>
                      <a:gd name="T42" fmla="*/ 1 w 1596"/>
                      <a:gd name="T43" fmla="*/ 1 h 1323"/>
                      <a:gd name="T44" fmla="*/ 1 w 1596"/>
                      <a:gd name="T45" fmla="*/ 1 h 1323"/>
                      <a:gd name="T46" fmla="*/ 1 w 1596"/>
                      <a:gd name="T47" fmla="*/ 1 h 1323"/>
                      <a:gd name="T48" fmla="*/ 1 w 1596"/>
                      <a:gd name="T49" fmla="*/ 1 h 1323"/>
                      <a:gd name="T50" fmla="*/ 1 w 1596"/>
                      <a:gd name="T51" fmla="*/ 1 h 1323"/>
                      <a:gd name="T52" fmla="*/ 1 w 1596"/>
                      <a:gd name="T53" fmla="*/ 1 h 1323"/>
                      <a:gd name="T54" fmla="*/ 1 w 1596"/>
                      <a:gd name="T55" fmla="*/ 1 h 1323"/>
                      <a:gd name="T56" fmla="*/ 1 w 1596"/>
                      <a:gd name="T57" fmla="*/ 1 h 1323"/>
                      <a:gd name="T58" fmla="*/ 1 w 1596"/>
                      <a:gd name="T59" fmla="*/ 1 h 1323"/>
                      <a:gd name="T60" fmla="*/ 1 w 1596"/>
                      <a:gd name="T61" fmla="*/ 1 h 1323"/>
                      <a:gd name="T62" fmla="*/ 1 w 1596"/>
                      <a:gd name="T63" fmla="*/ 1 h 1323"/>
                      <a:gd name="T64" fmla="*/ 1 w 1596"/>
                      <a:gd name="T65" fmla="*/ 1 h 1323"/>
                      <a:gd name="T66" fmla="*/ 1 w 1596"/>
                      <a:gd name="T67" fmla="*/ 1 h 1323"/>
                      <a:gd name="T68" fmla="*/ 1 w 1596"/>
                      <a:gd name="T69" fmla="*/ 1 h 1323"/>
                      <a:gd name="T70" fmla="*/ 1 w 1596"/>
                      <a:gd name="T71" fmla="*/ 1 h 1323"/>
                      <a:gd name="T72" fmla="*/ 1 w 1596"/>
                      <a:gd name="T73" fmla="*/ 1 h 1323"/>
                      <a:gd name="T74" fmla="*/ 1 w 1596"/>
                      <a:gd name="T75" fmla="*/ 1 h 1323"/>
                      <a:gd name="T76" fmla="*/ 1 w 1596"/>
                      <a:gd name="T77" fmla="*/ 1 h 1323"/>
                      <a:gd name="T78" fmla="*/ 1 w 1596"/>
                      <a:gd name="T79" fmla="*/ 1 h 1323"/>
                      <a:gd name="T80" fmla="*/ 1 w 1596"/>
                      <a:gd name="T81" fmla="*/ 1 h 1323"/>
                      <a:gd name="T82" fmla="*/ 1 w 1596"/>
                      <a:gd name="T83" fmla="*/ 1 h 132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596"/>
                      <a:gd name="T127" fmla="*/ 0 h 1323"/>
                      <a:gd name="T128" fmla="*/ 1596 w 1596"/>
                      <a:gd name="T129" fmla="*/ 1323 h 1323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596" h="1323">
                        <a:moveTo>
                          <a:pt x="691" y="1163"/>
                        </a:moveTo>
                        <a:cubicBezTo>
                          <a:pt x="659" y="1211"/>
                          <a:pt x="682" y="1189"/>
                          <a:pt x="611" y="1213"/>
                        </a:cubicBezTo>
                        <a:cubicBezTo>
                          <a:pt x="601" y="1216"/>
                          <a:pt x="591" y="1220"/>
                          <a:pt x="581" y="1223"/>
                        </a:cubicBezTo>
                        <a:cubicBezTo>
                          <a:pt x="571" y="1226"/>
                          <a:pt x="551" y="1233"/>
                          <a:pt x="551" y="1233"/>
                        </a:cubicBezTo>
                        <a:cubicBezTo>
                          <a:pt x="506" y="1203"/>
                          <a:pt x="500" y="1217"/>
                          <a:pt x="451" y="1233"/>
                        </a:cubicBezTo>
                        <a:cubicBezTo>
                          <a:pt x="434" y="1230"/>
                          <a:pt x="414" y="1234"/>
                          <a:pt x="401" y="1223"/>
                        </a:cubicBezTo>
                        <a:cubicBezTo>
                          <a:pt x="378" y="1204"/>
                          <a:pt x="403" y="1146"/>
                          <a:pt x="381" y="1213"/>
                        </a:cubicBezTo>
                        <a:cubicBezTo>
                          <a:pt x="284" y="1206"/>
                          <a:pt x="244" y="1200"/>
                          <a:pt x="161" y="1183"/>
                        </a:cubicBezTo>
                        <a:cubicBezTo>
                          <a:pt x="164" y="1153"/>
                          <a:pt x="161" y="1065"/>
                          <a:pt x="191" y="1053"/>
                        </a:cubicBezTo>
                        <a:cubicBezTo>
                          <a:pt x="201" y="1049"/>
                          <a:pt x="211" y="1060"/>
                          <a:pt x="221" y="1063"/>
                        </a:cubicBezTo>
                        <a:cubicBezTo>
                          <a:pt x="207" y="1072"/>
                          <a:pt x="171" y="1107"/>
                          <a:pt x="151" y="1073"/>
                        </a:cubicBezTo>
                        <a:cubicBezTo>
                          <a:pt x="144" y="1061"/>
                          <a:pt x="158" y="1046"/>
                          <a:pt x="161" y="1033"/>
                        </a:cubicBezTo>
                        <a:cubicBezTo>
                          <a:pt x="134" y="1030"/>
                          <a:pt x="91" y="1048"/>
                          <a:pt x="81" y="1023"/>
                        </a:cubicBezTo>
                        <a:cubicBezTo>
                          <a:pt x="0" y="826"/>
                          <a:pt x="63" y="856"/>
                          <a:pt x="131" y="873"/>
                        </a:cubicBezTo>
                        <a:cubicBezTo>
                          <a:pt x="121" y="880"/>
                          <a:pt x="113" y="891"/>
                          <a:pt x="101" y="893"/>
                        </a:cubicBezTo>
                        <a:cubicBezTo>
                          <a:pt x="44" y="903"/>
                          <a:pt x="75" y="809"/>
                          <a:pt x="91" y="793"/>
                        </a:cubicBezTo>
                        <a:cubicBezTo>
                          <a:pt x="102" y="782"/>
                          <a:pt x="117" y="779"/>
                          <a:pt x="131" y="773"/>
                        </a:cubicBezTo>
                        <a:cubicBezTo>
                          <a:pt x="151" y="765"/>
                          <a:pt x="191" y="753"/>
                          <a:pt x="191" y="753"/>
                        </a:cubicBezTo>
                        <a:cubicBezTo>
                          <a:pt x="218" y="671"/>
                          <a:pt x="178" y="800"/>
                          <a:pt x="211" y="633"/>
                        </a:cubicBezTo>
                        <a:cubicBezTo>
                          <a:pt x="215" y="612"/>
                          <a:pt x="231" y="573"/>
                          <a:pt x="231" y="573"/>
                        </a:cubicBezTo>
                        <a:cubicBezTo>
                          <a:pt x="251" y="576"/>
                          <a:pt x="281" y="601"/>
                          <a:pt x="291" y="583"/>
                        </a:cubicBezTo>
                        <a:cubicBezTo>
                          <a:pt x="313" y="542"/>
                          <a:pt x="293" y="489"/>
                          <a:pt x="301" y="443"/>
                        </a:cubicBezTo>
                        <a:cubicBezTo>
                          <a:pt x="303" y="431"/>
                          <a:pt x="314" y="423"/>
                          <a:pt x="321" y="413"/>
                        </a:cubicBezTo>
                        <a:cubicBezTo>
                          <a:pt x="324" y="383"/>
                          <a:pt x="320" y="351"/>
                          <a:pt x="331" y="323"/>
                        </a:cubicBezTo>
                        <a:cubicBezTo>
                          <a:pt x="345" y="288"/>
                          <a:pt x="410" y="336"/>
                          <a:pt x="421" y="343"/>
                        </a:cubicBezTo>
                        <a:cubicBezTo>
                          <a:pt x="424" y="353"/>
                          <a:pt x="422" y="368"/>
                          <a:pt x="431" y="373"/>
                        </a:cubicBezTo>
                        <a:cubicBezTo>
                          <a:pt x="440" y="378"/>
                          <a:pt x="450" y="363"/>
                          <a:pt x="461" y="363"/>
                        </a:cubicBezTo>
                        <a:cubicBezTo>
                          <a:pt x="474" y="363"/>
                          <a:pt x="517" y="378"/>
                          <a:pt x="531" y="383"/>
                        </a:cubicBezTo>
                        <a:cubicBezTo>
                          <a:pt x="534" y="400"/>
                          <a:pt x="529" y="421"/>
                          <a:pt x="541" y="433"/>
                        </a:cubicBezTo>
                        <a:cubicBezTo>
                          <a:pt x="548" y="440"/>
                          <a:pt x="541" y="406"/>
                          <a:pt x="551" y="403"/>
                        </a:cubicBezTo>
                        <a:cubicBezTo>
                          <a:pt x="570" y="397"/>
                          <a:pt x="591" y="410"/>
                          <a:pt x="611" y="413"/>
                        </a:cubicBezTo>
                        <a:cubicBezTo>
                          <a:pt x="651" y="474"/>
                          <a:pt x="625" y="448"/>
                          <a:pt x="641" y="343"/>
                        </a:cubicBezTo>
                        <a:cubicBezTo>
                          <a:pt x="647" y="306"/>
                          <a:pt x="649" y="314"/>
                          <a:pt x="681" y="303"/>
                        </a:cubicBezTo>
                        <a:cubicBezTo>
                          <a:pt x="678" y="313"/>
                          <a:pt x="682" y="333"/>
                          <a:pt x="671" y="333"/>
                        </a:cubicBezTo>
                        <a:cubicBezTo>
                          <a:pt x="660" y="333"/>
                          <a:pt x="661" y="314"/>
                          <a:pt x="661" y="303"/>
                        </a:cubicBezTo>
                        <a:cubicBezTo>
                          <a:pt x="661" y="296"/>
                          <a:pt x="684" y="146"/>
                          <a:pt x="691" y="133"/>
                        </a:cubicBezTo>
                        <a:cubicBezTo>
                          <a:pt x="696" y="124"/>
                          <a:pt x="711" y="126"/>
                          <a:pt x="721" y="123"/>
                        </a:cubicBezTo>
                        <a:cubicBezTo>
                          <a:pt x="724" y="93"/>
                          <a:pt x="707" y="51"/>
                          <a:pt x="731" y="33"/>
                        </a:cubicBezTo>
                        <a:cubicBezTo>
                          <a:pt x="777" y="0"/>
                          <a:pt x="827" y="40"/>
                          <a:pt x="861" y="63"/>
                        </a:cubicBezTo>
                        <a:cubicBezTo>
                          <a:pt x="864" y="76"/>
                          <a:pt x="867" y="90"/>
                          <a:pt x="871" y="103"/>
                        </a:cubicBezTo>
                        <a:cubicBezTo>
                          <a:pt x="877" y="123"/>
                          <a:pt x="891" y="163"/>
                          <a:pt x="891" y="163"/>
                        </a:cubicBezTo>
                        <a:cubicBezTo>
                          <a:pt x="894" y="153"/>
                          <a:pt x="891" y="136"/>
                          <a:pt x="901" y="133"/>
                        </a:cubicBezTo>
                        <a:cubicBezTo>
                          <a:pt x="944" y="121"/>
                          <a:pt x="972" y="151"/>
                          <a:pt x="1001" y="173"/>
                        </a:cubicBezTo>
                        <a:cubicBezTo>
                          <a:pt x="1010" y="147"/>
                          <a:pt x="1002" y="112"/>
                          <a:pt x="1021" y="93"/>
                        </a:cubicBezTo>
                        <a:cubicBezTo>
                          <a:pt x="1028" y="86"/>
                          <a:pt x="1041" y="100"/>
                          <a:pt x="1051" y="103"/>
                        </a:cubicBezTo>
                        <a:cubicBezTo>
                          <a:pt x="1054" y="93"/>
                          <a:pt x="1051" y="76"/>
                          <a:pt x="1061" y="73"/>
                        </a:cubicBezTo>
                        <a:cubicBezTo>
                          <a:pt x="1072" y="70"/>
                          <a:pt x="1143" y="89"/>
                          <a:pt x="1161" y="93"/>
                        </a:cubicBezTo>
                        <a:cubicBezTo>
                          <a:pt x="1234" y="141"/>
                          <a:pt x="1147" y="71"/>
                          <a:pt x="1181" y="183"/>
                        </a:cubicBezTo>
                        <a:cubicBezTo>
                          <a:pt x="1189" y="211"/>
                          <a:pt x="1240" y="218"/>
                          <a:pt x="1261" y="223"/>
                        </a:cubicBezTo>
                        <a:cubicBezTo>
                          <a:pt x="1297" y="250"/>
                          <a:pt x="1327" y="260"/>
                          <a:pt x="1341" y="303"/>
                        </a:cubicBezTo>
                        <a:cubicBezTo>
                          <a:pt x="1295" y="372"/>
                          <a:pt x="1333" y="294"/>
                          <a:pt x="1341" y="363"/>
                        </a:cubicBezTo>
                        <a:cubicBezTo>
                          <a:pt x="1343" y="383"/>
                          <a:pt x="1334" y="403"/>
                          <a:pt x="1331" y="423"/>
                        </a:cubicBezTo>
                        <a:cubicBezTo>
                          <a:pt x="1399" y="491"/>
                          <a:pt x="1375" y="459"/>
                          <a:pt x="1411" y="513"/>
                        </a:cubicBezTo>
                        <a:cubicBezTo>
                          <a:pt x="1391" y="573"/>
                          <a:pt x="1360" y="649"/>
                          <a:pt x="1431" y="673"/>
                        </a:cubicBezTo>
                        <a:cubicBezTo>
                          <a:pt x="1470" y="703"/>
                          <a:pt x="1486" y="717"/>
                          <a:pt x="1501" y="763"/>
                        </a:cubicBezTo>
                        <a:cubicBezTo>
                          <a:pt x="1466" y="816"/>
                          <a:pt x="1500" y="796"/>
                          <a:pt x="1481" y="853"/>
                        </a:cubicBezTo>
                        <a:cubicBezTo>
                          <a:pt x="1488" y="870"/>
                          <a:pt x="1492" y="887"/>
                          <a:pt x="1501" y="903"/>
                        </a:cubicBezTo>
                        <a:cubicBezTo>
                          <a:pt x="1509" y="918"/>
                          <a:pt x="1524" y="928"/>
                          <a:pt x="1531" y="943"/>
                        </a:cubicBezTo>
                        <a:cubicBezTo>
                          <a:pt x="1596" y="1072"/>
                          <a:pt x="1488" y="904"/>
                          <a:pt x="1561" y="1013"/>
                        </a:cubicBezTo>
                        <a:cubicBezTo>
                          <a:pt x="1551" y="1020"/>
                          <a:pt x="1542" y="1028"/>
                          <a:pt x="1531" y="1033"/>
                        </a:cubicBezTo>
                        <a:cubicBezTo>
                          <a:pt x="1518" y="1038"/>
                          <a:pt x="1499" y="1032"/>
                          <a:pt x="1491" y="1043"/>
                        </a:cubicBezTo>
                        <a:cubicBezTo>
                          <a:pt x="1485" y="1051"/>
                          <a:pt x="1498" y="1063"/>
                          <a:pt x="1501" y="1073"/>
                        </a:cubicBezTo>
                        <a:cubicBezTo>
                          <a:pt x="1498" y="1083"/>
                          <a:pt x="1500" y="1097"/>
                          <a:pt x="1491" y="1103"/>
                        </a:cubicBezTo>
                        <a:cubicBezTo>
                          <a:pt x="1474" y="1115"/>
                          <a:pt x="1431" y="1123"/>
                          <a:pt x="1431" y="1123"/>
                        </a:cubicBezTo>
                        <a:cubicBezTo>
                          <a:pt x="1455" y="1194"/>
                          <a:pt x="1463" y="1165"/>
                          <a:pt x="1431" y="1213"/>
                        </a:cubicBezTo>
                        <a:cubicBezTo>
                          <a:pt x="1404" y="1210"/>
                          <a:pt x="1376" y="1214"/>
                          <a:pt x="1351" y="1203"/>
                        </a:cubicBezTo>
                        <a:cubicBezTo>
                          <a:pt x="1341" y="1199"/>
                          <a:pt x="1351" y="1177"/>
                          <a:pt x="1341" y="1173"/>
                        </a:cubicBezTo>
                        <a:cubicBezTo>
                          <a:pt x="1316" y="1162"/>
                          <a:pt x="1288" y="1166"/>
                          <a:pt x="1261" y="1163"/>
                        </a:cubicBezTo>
                        <a:cubicBezTo>
                          <a:pt x="1264" y="1130"/>
                          <a:pt x="1271" y="1096"/>
                          <a:pt x="1271" y="1063"/>
                        </a:cubicBezTo>
                        <a:cubicBezTo>
                          <a:pt x="1271" y="1049"/>
                          <a:pt x="1269" y="1092"/>
                          <a:pt x="1261" y="1103"/>
                        </a:cubicBezTo>
                        <a:cubicBezTo>
                          <a:pt x="1254" y="1113"/>
                          <a:pt x="1241" y="1116"/>
                          <a:pt x="1231" y="1123"/>
                        </a:cubicBezTo>
                        <a:cubicBezTo>
                          <a:pt x="1228" y="1113"/>
                          <a:pt x="1231" y="1092"/>
                          <a:pt x="1221" y="1093"/>
                        </a:cubicBezTo>
                        <a:cubicBezTo>
                          <a:pt x="1197" y="1096"/>
                          <a:pt x="1184" y="1125"/>
                          <a:pt x="1161" y="1133"/>
                        </a:cubicBezTo>
                        <a:cubicBezTo>
                          <a:pt x="1151" y="1136"/>
                          <a:pt x="1141" y="1140"/>
                          <a:pt x="1131" y="1143"/>
                        </a:cubicBezTo>
                        <a:cubicBezTo>
                          <a:pt x="975" y="1126"/>
                          <a:pt x="1051" y="1107"/>
                          <a:pt x="1051" y="1163"/>
                        </a:cubicBezTo>
                        <a:cubicBezTo>
                          <a:pt x="1051" y="1174"/>
                          <a:pt x="1051" y="1189"/>
                          <a:pt x="1041" y="1193"/>
                        </a:cubicBezTo>
                        <a:cubicBezTo>
                          <a:pt x="1010" y="1204"/>
                          <a:pt x="974" y="1200"/>
                          <a:pt x="941" y="1203"/>
                        </a:cubicBezTo>
                        <a:cubicBezTo>
                          <a:pt x="907" y="1306"/>
                          <a:pt x="962" y="1167"/>
                          <a:pt x="901" y="1243"/>
                        </a:cubicBezTo>
                        <a:cubicBezTo>
                          <a:pt x="892" y="1254"/>
                          <a:pt x="903" y="1276"/>
                          <a:pt x="891" y="1283"/>
                        </a:cubicBezTo>
                        <a:cubicBezTo>
                          <a:pt x="871" y="1295"/>
                          <a:pt x="844" y="1290"/>
                          <a:pt x="821" y="1293"/>
                        </a:cubicBezTo>
                        <a:cubicBezTo>
                          <a:pt x="752" y="1270"/>
                          <a:pt x="816" y="1283"/>
                          <a:pt x="801" y="1313"/>
                        </a:cubicBezTo>
                        <a:cubicBezTo>
                          <a:pt x="796" y="1322"/>
                          <a:pt x="781" y="1320"/>
                          <a:pt x="771" y="1323"/>
                        </a:cubicBezTo>
                        <a:cubicBezTo>
                          <a:pt x="748" y="1320"/>
                          <a:pt x="723" y="1323"/>
                          <a:pt x="701" y="1313"/>
                        </a:cubicBezTo>
                        <a:cubicBezTo>
                          <a:pt x="668" y="1298"/>
                          <a:pt x="685" y="1264"/>
                          <a:pt x="691" y="1243"/>
                        </a:cubicBezTo>
                        <a:cubicBezTo>
                          <a:pt x="712" y="1172"/>
                          <a:pt x="727" y="1199"/>
                          <a:pt x="691" y="1163"/>
                        </a:cubicBezTo>
                        <a:close/>
                      </a:path>
                    </a:pathLst>
                  </a:custGeom>
                  <a:solidFill>
                    <a:srgbClr val="99CC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pt-BR"/>
                  </a:p>
                </p:txBody>
              </p:sp>
            </p:grpSp>
            <p:sp>
              <p:nvSpPr>
                <p:cNvPr id="813" name="Freeform 56">
                  <a:extLst>
                    <a:ext uri="{FF2B5EF4-FFF2-40B4-BE49-F238E27FC236}">
                      <a16:creationId xmlns:a16="http://schemas.microsoft.com/office/drawing/2014/main" id="{CE45AF25-AC37-4111-8016-557F4E9EB0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53" y="4883"/>
                  <a:ext cx="102" cy="108"/>
                </a:xfrm>
                <a:custGeom>
                  <a:avLst/>
                  <a:gdLst>
                    <a:gd name="T0" fmla="*/ 1 w 204"/>
                    <a:gd name="T1" fmla="*/ 0 h 215"/>
                    <a:gd name="T2" fmla="*/ 1 w 204"/>
                    <a:gd name="T3" fmla="*/ 1 h 215"/>
                    <a:gd name="T4" fmla="*/ 1 w 204"/>
                    <a:gd name="T5" fmla="*/ 1 h 215"/>
                    <a:gd name="T6" fmla="*/ 1 w 204"/>
                    <a:gd name="T7" fmla="*/ 1 h 215"/>
                    <a:gd name="T8" fmla="*/ 1 w 204"/>
                    <a:gd name="T9" fmla="*/ 1 h 215"/>
                    <a:gd name="T10" fmla="*/ 1 w 204"/>
                    <a:gd name="T11" fmla="*/ 1 h 215"/>
                    <a:gd name="T12" fmla="*/ 1 w 204"/>
                    <a:gd name="T13" fmla="*/ 0 h 2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4"/>
                    <a:gd name="T22" fmla="*/ 0 h 215"/>
                    <a:gd name="T23" fmla="*/ 204 w 204"/>
                    <a:gd name="T24" fmla="*/ 215 h 21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4" h="215">
                      <a:moveTo>
                        <a:pt x="132" y="0"/>
                      </a:moveTo>
                      <a:cubicBezTo>
                        <a:pt x="187" y="37"/>
                        <a:pt x="204" y="58"/>
                        <a:pt x="142" y="100"/>
                      </a:cubicBezTo>
                      <a:cubicBezTo>
                        <a:pt x="145" y="110"/>
                        <a:pt x="156" y="120"/>
                        <a:pt x="152" y="130"/>
                      </a:cubicBezTo>
                      <a:cubicBezTo>
                        <a:pt x="130" y="184"/>
                        <a:pt x="97" y="112"/>
                        <a:pt x="142" y="180"/>
                      </a:cubicBezTo>
                      <a:cubicBezTo>
                        <a:pt x="139" y="180"/>
                        <a:pt x="0" y="215"/>
                        <a:pt x="52" y="150"/>
                      </a:cubicBezTo>
                      <a:cubicBezTo>
                        <a:pt x="60" y="141"/>
                        <a:pt x="72" y="137"/>
                        <a:pt x="82" y="130"/>
                      </a:cubicBezTo>
                      <a:cubicBezTo>
                        <a:pt x="109" y="89"/>
                        <a:pt x="120" y="47"/>
                        <a:pt x="132" y="0"/>
                      </a:cubicBezTo>
                      <a:close/>
                    </a:path>
                  </a:pathLst>
                </a:custGeom>
                <a:solidFill>
                  <a:srgbClr val="99CC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pt-BR"/>
                </a:p>
              </p:txBody>
            </p:sp>
          </p:grpSp>
        </p:grpSp>
        <p:grpSp>
          <p:nvGrpSpPr>
            <p:cNvPr id="740" name="Group 64">
              <a:extLst>
                <a:ext uri="{FF2B5EF4-FFF2-40B4-BE49-F238E27FC236}">
                  <a16:creationId xmlns:a16="http://schemas.microsoft.com/office/drawing/2014/main" id="{85297DFD-9A69-4B79-A4E5-488443F991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32622" y="8260875"/>
              <a:ext cx="581403" cy="1083318"/>
              <a:chOff x="4226" y="3703"/>
              <a:chExt cx="1077" cy="2756"/>
            </a:xfrm>
          </p:grpSpPr>
          <p:sp>
            <p:nvSpPr>
              <p:cNvPr id="807" name="Freeform 105">
                <a:extLst>
                  <a:ext uri="{FF2B5EF4-FFF2-40B4-BE49-F238E27FC236}">
                    <a16:creationId xmlns:a16="http://schemas.microsoft.com/office/drawing/2014/main" id="{E33D72D1-FF98-4C7F-90D2-DC7EC894AD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83" y="4119"/>
                <a:ext cx="431" cy="2340"/>
              </a:xfrm>
              <a:custGeom>
                <a:avLst/>
                <a:gdLst>
                  <a:gd name="T0" fmla="*/ 0 w 985"/>
                  <a:gd name="T1" fmla="*/ 256 h 2340"/>
                  <a:gd name="T2" fmla="*/ 0 w 985"/>
                  <a:gd name="T3" fmla="*/ 339 h 2340"/>
                  <a:gd name="T4" fmla="*/ 0 w 985"/>
                  <a:gd name="T5" fmla="*/ 436 h 2340"/>
                  <a:gd name="T6" fmla="*/ 0 w 985"/>
                  <a:gd name="T7" fmla="*/ 361 h 2340"/>
                  <a:gd name="T8" fmla="*/ 0 w 985"/>
                  <a:gd name="T9" fmla="*/ 294 h 2340"/>
                  <a:gd name="T10" fmla="*/ 0 w 985"/>
                  <a:gd name="T11" fmla="*/ 474 h 2340"/>
                  <a:gd name="T12" fmla="*/ 0 w 985"/>
                  <a:gd name="T13" fmla="*/ 451 h 2340"/>
                  <a:gd name="T14" fmla="*/ 0 w 985"/>
                  <a:gd name="T15" fmla="*/ 241 h 2340"/>
                  <a:gd name="T16" fmla="*/ 0 w 985"/>
                  <a:gd name="T17" fmla="*/ 264 h 2340"/>
                  <a:gd name="T18" fmla="*/ 0 w 985"/>
                  <a:gd name="T19" fmla="*/ 466 h 2340"/>
                  <a:gd name="T20" fmla="*/ 0 w 985"/>
                  <a:gd name="T21" fmla="*/ 534 h 2340"/>
                  <a:gd name="T22" fmla="*/ 0 w 985"/>
                  <a:gd name="T23" fmla="*/ 751 h 2340"/>
                  <a:gd name="T24" fmla="*/ 0 w 985"/>
                  <a:gd name="T25" fmla="*/ 1576 h 2340"/>
                  <a:gd name="T26" fmla="*/ 0 w 985"/>
                  <a:gd name="T27" fmla="*/ 2131 h 2340"/>
                  <a:gd name="T28" fmla="*/ 0 w 985"/>
                  <a:gd name="T29" fmla="*/ 2266 h 2340"/>
                  <a:gd name="T30" fmla="*/ 0 w 985"/>
                  <a:gd name="T31" fmla="*/ 2191 h 2340"/>
                  <a:gd name="T32" fmla="*/ 0 w 985"/>
                  <a:gd name="T33" fmla="*/ 1044 h 2340"/>
                  <a:gd name="T34" fmla="*/ 0 w 985"/>
                  <a:gd name="T35" fmla="*/ 594 h 2340"/>
                  <a:gd name="T36" fmla="*/ 0 w 985"/>
                  <a:gd name="T37" fmla="*/ 429 h 2340"/>
                  <a:gd name="T38" fmla="*/ 0 w 985"/>
                  <a:gd name="T39" fmla="*/ 219 h 2340"/>
                  <a:gd name="T40" fmla="*/ 0 w 985"/>
                  <a:gd name="T41" fmla="*/ 226 h 2340"/>
                  <a:gd name="T42" fmla="*/ 0 w 985"/>
                  <a:gd name="T43" fmla="*/ 219 h 2340"/>
                  <a:gd name="T44" fmla="*/ 0 w 985"/>
                  <a:gd name="T45" fmla="*/ 174 h 2340"/>
                  <a:gd name="T46" fmla="*/ 0 w 985"/>
                  <a:gd name="T47" fmla="*/ 249 h 2340"/>
                  <a:gd name="T48" fmla="*/ 0 w 985"/>
                  <a:gd name="T49" fmla="*/ 504 h 2340"/>
                  <a:gd name="T50" fmla="*/ 0 w 985"/>
                  <a:gd name="T51" fmla="*/ 211 h 2340"/>
                  <a:gd name="T52" fmla="*/ 0 w 985"/>
                  <a:gd name="T53" fmla="*/ 279 h 2340"/>
                  <a:gd name="T54" fmla="*/ 0 w 985"/>
                  <a:gd name="T55" fmla="*/ 136 h 2340"/>
                  <a:gd name="T56" fmla="*/ 0 w 985"/>
                  <a:gd name="T57" fmla="*/ 294 h 2340"/>
                  <a:gd name="T58" fmla="*/ 0 w 985"/>
                  <a:gd name="T59" fmla="*/ 414 h 2340"/>
                  <a:gd name="T60" fmla="*/ 0 w 985"/>
                  <a:gd name="T61" fmla="*/ 654 h 2340"/>
                  <a:gd name="T62" fmla="*/ 0 w 985"/>
                  <a:gd name="T63" fmla="*/ 939 h 2340"/>
                  <a:gd name="T64" fmla="*/ 0 w 985"/>
                  <a:gd name="T65" fmla="*/ 1179 h 2340"/>
                  <a:gd name="T66" fmla="*/ 0 w 985"/>
                  <a:gd name="T67" fmla="*/ 1464 h 2340"/>
                  <a:gd name="T68" fmla="*/ 0 w 985"/>
                  <a:gd name="T69" fmla="*/ 924 h 2340"/>
                  <a:gd name="T70" fmla="*/ 0 w 985"/>
                  <a:gd name="T71" fmla="*/ 654 h 2340"/>
                  <a:gd name="T72" fmla="*/ 0 w 985"/>
                  <a:gd name="T73" fmla="*/ 286 h 2340"/>
                  <a:gd name="T74" fmla="*/ 0 w 985"/>
                  <a:gd name="T75" fmla="*/ 324 h 2340"/>
                  <a:gd name="T76" fmla="*/ 0 w 985"/>
                  <a:gd name="T77" fmla="*/ 616 h 2340"/>
                  <a:gd name="T78" fmla="*/ 0 w 985"/>
                  <a:gd name="T79" fmla="*/ 609 h 2340"/>
                  <a:gd name="T80" fmla="*/ 0 w 985"/>
                  <a:gd name="T81" fmla="*/ 361 h 23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85"/>
                  <a:gd name="T124" fmla="*/ 0 h 2340"/>
                  <a:gd name="T125" fmla="*/ 985 w 985"/>
                  <a:gd name="T126" fmla="*/ 2340 h 234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85" h="2340">
                    <a:moveTo>
                      <a:pt x="0" y="181"/>
                    </a:moveTo>
                    <a:cubicBezTo>
                      <a:pt x="32" y="203"/>
                      <a:pt x="43" y="235"/>
                      <a:pt x="75" y="256"/>
                    </a:cubicBezTo>
                    <a:cubicBezTo>
                      <a:pt x="85" y="290"/>
                      <a:pt x="101" y="288"/>
                      <a:pt x="90" y="324"/>
                    </a:cubicBezTo>
                    <a:cubicBezTo>
                      <a:pt x="97" y="329"/>
                      <a:pt x="107" y="332"/>
                      <a:pt x="112" y="339"/>
                    </a:cubicBezTo>
                    <a:cubicBezTo>
                      <a:pt x="127" y="362"/>
                      <a:pt x="114" y="404"/>
                      <a:pt x="142" y="421"/>
                    </a:cubicBezTo>
                    <a:cubicBezTo>
                      <a:pt x="155" y="429"/>
                      <a:pt x="187" y="436"/>
                      <a:pt x="187" y="436"/>
                    </a:cubicBezTo>
                    <a:cubicBezTo>
                      <a:pt x="239" y="471"/>
                      <a:pt x="215" y="460"/>
                      <a:pt x="255" y="474"/>
                    </a:cubicBezTo>
                    <a:cubicBezTo>
                      <a:pt x="276" y="406"/>
                      <a:pt x="243" y="519"/>
                      <a:pt x="270" y="361"/>
                    </a:cubicBezTo>
                    <a:cubicBezTo>
                      <a:pt x="273" y="345"/>
                      <a:pt x="280" y="331"/>
                      <a:pt x="285" y="316"/>
                    </a:cubicBezTo>
                    <a:lnTo>
                      <a:pt x="292" y="294"/>
                    </a:lnTo>
                    <a:cubicBezTo>
                      <a:pt x="292" y="294"/>
                      <a:pt x="270" y="361"/>
                      <a:pt x="270" y="361"/>
                    </a:cubicBezTo>
                    <a:cubicBezTo>
                      <a:pt x="263" y="445"/>
                      <a:pt x="281" y="452"/>
                      <a:pt x="217" y="474"/>
                    </a:cubicBezTo>
                    <a:cubicBezTo>
                      <a:pt x="210" y="469"/>
                      <a:pt x="204" y="461"/>
                      <a:pt x="195" y="459"/>
                    </a:cubicBezTo>
                    <a:cubicBezTo>
                      <a:pt x="173" y="453"/>
                      <a:pt x="138" y="471"/>
                      <a:pt x="127" y="451"/>
                    </a:cubicBezTo>
                    <a:cubicBezTo>
                      <a:pt x="40" y="295"/>
                      <a:pt x="190" y="336"/>
                      <a:pt x="75" y="316"/>
                    </a:cubicBezTo>
                    <a:cubicBezTo>
                      <a:pt x="63" y="241"/>
                      <a:pt x="74" y="275"/>
                      <a:pt x="22" y="241"/>
                    </a:cubicBezTo>
                    <a:cubicBezTo>
                      <a:pt x="20" y="234"/>
                      <a:pt x="10" y="214"/>
                      <a:pt x="15" y="219"/>
                    </a:cubicBezTo>
                    <a:cubicBezTo>
                      <a:pt x="28" y="232"/>
                      <a:pt x="45" y="264"/>
                      <a:pt x="45" y="264"/>
                    </a:cubicBezTo>
                    <a:cubicBezTo>
                      <a:pt x="64" y="320"/>
                      <a:pt x="80" y="406"/>
                      <a:pt x="142" y="429"/>
                    </a:cubicBezTo>
                    <a:cubicBezTo>
                      <a:pt x="157" y="444"/>
                      <a:pt x="168" y="456"/>
                      <a:pt x="187" y="466"/>
                    </a:cubicBezTo>
                    <a:cubicBezTo>
                      <a:pt x="217" y="481"/>
                      <a:pt x="205" y="465"/>
                      <a:pt x="232" y="489"/>
                    </a:cubicBezTo>
                    <a:cubicBezTo>
                      <a:pt x="248" y="503"/>
                      <a:pt x="277" y="534"/>
                      <a:pt x="277" y="534"/>
                    </a:cubicBezTo>
                    <a:cubicBezTo>
                      <a:pt x="298" y="591"/>
                      <a:pt x="269" y="507"/>
                      <a:pt x="292" y="616"/>
                    </a:cubicBezTo>
                    <a:cubicBezTo>
                      <a:pt x="300" y="655"/>
                      <a:pt x="333" y="725"/>
                      <a:pt x="360" y="751"/>
                    </a:cubicBezTo>
                    <a:cubicBezTo>
                      <a:pt x="370" y="785"/>
                      <a:pt x="361" y="803"/>
                      <a:pt x="345" y="834"/>
                    </a:cubicBezTo>
                    <a:cubicBezTo>
                      <a:pt x="391" y="1078"/>
                      <a:pt x="346" y="1331"/>
                      <a:pt x="390" y="1576"/>
                    </a:cubicBezTo>
                    <a:cubicBezTo>
                      <a:pt x="397" y="1725"/>
                      <a:pt x="432" y="1924"/>
                      <a:pt x="390" y="2064"/>
                    </a:cubicBezTo>
                    <a:cubicBezTo>
                      <a:pt x="394" y="2076"/>
                      <a:pt x="406" y="2114"/>
                      <a:pt x="412" y="2131"/>
                    </a:cubicBezTo>
                    <a:cubicBezTo>
                      <a:pt x="417" y="2146"/>
                      <a:pt x="427" y="2176"/>
                      <a:pt x="427" y="2176"/>
                    </a:cubicBezTo>
                    <a:cubicBezTo>
                      <a:pt x="416" y="2213"/>
                      <a:pt x="374" y="2247"/>
                      <a:pt x="435" y="2266"/>
                    </a:cubicBezTo>
                    <a:cubicBezTo>
                      <a:pt x="484" y="2340"/>
                      <a:pt x="611" y="2297"/>
                      <a:pt x="690" y="2289"/>
                    </a:cubicBezTo>
                    <a:cubicBezTo>
                      <a:pt x="686" y="2256"/>
                      <a:pt x="667" y="2225"/>
                      <a:pt x="667" y="2191"/>
                    </a:cubicBezTo>
                    <a:cubicBezTo>
                      <a:pt x="665" y="1841"/>
                      <a:pt x="670" y="1491"/>
                      <a:pt x="675" y="1141"/>
                    </a:cubicBezTo>
                    <a:cubicBezTo>
                      <a:pt x="675" y="1105"/>
                      <a:pt x="720" y="1044"/>
                      <a:pt x="720" y="1044"/>
                    </a:cubicBezTo>
                    <a:cubicBezTo>
                      <a:pt x="742" y="973"/>
                      <a:pt x="740" y="1020"/>
                      <a:pt x="750" y="909"/>
                    </a:cubicBezTo>
                    <a:cubicBezTo>
                      <a:pt x="733" y="767"/>
                      <a:pt x="738" y="835"/>
                      <a:pt x="750" y="594"/>
                    </a:cubicBezTo>
                    <a:cubicBezTo>
                      <a:pt x="751" y="572"/>
                      <a:pt x="754" y="541"/>
                      <a:pt x="765" y="519"/>
                    </a:cubicBezTo>
                    <a:cubicBezTo>
                      <a:pt x="781" y="487"/>
                      <a:pt x="812" y="459"/>
                      <a:pt x="832" y="429"/>
                    </a:cubicBezTo>
                    <a:cubicBezTo>
                      <a:pt x="866" y="379"/>
                      <a:pt x="852" y="299"/>
                      <a:pt x="885" y="249"/>
                    </a:cubicBezTo>
                    <a:cubicBezTo>
                      <a:pt x="899" y="229"/>
                      <a:pt x="952" y="219"/>
                      <a:pt x="952" y="219"/>
                    </a:cubicBezTo>
                    <a:cubicBezTo>
                      <a:pt x="969" y="193"/>
                      <a:pt x="985" y="166"/>
                      <a:pt x="937" y="181"/>
                    </a:cubicBezTo>
                    <a:cubicBezTo>
                      <a:pt x="936" y="184"/>
                      <a:pt x="925" y="223"/>
                      <a:pt x="922" y="226"/>
                    </a:cubicBezTo>
                    <a:cubicBezTo>
                      <a:pt x="910" y="238"/>
                      <a:pt x="852" y="251"/>
                      <a:pt x="832" y="264"/>
                    </a:cubicBezTo>
                    <a:cubicBezTo>
                      <a:pt x="830" y="249"/>
                      <a:pt x="836" y="230"/>
                      <a:pt x="825" y="219"/>
                    </a:cubicBezTo>
                    <a:cubicBezTo>
                      <a:pt x="783" y="176"/>
                      <a:pt x="770" y="242"/>
                      <a:pt x="787" y="189"/>
                    </a:cubicBezTo>
                    <a:cubicBezTo>
                      <a:pt x="780" y="184"/>
                      <a:pt x="774" y="172"/>
                      <a:pt x="765" y="174"/>
                    </a:cubicBezTo>
                    <a:cubicBezTo>
                      <a:pt x="757" y="176"/>
                      <a:pt x="755" y="189"/>
                      <a:pt x="757" y="196"/>
                    </a:cubicBezTo>
                    <a:cubicBezTo>
                      <a:pt x="772" y="241"/>
                      <a:pt x="779" y="238"/>
                      <a:pt x="810" y="249"/>
                    </a:cubicBezTo>
                    <a:cubicBezTo>
                      <a:pt x="839" y="292"/>
                      <a:pt x="865" y="308"/>
                      <a:pt x="810" y="346"/>
                    </a:cubicBezTo>
                    <a:cubicBezTo>
                      <a:pt x="792" y="401"/>
                      <a:pt x="801" y="483"/>
                      <a:pt x="742" y="504"/>
                    </a:cubicBezTo>
                    <a:cubicBezTo>
                      <a:pt x="693" y="429"/>
                      <a:pt x="787" y="353"/>
                      <a:pt x="682" y="331"/>
                    </a:cubicBezTo>
                    <a:cubicBezTo>
                      <a:pt x="686" y="300"/>
                      <a:pt x="698" y="244"/>
                      <a:pt x="682" y="211"/>
                    </a:cubicBezTo>
                    <a:cubicBezTo>
                      <a:pt x="678" y="204"/>
                      <a:pt x="677" y="226"/>
                      <a:pt x="675" y="234"/>
                    </a:cubicBezTo>
                    <a:cubicBezTo>
                      <a:pt x="672" y="249"/>
                      <a:pt x="670" y="264"/>
                      <a:pt x="667" y="279"/>
                    </a:cubicBezTo>
                    <a:cubicBezTo>
                      <a:pt x="636" y="268"/>
                      <a:pt x="610" y="262"/>
                      <a:pt x="577" y="256"/>
                    </a:cubicBezTo>
                    <a:cubicBezTo>
                      <a:pt x="566" y="0"/>
                      <a:pt x="594" y="67"/>
                      <a:pt x="547" y="136"/>
                    </a:cubicBezTo>
                    <a:cubicBezTo>
                      <a:pt x="537" y="170"/>
                      <a:pt x="552" y="200"/>
                      <a:pt x="562" y="234"/>
                    </a:cubicBezTo>
                    <a:cubicBezTo>
                      <a:pt x="551" y="282"/>
                      <a:pt x="547" y="258"/>
                      <a:pt x="600" y="294"/>
                    </a:cubicBezTo>
                    <a:cubicBezTo>
                      <a:pt x="615" y="304"/>
                      <a:pt x="645" y="324"/>
                      <a:pt x="645" y="324"/>
                    </a:cubicBezTo>
                    <a:cubicBezTo>
                      <a:pt x="655" y="355"/>
                      <a:pt x="672" y="387"/>
                      <a:pt x="690" y="414"/>
                    </a:cubicBezTo>
                    <a:cubicBezTo>
                      <a:pt x="704" y="455"/>
                      <a:pt x="720" y="501"/>
                      <a:pt x="667" y="519"/>
                    </a:cubicBezTo>
                    <a:cubicBezTo>
                      <a:pt x="655" y="557"/>
                      <a:pt x="672" y="618"/>
                      <a:pt x="675" y="654"/>
                    </a:cubicBezTo>
                    <a:cubicBezTo>
                      <a:pt x="667" y="761"/>
                      <a:pt x="657" y="781"/>
                      <a:pt x="630" y="871"/>
                    </a:cubicBezTo>
                    <a:cubicBezTo>
                      <a:pt x="622" y="898"/>
                      <a:pt x="615" y="914"/>
                      <a:pt x="607" y="939"/>
                    </a:cubicBezTo>
                    <a:cubicBezTo>
                      <a:pt x="605" y="946"/>
                      <a:pt x="600" y="961"/>
                      <a:pt x="600" y="961"/>
                    </a:cubicBezTo>
                    <a:cubicBezTo>
                      <a:pt x="593" y="1034"/>
                      <a:pt x="603" y="1116"/>
                      <a:pt x="562" y="1179"/>
                    </a:cubicBezTo>
                    <a:cubicBezTo>
                      <a:pt x="537" y="1258"/>
                      <a:pt x="549" y="1348"/>
                      <a:pt x="502" y="1419"/>
                    </a:cubicBezTo>
                    <a:cubicBezTo>
                      <a:pt x="500" y="1425"/>
                      <a:pt x="490" y="1464"/>
                      <a:pt x="480" y="1464"/>
                    </a:cubicBezTo>
                    <a:cubicBezTo>
                      <a:pt x="471" y="1464"/>
                      <a:pt x="470" y="1449"/>
                      <a:pt x="465" y="1441"/>
                    </a:cubicBezTo>
                    <a:cubicBezTo>
                      <a:pt x="469" y="1259"/>
                      <a:pt x="480" y="1102"/>
                      <a:pt x="472" y="924"/>
                    </a:cubicBezTo>
                    <a:cubicBezTo>
                      <a:pt x="464" y="751"/>
                      <a:pt x="517" y="777"/>
                      <a:pt x="442" y="751"/>
                    </a:cubicBezTo>
                    <a:cubicBezTo>
                      <a:pt x="448" y="717"/>
                      <a:pt x="453" y="686"/>
                      <a:pt x="465" y="654"/>
                    </a:cubicBezTo>
                    <a:cubicBezTo>
                      <a:pt x="482" y="511"/>
                      <a:pt x="502" y="520"/>
                      <a:pt x="472" y="301"/>
                    </a:cubicBezTo>
                    <a:cubicBezTo>
                      <a:pt x="470" y="283"/>
                      <a:pt x="437" y="292"/>
                      <a:pt x="420" y="286"/>
                    </a:cubicBezTo>
                    <a:cubicBezTo>
                      <a:pt x="420" y="286"/>
                      <a:pt x="409" y="233"/>
                      <a:pt x="390" y="271"/>
                    </a:cubicBezTo>
                    <a:cubicBezTo>
                      <a:pt x="379" y="293"/>
                      <a:pt x="442" y="324"/>
                      <a:pt x="442" y="324"/>
                    </a:cubicBezTo>
                    <a:cubicBezTo>
                      <a:pt x="449" y="404"/>
                      <a:pt x="466" y="485"/>
                      <a:pt x="442" y="564"/>
                    </a:cubicBezTo>
                    <a:cubicBezTo>
                      <a:pt x="434" y="589"/>
                      <a:pt x="382" y="616"/>
                      <a:pt x="382" y="616"/>
                    </a:cubicBezTo>
                    <a:cubicBezTo>
                      <a:pt x="373" y="646"/>
                      <a:pt x="375" y="658"/>
                      <a:pt x="345" y="669"/>
                    </a:cubicBezTo>
                    <a:cubicBezTo>
                      <a:pt x="307" y="656"/>
                      <a:pt x="320" y="644"/>
                      <a:pt x="307" y="609"/>
                    </a:cubicBezTo>
                    <a:cubicBezTo>
                      <a:pt x="323" y="548"/>
                      <a:pt x="307" y="333"/>
                      <a:pt x="307" y="301"/>
                    </a:cubicBezTo>
                    <a:lnTo>
                      <a:pt x="337" y="361"/>
                    </a:ln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08" name="Freeform 106">
                <a:extLst>
                  <a:ext uri="{FF2B5EF4-FFF2-40B4-BE49-F238E27FC236}">
                    <a16:creationId xmlns:a16="http://schemas.microsoft.com/office/drawing/2014/main" id="{670D616A-25E7-426C-BB35-3E3337529E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6" y="3703"/>
                <a:ext cx="1077" cy="905"/>
              </a:xfrm>
              <a:custGeom>
                <a:avLst/>
                <a:gdLst>
                  <a:gd name="T0" fmla="*/ 1 w 1520"/>
                  <a:gd name="T1" fmla="*/ 1 h 1268"/>
                  <a:gd name="T2" fmla="*/ 1 w 1520"/>
                  <a:gd name="T3" fmla="*/ 1 h 1268"/>
                  <a:gd name="T4" fmla="*/ 1 w 1520"/>
                  <a:gd name="T5" fmla="*/ 1 h 1268"/>
                  <a:gd name="T6" fmla="*/ 1 w 1520"/>
                  <a:gd name="T7" fmla="*/ 1 h 1268"/>
                  <a:gd name="T8" fmla="*/ 1 w 1520"/>
                  <a:gd name="T9" fmla="*/ 1 h 1268"/>
                  <a:gd name="T10" fmla="*/ 1 w 1520"/>
                  <a:gd name="T11" fmla="*/ 1 h 1268"/>
                  <a:gd name="T12" fmla="*/ 1 w 1520"/>
                  <a:gd name="T13" fmla="*/ 1 h 1268"/>
                  <a:gd name="T14" fmla="*/ 1 w 1520"/>
                  <a:gd name="T15" fmla="*/ 1 h 1268"/>
                  <a:gd name="T16" fmla="*/ 1 w 1520"/>
                  <a:gd name="T17" fmla="*/ 1 h 1268"/>
                  <a:gd name="T18" fmla="*/ 1 w 1520"/>
                  <a:gd name="T19" fmla="*/ 1 h 1268"/>
                  <a:gd name="T20" fmla="*/ 1 w 1520"/>
                  <a:gd name="T21" fmla="*/ 1 h 1268"/>
                  <a:gd name="T22" fmla="*/ 1 w 1520"/>
                  <a:gd name="T23" fmla="*/ 1 h 1268"/>
                  <a:gd name="T24" fmla="*/ 1 w 1520"/>
                  <a:gd name="T25" fmla="*/ 1 h 1268"/>
                  <a:gd name="T26" fmla="*/ 1 w 1520"/>
                  <a:gd name="T27" fmla="*/ 1 h 1268"/>
                  <a:gd name="T28" fmla="*/ 1 w 1520"/>
                  <a:gd name="T29" fmla="*/ 0 h 1268"/>
                  <a:gd name="T30" fmla="*/ 1 w 1520"/>
                  <a:gd name="T31" fmla="*/ 0 h 1268"/>
                  <a:gd name="T32" fmla="*/ 1 w 1520"/>
                  <a:gd name="T33" fmla="*/ 1 h 1268"/>
                  <a:gd name="T34" fmla="*/ 1 w 1520"/>
                  <a:gd name="T35" fmla="*/ 1 h 1268"/>
                  <a:gd name="T36" fmla="*/ 1 w 1520"/>
                  <a:gd name="T37" fmla="*/ 1 h 1268"/>
                  <a:gd name="T38" fmla="*/ 1 w 1520"/>
                  <a:gd name="T39" fmla="*/ 1 h 1268"/>
                  <a:gd name="T40" fmla="*/ 1 w 1520"/>
                  <a:gd name="T41" fmla="*/ 1 h 1268"/>
                  <a:gd name="T42" fmla="*/ 1 w 1520"/>
                  <a:gd name="T43" fmla="*/ 1 h 1268"/>
                  <a:gd name="T44" fmla="*/ 1 w 1520"/>
                  <a:gd name="T45" fmla="*/ 1 h 1268"/>
                  <a:gd name="T46" fmla="*/ 1 w 1520"/>
                  <a:gd name="T47" fmla="*/ 1 h 1268"/>
                  <a:gd name="T48" fmla="*/ 1 w 1520"/>
                  <a:gd name="T49" fmla="*/ 1 h 1268"/>
                  <a:gd name="T50" fmla="*/ 1 w 1520"/>
                  <a:gd name="T51" fmla="*/ 1 h 1268"/>
                  <a:gd name="T52" fmla="*/ 1 w 1520"/>
                  <a:gd name="T53" fmla="*/ 1 h 1268"/>
                  <a:gd name="T54" fmla="*/ 1 w 1520"/>
                  <a:gd name="T55" fmla="*/ 1 h 1268"/>
                  <a:gd name="T56" fmla="*/ 1 w 1520"/>
                  <a:gd name="T57" fmla="*/ 1 h 1268"/>
                  <a:gd name="T58" fmla="*/ 1 w 1520"/>
                  <a:gd name="T59" fmla="*/ 1 h 1268"/>
                  <a:gd name="T60" fmla="*/ 1 w 1520"/>
                  <a:gd name="T61" fmla="*/ 1 h 1268"/>
                  <a:gd name="T62" fmla="*/ 1 w 1520"/>
                  <a:gd name="T63" fmla="*/ 1 h 1268"/>
                  <a:gd name="T64" fmla="*/ 1 w 1520"/>
                  <a:gd name="T65" fmla="*/ 1 h 1268"/>
                  <a:gd name="T66" fmla="*/ 1 w 1520"/>
                  <a:gd name="T67" fmla="*/ 1 h 1268"/>
                  <a:gd name="T68" fmla="*/ 1 w 1520"/>
                  <a:gd name="T69" fmla="*/ 1 h 1268"/>
                  <a:gd name="T70" fmla="*/ 1 w 1520"/>
                  <a:gd name="T71" fmla="*/ 1 h 1268"/>
                  <a:gd name="T72" fmla="*/ 1 w 1520"/>
                  <a:gd name="T73" fmla="*/ 1 h 1268"/>
                  <a:gd name="T74" fmla="*/ 1 w 1520"/>
                  <a:gd name="T75" fmla="*/ 1 h 1268"/>
                  <a:gd name="T76" fmla="*/ 1 w 1520"/>
                  <a:gd name="T77" fmla="*/ 1 h 1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520"/>
                  <a:gd name="T118" fmla="*/ 0 h 1268"/>
                  <a:gd name="T119" fmla="*/ 1520 w 1520"/>
                  <a:gd name="T120" fmla="*/ 1268 h 12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520" h="1268">
                    <a:moveTo>
                      <a:pt x="411" y="1163"/>
                    </a:moveTo>
                    <a:cubicBezTo>
                      <a:pt x="357" y="1126"/>
                      <a:pt x="291" y="1150"/>
                      <a:pt x="231" y="1163"/>
                    </a:cubicBezTo>
                    <a:cubicBezTo>
                      <a:pt x="201" y="1160"/>
                      <a:pt x="168" y="1168"/>
                      <a:pt x="141" y="1155"/>
                    </a:cubicBezTo>
                    <a:cubicBezTo>
                      <a:pt x="99" y="1135"/>
                      <a:pt x="200" y="1107"/>
                      <a:pt x="126" y="1133"/>
                    </a:cubicBezTo>
                    <a:cubicBezTo>
                      <a:pt x="101" y="1130"/>
                      <a:pt x="69" y="1143"/>
                      <a:pt x="51" y="1125"/>
                    </a:cubicBezTo>
                    <a:cubicBezTo>
                      <a:pt x="37" y="1111"/>
                      <a:pt x="55" y="1085"/>
                      <a:pt x="59" y="1065"/>
                    </a:cubicBezTo>
                    <a:cubicBezTo>
                      <a:pt x="60" y="1057"/>
                      <a:pt x="61" y="1048"/>
                      <a:pt x="66" y="1043"/>
                    </a:cubicBezTo>
                    <a:cubicBezTo>
                      <a:pt x="72" y="1037"/>
                      <a:pt x="81" y="1038"/>
                      <a:pt x="89" y="1035"/>
                    </a:cubicBezTo>
                    <a:cubicBezTo>
                      <a:pt x="187" y="1052"/>
                      <a:pt x="179" y="1051"/>
                      <a:pt x="179" y="930"/>
                    </a:cubicBezTo>
                    <a:cubicBezTo>
                      <a:pt x="179" y="922"/>
                      <a:pt x="174" y="945"/>
                      <a:pt x="171" y="953"/>
                    </a:cubicBezTo>
                    <a:cubicBezTo>
                      <a:pt x="149" y="919"/>
                      <a:pt x="160" y="922"/>
                      <a:pt x="171" y="885"/>
                    </a:cubicBezTo>
                    <a:cubicBezTo>
                      <a:pt x="70" y="856"/>
                      <a:pt x="148" y="897"/>
                      <a:pt x="126" y="765"/>
                    </a:cubicBezTo>
                    <a:cubicBezTo>
                      <a:pt x="125" y="756"/>
                      <a:pt x="112" y="776"/>
                      <a:pt x="104" y="780"/>
                    </a:cubicBezTo>
                    <a:cubicBezTo>
                      <a:pt x="95" y="784"/>
                      <a:pt x="84" y="785"/>
                      <a:pt x="74" y="788"/>
                    </a:cubicBezTo>
                    <a:cubicBezTo>
                      <a:pt x="54" y="785"/>
                      <a:pt x="24" y="797"/>
                      <a:pt x="14" y="780"/>
                    </a:cubicBezTo>
                    <a:cubicBezTo>
                      <a:pt x="0" y="756"/>
                      <a:pt x="17" y="725"/>
                      <a:pt x="21" y="698"/>
                    </a:cubicBezTo>
                    <a:cubicBezTo>
                      <a:pt x="22" y="690"/>
                      <a:pt x="21" y="678"/>
                      <a:pt x="29" y="675"/>
                    </a:cubicBezTo>
                    <a:cubicBezTo>
                      <a:pt x="53" y="666"/>
                      <a:pt x="79" y="670"/>
                      <a:pt x="104" y="668"/>
                    </a:cubicBezTo>
                    <a:cubicBezTo>
                      <a:pt x="108" y="600"/>
                      <a:pt x="88" y="546"/>
                      <a:pt x="141" y="510"/>
                    </a:cubicBezTo>
                    <a:cubicBezTo>
                      <a:pt x="198" y="530"/>
                      <a:pt x="167" y="487"/>
                      <a:pt x="186" y="458"/>
                    </a:cubicBezTo>
                    <a:cubicBezTo>
                      <a:pt x="191" y="450"/>
                      <a:pt x="201" y="448"/>
                      <a:pt x="209" y="443"/>
                    </a:cubicBezTo>
                    <a:cubicBezTo>
                      <a:pt x="197" y="162"/>
                      <a:pt x="256" y="240"/>
                      <a:pt x="156" y="270"/>
                    </a:cubicBezTo>
                    <a:cubicBezTo>
                      <a:pt x="80" y="246"/>
                      <a:pt x="87" y="256"/>
                      <a:pt x="141" y="75"/>
                    </a:cubicBezTo>
                    <a:cubicBezTo>
                      <a:pt x="146" y="60"/>
                      <a:pt x="171" y="85"/>
                      <a:pt x="186" y="90"/>
                    </a:cubicBezTo>
                    <a:cubicBezTo>
                      <a:pt x="220" y="102"/>
                      <a:pt x="253" y="108"/>
                      <a:pt x="284" y="128"/>
                    </a:cubicBezTo>
                    <a:cubicBezTo>
                      <a:pt x="293" y="97"/>
                      <a:pt x="302" y="86"/>
                      <a:pt x="329" y="68"/>
                    </a:cubicBezTo>
                    <a:cubicBezTo>
                      <a:pt x="379" y="74"/>
                      <a:pt x="396" y="73"/>
                      <a:pt x="434" y="98"/>
                    </a:cubicBezTo>
                    <a:cubicBezTo>
                      <a:pt x="454" y="160"/>
                      <a:pt x="452" y="54"/>
                      <a:pt x="456" y="45"/>
                    </a:cubicBezTo>
                    <a:cubicBezTo>
                      <a:pt x="460" y="38"/>
                      <a:pt x="471" y="40"/>
                      <a:pt x="479" y="38"/>
                    </a:cubicBezTo>
                    <a:cubicBezTo>
                      <a:pt x="543" y="81"/>
                      <a:pt x="522" y="86"/>
                      <a:pt x="531" y="0"/>
                    </a:cubicBezTo>
                    <a:cubicBezTo>
                      <a:pt x="587" y="6"/>
                      <a:pt x="641" y="14"/>
                      <a:pt x="696" y="23"/>
                    </a:cubicBezTo>
                    <a:cubicBezTo>
                      <a:pt x="724" y="63"/>
                      <a:pt x="713" y="33"/>
                      <a:pt x="734" y="0"/>
                    </a:cubicBezTo>
                    <a:cubicBezTo>
                      <a:pt x="821" y="35"/>
                      <a:pt x="783" y="24"/>
                      <a:pt x="846" y="38"/>
                    </a:cubicBezTo>
                    <a:cubicBezTo>
                      <a:pt x="873" y="58"/>
                      <a:pt x="895" y="63"/>
                      <a:pt x="914" y="90"/>
                    </a:cubicBezTo>
                    <a:cubicBezTo>
                      <a:pt x="911" y="100"/>
                      <a:pt x="906" y="110"/>
                      <a:pt x="906" y="120"/>
                    </a:cubicBezTo>
                    <a:cubicBezTo>
                      <a:pt x="906" y="128"/>
                      <a:pt x="912" y="105"/>
                      <a:pt x="914" y="98"/>
                    </a:cubicBezTo>
                    <a:cubicBezTo>
                      <a:pt x="917" y="90"/>
                      <a:pt x="919" y="83"/>
                      <a:pt x="921" y="75"/>
                    </a:cubicBezTo>
                    <a:cubicBezTo>
                      <a:pt x="985" y="79"/>
                      <a:pt x="1036" y="71"/>
                      <a:pt x="1086" y="105"/>
                    </a:cubicBezTo>
                    <a:cubicBezTo>
                      <a:pt x="1089" y="113"/>
                      <a:pt x="1094" y="120"/>
                      <a:pt x="1094" y="128"/>
                    </a:cubicBezTo>
                    <a:cubicBezTo>
                      <a:pt x="1094" y="146"/>
                      <a:pt x="1076" y="193"/>
                      <a:pt x="1094" y="143"/>
                    </a:cubicBezTo>
                    <a:cubicBezTo>
                      <a:pt x="1147" y="155"/>
                      <a:pt x="1191" y="196"/>
                      <a:pt x="1221" y="240"/>
                    </a:cubicBezTo>
                    <a:cubicBezTo>
                      <a:pt x="1219" y="258"/>
                      <a:pt x="1221" y="277"/>
                      <a:pt x="1214" y="293"/>
                    </a:cubicBezTo>
                    <a:cubicBezTo>
                      <a:pt x="1210" y="301"/>
                      <a:pt x="1191" y="299"/>
                      <a:pt x="1191" y="308"/>
                    </a:cubicBezTo>
                    <a:cubicBezTo>
                      <a:pt x="1191" y="325"/>
                      <a:pt x="1225" y="334"/>
                      <a:pt x="1236" y="338"/>
                    </a:cubicBezTo>
                    <a:cubicBezTo>
                      <a:pt x="1263" y="358"/>
                      <a:pt x="1291" y="372"/>
                      <a:pt x="1319" y="390"/>
                    </a:cubicBezTo>
                    <a:cubicBezTo>
                      <a:pt x="1331" y="429"/>
                      <a:pt x="1299" y="450"/>
                      <a:pt x="1349" y="465"/>
                    </a:cubicBezTo>
                    <a:cubicBezTo>
                      <a:pt x="1379" y="485"/>
                      <a:pt x="1398" y="514"/>
                      <a:pt x="1424" y="540"/>
                    </a:cubicBezTo>
                    <a:cubicBezTo>
                      <a:pt x="1419" y="548"/>
                      <a:pt x="1415" y="557"/>
                      <a:pt x="1409" y="563"/>
                    </a:cubicBezTo>
                    <a:cubicBezTo>
                      <a:pt x="1403" y="569"/>
                      <a:pt x="1386" y="569"/>
                      <a:pt x="1386" y="578"/>
                    </a:cubicBezTo>
                    <a:cubicBezTo>
                      <a:pt x="1386" y="587"/>
                      <a:pt x="1401" y="589"/>
                      <a:pt x="1409" y="593"/>
                    </a:cubicBezTo>
                    <a:cubicBezTo>
                      <a:pt x="1447" y="612"/>
                      <a:pt x="1476" y="621"/>
                      <a:pt x="1506" y="653"/>
                    </a:cubicBezTo>
                    <a:cubicBezTo>
                      <a:pt x="1509" y="660"/>
                      <a:pt x="1520" y="669"/>
                      <a:pt x="1514" y="675"/>
                    </a:cubicBezTo>
                    <a:cubicBezTo>
                      <a:pt x="1509" y="680"/>
                      <a:pt x="1452" y="695"/>
                      <a:pt x="1439" y="698"/>
                    </a:cubicBezTo>
                    <a:cubicBezTo>
                      <a:pt x="1446" y="705"/>
                      <a:pt x="1455" y="712"/>
                      <a:pt x="1461" y="720"/>
                    </a:cubicBezTo>
                    <a:cubicBezTo>
                      <a:pt x="1472" y="734"/>
                      <a:pt x="1491" y="765"/>
                      <a:pt x="1491" y="765"/>
                    </a:cubicBezTo>
                    <a:cubicBezTo>
                      <a:pt x="1480" y="811"/>
                      <a:pt x="1494" y="791"/>
                      <a:pt x="1439" y="810"/>
                    </a:cubicBezTo>
                    <a:cubicBezTo>
                      <a:pt x="1431" y="813"/>
                      <a:pt x="1416" y="818"/>
                      <a:pt x="1416" y="818"/>
                    </a:cubicBezTo>
                    <a:cubicBezTo>
                      <a:pt x="1426" y="857"/>
                      <a:pt x="1464" y="883"/>
                      <a:pt x="1409" y="900"/>
                    </a:cubicBezTo>
                    <a:cubicBezTo>
                      <a:pt x="1404" y="908"/>
                      <a:pt x="1392" y="914"/>
                      <a:pt x="1394" y="923"/>
                    </a:cubicBezTo>
                    <a:cubicBezTo>
                      <a:pt x="1398" y="941"/>
                      <a:pt x="1424" y="968"/>
                      <a:pt x="1424" y="968"/>
                    </a:cubicBezTo>
                    <a:cubicBezTo>
                      <a:pt x="1436" y="1007"/>
                      <a:pt x="1424" y="1013"/>
                      <a:pt x="1401" y="1043"/>
                    </a:cubicBezTo>
                    <a:cubicBezTo>
                      <a:pt x="1390" y="1057"/>
                      <a:pt x="1371" y="1088"/>
                      <a:pt x="1371" y="1088"/>
                    </a:cubicBezTo>
                    <a:cubicBezTo>
                      <a:pt x="1361" y="1132"/>
                      <a:pt x="1348" y="1132"/>
                      <a:pt x="1304" y="1140"/>
                    </a:cubicBezTo>
                    <a:cubicBezTo>
                      <a:pt x="1269" y="1192"/>
                      <a:pt x="1291" y="1179"/>
                      <a:pt x="1251" y="1193"/>
                    </a:cubicBezTo>
                    <a:cubicBezTo>
                      <a:pt x="1239" y="1190"/>
                      <a:pt x="1221" y="1196"/>
                      <a:pt x="1214" y="1185"/>
                    </a:cubicBezTo>
                    <a:cubicBezTo>
                      <a:pt x="1203" y="1168"/>
                      <a:pt x="1226" y="1130"/>
                      <a:pt x="1206" y="1125"/>
                    </a:cubicBezTo>
                    <a:cubicBezTo>
                      <a:pt x="1138" y="1109"/>
                      <a:pt x="1066" y="1130"/>
                      <a:pt x="996" y="1133"/>
                    </a:cubicBezTo>
                    <a:cubicBezTo>
                      <a:pt x="968" y="1139"/>
                      <a:pt x="942" y="1149"/>
                      <a:pt x="914" y="1155"/>
                    </a:cubicBezTo>
                    <a:cubicBezTo>
                      <a:pt x="901" y="1153"/>
                      <a:pt x="885" y="1157"/>
                      <a:pt x="876" y="1148"/>
                    </a:cubicBezTo>
                    <a:cubicBezTo>
                      <a:pt x="867" y="1139"/>
                      <a:pt x="880" y="1116"/>
                      <a:pt x="869" y="1110"/>
                    </a:cubicBezTo>
                    <a:cubicBezTo>
                      <a:pt x="856" y="1102"/>
                      <a:pt x="839" y="1116"/>
                      <a:pt x="824" y="1118"/>
                    </a:cubicBezTo>
                    <a:cubicBezTo>
                      <a:pt x="804" y="1121"/>
                      <a:pt x="784" y="1123"/>
                      <a:pt x="764" y="1125"/>
                    </a:cubicBezTo>
                    <a:cubicBezTo>
                      <a:pt x="707" y="1108"/>
                      <a:pt x="741" y="1141"/>
                      <a:pt x="719" y="1163"/>
                    </a:cubicBezTo>
                    <a:cubicBezTo>
                      <a:pt x="706" y="1176"/>
                      <a:pt x="674" y="1193"/>
                      <a:pt x="674" y="1193"/>
                    </a:cubicBezTo>
                    <a:cubicBezTo>
                      <a:pt x="638" y="1245"/>
                      <a:pt x="583" y="1239"/>
                      <a:pt x="524" y="1245"/>
                    </a:cubicBezTo>
                    <a:cubicBezTo>
                      <a:pt x="498" y="1252"/>
                      <a:pt x="474" y="1259"/>
                      <a:pt x="449" y="1268"/>
                    </a:cubicBezTo>
                    <a:cubicBezTo>
                      <a:pt x="407" y="1254"/>
                      <a:pt x="417" y="1238"/>
                      <a:pt x="426" y="1200"/>
                    </a:cubicBezTo>
                    <a:cubicBezTo>
                      <a:pt x="417" y="1173"/>
                      <a:pt x="423" y="1185"/>
                      <a:pt x="411" y="1163"/>
                    </a:cubicBezTo>
                    <a:close/>
                  </a:path>
                </a:pathLst>
              </a:custGeom>
              <a:solidFill>
                <a:srgbClr val="4E6A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09" name="Freeform 107">
                <a:extLst>
                  <a:ext uri="{FF2B5EF4-FFF2-40B4-BE49-F238E27FC236}">
                    <a16:creationId xmlns:a16="http://schemas.microsoft.com/office/drawing/2014/main" id="{40945D81-C0A5-4210-9419-CDCB6FC749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78" y="4701"/>
                <a:ext cx="95" cy="358"/>
              </a:xfrm>
              <a:custGeom>
                <a:avLst/>
                <a:gdLst>
                  <a:gd name="T0" fmla="*/ 1 w 154"/>
                  <a:gd name="T1" fmla="*/ 56 h 358"/>
                  <a:gd name="T2" fmla="*/ 1 w 154"/>
                  <a:gd name="T3" fmla="*/ 18 h 358"/>
                  <a:gd name="T4" fmla="*/ 1 w 154"/>
                  <a:gd name="T5" fmla="*/ 41 h 358"/>
                  <a:gd name="T6" fmla="*/ 1 w 154"/>
                  <a:gd name="T7" fmla="*/ 41 h 358"/>
                  <a:gd name="T8" fmla="*/ 1 w 154"/>
                  <a:gd name="T9" fmla="*/ 63 h 358"/>
                  <a:gd name="T10" fmla="*/ 1 w 154"/>
                  <a:gd name="T11" fmla="*/ 41 h 358"/>
                  <a:gd name="T12" fmla="*/ 1 w 154"/>
                  <a:gd name="T13" fmla="*/ 138 h 358"/>
                  <a:gd name="T14" fmla="*/ 1 w 154"/>
                  <a:gd name="T15" fmla="*/ 168 h 358"/>
                  <a:gd name="T16" fmla="*/ 1 w 154"/>
                  <a:gd name="T17" fmla="*/ 146 h 358"/>
                  <a:gd name="T18" fmla="*/ 1 w 154"/>
                  <a:gd name="T19" fmla="*/ 108 h 358"/>
                  <a:gd name="T20" fmla="*/ 1 w 154"/>
                  <a:gd name="T21" fmla="*/ 161 h 358"/>
                  <a:gd name="T22" fmla="*/ 1 w 154"/>
                  <a:gd name="T23" fmla="*/ 138 h 358"/>
                  <a:gd name="T24" fmla="*/ 1 w 154"/>
                  <a:gd name="T25" fmla="*/ 161 h 358"/>
                  <a:gd name="T26" fmla="*/ 1 w 154"/>
                  <a:gd name="T27" fmla="*/ 206 h 358"/>
                  <a:gd name="T28" fmla="*/ 1 w 154"/>
                  <a:gd name="T29" fmla="*/ 108 h 358"/>
                  <a:gd name="T30" fmla="*/ 1 w 154"/>
                  <a:gd name="T31" fmla="*/ 78 h 358"/>
                  <a:gd name="T32" fmla="*/ 1 w 154"/>
                  <a:gd name="T33" fmla="*/ 56 h 35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4"/>
                  <a:gd name="T52" fmla="*/ 0 h 358"/>
                  <a:gd name="T53" fmla="*/ 154 w 154"/>
                  <a:gd name="T54" fmla="*/ 358 h 35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4" h="358">
                    <a:moveTo>
                      <a:pt x="151" y="56"/>
                    </a:moveTo>
                    <a:cubicBezTo>
                      <a:pt x="148" y="43"/>
                      <a:pt x="154" y="24"/>
                      <a:pt x="143" y="18"/>
                    </a:cubicBezTo>
                    <a:cubicBezTo>
                      <a:pt x="121" y="6"/>
                      <a:pt x="92" y="30"/>
                      <a:pt x="76" y="41"/>
                    </a:cubicBezTo>
                    <a:cubicBezTo>
                      <a:pt x="62" y="0"/>
                      <a:pt x="53" y="22"/>
                      <a:pt x="23" y="41"/>
                    </a:cubicBezTo>
                    <a:cubicBezTo>
                      <a:pt x="18" y="48"/>
                      <a:pt x="17" y="63"/>
                      <a:pt x="8" y="63"/>
                    </a:cubicBezTo>
                    <a:cubicBezTo>
                      <a:pt x="0" y="63"/>
                      <a:pt x="1" y="33"/>
                      <a:pt x="1" y="41"/>
                    </a:cubicBezTo>
                    <a:cubicBezTo>
                      <a:pt x="1" y="72"/>
                      <a:pt x="14" y="109"/>
                      <a:pt x="23" y="138"/>
                    </a:cubicBezTo>
                    <a:cubicBezTo>
                      <a:pt x="41" y="88"/>
                      <a:pt x="21" y="134"/>
                      <a:pt x="38" y="168"/>
                    </a:cubicBezTo>
                    <a:cubicBezTo>
                      <a:pt x="41" y="175"/>
                      <a:pt x="44" y="154"/>
                      <a:pt x="46" y="146"/>
                    </a:cubicBezTo>
                    <a:cubicBezTo>
                      <a:pt x="49" y="134"/>
                      <a:pt x="51" y="121"/>
                      <a:pt x="53" y="108"/>
                    </a:cubicBezTo>
                    <a:cubicBezTo>
                      <a:pt x="67" y="358"/>
                      <a:pt x="58" y="245"/>
                      <a:pt x="76" y="161"/>
                    </a:cubicBezTo>
                    <a:cubicBezTo>
                      <a:pt x="92" y="211"/>
                      <a:pt x="73" y="164"/>
                      <a:pt x="91" y="138"/>
                    </a:cubicBezTo>
                    <a:cubicBezTo>
                      <a:pt x="96" y="131"/>
                      <a:pt x="96" y="153"/>
                      <a:pt x="98" y="161"/>
                    </a:cubicBezTo>
                    <a:cubicBezTo>
                      <a:pt x="101" y="176"/>
                      <a:pt x="103" y="191"/>
                      <a:pt x="106" y="206"/>
                    </a:cubicBezTo>
                    <a:cubicBezTo>
                      <a:pt x="111" y="171"/>
                      <a:pt x="115" y="140"/>
                      <a:pt x="128" y="108"/>
                    </a:cubicBezTo>
                    <a:cubicBezTo>
                      <a:pt x="132" y="98"/>
                      <a:pt x="138" y="88"/>
                      <a:pt x="143" y="78"/>
                    </a:cubicBezTo>
                    <a:cubicBezTo>
                      <a:pt x="146" y="71"/>
                      <a:pt x="151" y="56"/>
                      <a:pt x="151" y="56"/>
                    </a:cubicBezTo>
                    <a:close/>
                  </a:path>
                </a:pathLst>
              </a:custGeom>
              <a:solidFill>
                <a:srgbClr val="4E6A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741" name="Group 65">
              <a:extLst>
                <a:ext uri="{FF2B5EF4-FFF2-40B4-BE49-F238E27FC236}">
                  <a16:creationId xmlns:a16="http://schemas.microsoft.com/office/drawing/2014/main" id="{55EAEE19-05EA-4436-B5C8-62DFB1F54CE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862205" y="8598129"/>
              <a:ext cx="368515" cy="698914"/>
              <a:chOff x="5762" y="4265"/>
              <a:chExt cx="682" cy="1977"/>
            </a:xfrm>
          </p:grpSpPr>
          <p:sp>
            <p:nvSpPr>
              <p:cNvPr id="805" name="Freeform 109">
                <a:extLst>
                  <a:ext uri="{FF2B5EF4-FFF2-40B4-BE49-F238E27FC236}">
                    <a16:creationId xmlns:a16="http://schemas.microsoft.com/office/drawing/2014/main" id="{301D0353-7628-43AF-A209-F9FFFB3B6C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01" y="4941"/>
                <a:ext cx="429" cy="1301"/>
              </a:xfrm>
              <a:custGeom>
                <a:avLst/>
                <a:gdLst>
                  <a:gd name="T0" fmla="*/ 1 w 723"/>
                  <a:gd name="T1" fmla="*/ 1 h 1964"/>
                  <a:gd name="T2" fmla="*/ 1 w 723"/>
                  <a:gd name="T3" fmla="*/ 1 h 1964"/>
                  <a:gd name="T4" fmla="*/ 1 w 723"/>
                  <a:gd name="T5" fmla="*/ 1 h 1964"/>
                  <a:gd name="T6" fmla="*/ 1 w 723"/>
                  <a:gd name="T7" fmla="*/ 1 h 1964"/>
                  <a:gd name="T8" fmla="*/ 1 w 723"/>
                  <a:gd name="T9" fmla="*/ 1 h 1964"/>
                  <a:gd name="T10" fmla="*/ 1 w 723"/>
                  <a:gd name="T11" fmla="*/ 1 h 1964"/>
                  <a:gd name="T12" fmla="*/ 1 w 723"/>
                  <a:gd name="T13" fmla="*/ 1 h 1964"/>
                  <a:gd name="T14" fmla="*/ 1 w 723"/>
                  <a:gd name="T15" fmla="*/ 1 h 1964"/>
                  <a:gd name="T16" fmla="*/ 1 w 723"/>
                  <a:gd name="T17" fmla="*/ 1 h 1964"/>
                  <a:gd name="T18" fmla="*/ 1 w 723"/>
                  <a:gd name="T19" fmla="*/ 1 h 1964"/>
                  <a:gd name="T20" fmla="*/ 1 w 723"/>
                  <a:gd name="T21" fmla="*/ 1 h 1964"/>
                  <a:gd name="T22" fmla="*/ 1 w 723"/>
                  <a:gd name="T23" fmla="*/ 1 h 1964"/>
                  <a:gd name="T24" fmla="*/ 1 w 723"/>
                  <a:gd name="T25" fmla="*/ 1 h 1964"/>
                  <a:gd name="T26" fmla="*/ 1 w 723"/>
                  <a:gd name="T27" fmla="*/ 1 h 1964"/>
                  <a:gd name="T28" fmla="*/ 1 w 723"/>
                  <a:gd name="T29" fmla="*/ 1 h 1964"/>
                  <a:gd name="T30" fmla="*/ 1 w 723"/>
                  <a:gd name="T31" fmla="*/ 1 h 1964"/>
                  <a:gd name="T32" fmla="*/ 1 w 723"/>
                  <a:gd name="T33" fmla="*/ 1 h 1964"/>
                  <a:gd name="T34" fmla="*/ 1 w 723"/>
                  <a:gd name="T35" fmla="*/ 1 h 1964"/>
                  <a:gd name="T36" fmla="*/ 1 w 723"/>
                  <a:gd name="T37" fmla="*/ 1 h 1964"/>
                  <a:gd name="T38" fmla="*/ 1 w 723"/>
                  <a:gd name="T39" fmla="*/ 1 h 1964"/>
                  <a:gd name="T40" fmla="*/ 1 w 723"/>
                  <a:gd name="T41" fmla="*/ 0 h 1964"/>
                  <a:gd name="T42" fmla="*/ 1 w 723"/>
                  <a:gd name="T43" fmla="*/ 1 h 1964"/>
                  <a:gd name="T44" fmla="*/ 1 w 723"/>
                  <a:gd name="T45" fmla="*/ 1 h 1964"/>
                  <a:gd name="T46" fmla="*/ 1 w 723"/>
                  <a:gd name="T47" fmla="*/ 1 h 1964"/>
                  <a:gd name="T48" fmla="*/ 1 w 723"/>
                  <a:gd name="T49" fmla="*/ 1 h 1964"/>
                  <a:gd name="T50" fmla="*/ 1 w 723"/>
                  <a:gd name="T51" fmla="*/ 1 h 1964"/>
                  <a:gd name="T52" fmla="*/ 1 w 723"/>
                  <a:gd name="T53" fmla="*/ 1 h 1964"/>
                  <a:gd name="T54" fmla="*/ 1 w 723"/>
                  <a:gd name="T55" fmla="*/ 1 h 1964"/>
                  <a:gd name="T56" fmla="*/ 1 w 723"/>
                  <a:gd name="T57" fmla="*/ 1 h 1964"/>
                  <a:gd name="T58" fmla="*/ 1 w 723"/>
                  <a:gd name="T59" fmla="*/ 1 h 1964"/>
                  <a:gd name="T60" fmla="*/ 1 w 723"/>
                  <a:gd name="T61" fmla="*/ 1 h 1964"/>
                  <a:gd name="T62" fmla="*/ 1 w 723"/>
                  <a:gd name="T63" fmla="*/ 1 h 1964"/>
                  <a:gd name="T64" fmla="*/ 1 w 723"/>
                  <a:gd name="T65" fmla="*/ 1 h 1964"/>
                  <a:gd name="T66" fmla="*/ 1 w 723"/>
                  <a:gd name="T67" fmla="*/ 1 h 1964"/>
                  <a:gd name="T68" fmla="*/ 1 w 723"/>
                  <a:gd name="T69" fmla="*/ 1 h 19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23"/>
                  <a:gd name="T106" fmla="*/ 0 h 1964"/>
                  <a:gd name="T107" fmla="*/ 723 w 723"/>
                  <a:gd name="T108" fmla="*/ 1964 h 19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23" h="1964">
                    <a:moveTo>
                      <a:pt x="0" y="187"/>
                    </a:moveTo>
                    <a:cubicBezTo>
                      <a:pt x="18" y="215"/>
                      <a:pt x="33" y="214"/>
                      <a:pt x="60" y="232"/>
                    </a:cubicBezTo>
                    <a:cubicBezTo>
                      <a:pt x="75" y="222"/>
                      <a:pt x="90" y="212"/>
                      <a:pt x="105" y="202"/>
                    </a:cubicBezTo>
                    <a:cubicBezTo>
                      <a:pt x="112" y="197"/>
                      <a:pt x="127" y="187"/>
                      <a:pt x="127" y="187"/>
                    </a:cubicBezTo>
                    <a:cubicBezTo>
                      <a:pt x="132" y="180"/>
                      <a:pt x="133" y="165"/>
                      <a:pt x="142" y="165"/>
                    </a:cubicBezTo>
                    <a:cubicBezTo>
                      <a:pt x="151" y="165"/>
                      <a:pt x="159" y="178"/>
                      <a:pt x="157" y="187"/>
                    </a:cubicBezTo>
                    <a:cubicBezTo>
                      <a:pt x="156" y="191"/>
                      <a:pt x="97" y="220"/>
                      <a:pt x="90" y="225"/>
                    </a:cubicBezTo>
                    <a:cubicBezTo>
                      <a:pt x="65" y="262"/>
                      <a:pt x="54" y="308"/>
                      <a:pt x="90" y="345"/>
                    </a:cubicBezTo>
                    <a:cubicBezTo>
                      <a:pt x="108" y="363"/>
                      <a:pt x="134" y="367"/>
                      <a:pt x="157" y="375"/>
                    </a:cubicBezTo>
                    <a:cubicBezTo>
                      <a:pt x="165" y="372"/>
                      <a:pt x="175" y="374"/>
                      <a:pt x="180" y="367"/>
                    </a:cubicBezTo>
                    <a:cubicBezTo>
                      <a:pt x="189" y="354"/>
                      <a:pt x="190" y="337"/>
                      <a:pt x="195" y="322"/>
                    </a:cubicBezTo>
                    <a:cubicBezTo>
                      <a:pt x="197" y="315"/>
                      <a:pt x="196" y="304"/>
                      <a:pt x="202" y="300"/>
                    </a:cubicBezTo>
                    <a:cubicBezTo>
                      <a:pt x="210" y="295"/>
                      <a:pt x="217" y="290"/>
                      <a:pt x="225" y="285"/>
                    </a:cubicBezTo>
                    <a:cubicBezTo>
                      <a:pt x="243" y="225"/>
                      <a:pt x="265" y="146"/>
                      <a:pt x="195" y="127"/>
                    </a:cubicBezTo>
                    <a:cubicBezTo>
                      <a:pt x="197" y="102"/>
                      <a:pt x="192" y="75"/>
                      <a:pt x="202" y="52"/>
                    </a:cubicBezTo>
                    <a:cubicBezTo>
                      <a:pt x="205" y="45"/>
                      <a:pt x="220" y="53"/>
                      <a:pt x="225" y="60"/>
                    </a:cubicBezTo>
                    <a:cubicBezTo>
                      <a:pt x="241" y="82"/>
                      <a:pt x="249" y="137"/>
                      <a:pt x="255" y="165"/>
                    </a:cubicBezTo>
                    <a:cubicBezTo>
                      <a:pt x="252" y="220"/>
                      <a:pt x="254" y="275"/>
                      <a:pt x="247" y="330"/>
                    </a:cubicBezTo>
                    <a:cubicBezTo>
                      <a:pt x="246" y="339"/>
                      <a:pt x="236" y="344"/>
                      <a:pt x="232" y="352"/>
                    </a:cubicBezTo>
                    <a:cubicBezTo>
                      <a:pt x="221" y="375"/>
                      <a:pt x="218" y="403"/>
                      <a:pt x="210" y="427"/>
                    </a:cubicBezTo>
                    <a:cubicBezTo>
                      <a:pt x="218" y="453"/>
                      <a:pt x="225" y="472"/>
                      <a:pt x="240" y="495"/>
                    </a:cubicBezTo>
                    <a:cubicBezTo>
                      <a:pt x="248" y="530"/>
                      <a:pt x="265" y="563"/>
                      <a:pt x="285" y="592"/>
                    </a:cubicBezTo>
                    <a:cubicBezTo>
                      <a:pt x="287" y="610"/>
                      <a:pt x="286" y="664"/>
                      <a:pt x="300" y="690"/>
                    </a:cubicBezTo>
                    <a:cubicBezTo>
                      <a:pt x="309" y="706"/>
                      <a:pt x="330" y="735"/>
                      <a:pt x="330" y="735"/>
                    </a:cubicBezTo>
                    <a:cubicBezTo>
                      <a:pt x="339" y="717"/>
                      <a:pt x="352" y="701"/>
                      <a:pt x="360" y="682"/>
                    </a:cubicBezTo>
                    <a:cubicBezTo>
                      <a:pt x="394" y="605"/>
                      <a:pt x="357" y="664"/>
                      <a:pt x="390" y="615"/>
                    </a:cubicBezTo>
                    <a:cubicBezTo>
                      <a:pt x="389" y="575"/>
                      <a:pt x="406" y="317"/>
                      <a:pt x="367" y="210"/>
                    </a:cubicBezTo>
                    <a:cubicBezTo>
                      <a:pt x="368" y="204"/>
                      <a:pt x="375" y="155"/>
                      <a:pt x="382" y="142"/>
                    </a:cubicBezTo>
                    <a:cubicBezTo>
                      <a:pt x="391" y="126"/>
                      <a:pt x="412" y="97"/>
                      <a:pt x="412" y="97"/>
                    </a:cubicBezTo>
                    <a:cubicBezTo>
                      <a:pt x="415" y="77"/>
                      <a:pt x="409" y="54"/>
                      <a:pt x="420" y="37"/>
                    </a:cubicBezTo>
                    <a:cubicBezTo>
                      <a:pt x="425" y="29"/>
                      <a:pt x="434" y="51"/>
                      <a:pt x="435" y="60"/>
                    </a:cubicBezTo>
                    <a:cubicBezTo>
                      <a:pt x="436" y="68"/>
                      <a:pt x="430" y="75"/>
                      <a:pt x="427" y="82"/>
                    </a:cubicBezTo>
                    <a:cubicBezTo>
                      <a:pt x="421" y="137"/>
                      <a:pt x="424" y="154"/>
                      <a:pt x="397" y="195"/>
                    </a:cubicBezTo>
                    <a:cubicBezTo>
                      <a:pt x="398" y="206"/>
                      <a:pt x="401" y="288"/>
                      <a:pt x="420" y="307"/>
                    </a:cubicBezTo>
                    <a:cubicBezTo>
                      <a:pt x="432" y="319"/>
                      <a:pt x="451" y="321"/>
                      <a:pt x="465" y="330"/>
                    </a:cubicBezTo>
                    <a:cubicBezTo>
                      <a:pt x="496" y="283"/>
                      <a:pt x="491" y="219"/>
                      <a:pt x="510" y="165"/>
                    </a:cubicBezTo>
                    <a:cubicBezTo>
                      <a:pt x="512" y="130"/>
                      <a:pt x="508" y="94"/>
                      <a:pt x="517" y="60"/>
                    </a:cubicBezTo>
                    <a:cubicBezTo>
                      <a:pt x="529" y="13"/>
                      <a:pt x="553" y="64"/>
                      <a:pt x="555" y="67"/>
                    </a:cubicBezTo>
                    <a:cubicBezTo>
                      <a:pt x="538" y="116"/>
                      <a:pt x="535" y="167"/>
                      <a:pt x="547" y="217"/>
                    </a:cubicBezTo>
                    <a:cubicBezTo>
                      <a:pt x="568" y="186"/>
                      <a:pt x="599" y="171"/>
                      <a:pt x="630" y="150"/>
                    </a:cubicBezTo>
                    <a:cubicBezTo>
                      <a:pt x="645" y="140"/>
                      <a:pt x="675" y="120"/>
                      <a:pt x="675" y="120"/>
                    </a:cubicBezTo>
                    <a:cubicBezTo>
                      <a:pt x="687" y="81"/>
                      <a:pt x="689" y="40"/>
                      <a:pt x="697" y="0"/>
                    </a:cubicBezTo>
                    <a:cubicBezTo>
                      <a:pt x="723" y="38"/>
                      <a:pt x="722" y="79"/>
                      <a:pt x="682" y="105"/>
                    </a:cubicBezTo>
                    <a:cubicBezTo>
                      <a:pt x="680" y="120"/>
                      <a:pt x="684" y="138"/>
                      <a:pt x="675" y="150"/>
                    </a:cubicBezTo>
                    <a:cubicBezTo>
                      <a:pt x="665" y="165"/>
                      <a:pt x="630" y="180"/>
                      <a:pt x="630" y="180"/>
                    </a:cubicBezTo>
                    <a:cubicBezTo>
                      <a:pt x="588" y="242"/>
                      <a:pt x="644" y="169"/>
                      <a:pt x="592" y="210"/>
                    </a:cubicBezTo>
                    <a:cubicBezTo>
                      <a:pt x="585" y="215"/>
                      <a:pt x="583" y="226"/>
                      <a:pt x="577" y="232"/>
                    </a:cubicBezTo>
                    <a:cubicBezTo>
                      <a:pt x="571" y="238"/>
                      <a:pt x="562" y="242"/>
                      <a:pt x="555" y="247"/>
                    </a:cubicBezTo>
                    <a:cubicBezTo>
                      <a:pt x="546" y="272"/>
                      <a:pt x="517" y="315"/>
                      <a:pt x="517" y="315"/>
                    </a:cubicBezTo>
                    <a:cubicBezTo>
                      <a:pt x="508" y="365"/>
                      <a:pt x="495" y="411"/>
                      <a:pt x="442" y="427"/>
                    </a:cubicBezTo>
                    <a:cubicBezTo>
                      <a:pt x="410" y="477"/>
                      <a:pt x="435" y="424"/>
                      <a:pt x="435" y="472"/>
                    </a:cubicBezTo>
                    <a:cubicBezTo>
                      <a:pt x="435" y="558"/>
                      <a:pt x="444" y="692"/>
                      <a:pt x="390" y="772"/>
                    </a:cubicBezTo>
                    <a:cubicBezTo>
                      <a:pt x="386" y="851"/>
                      <a:pt x="367" y="904"/>
                      <a:pt x="367" y="945"/>
                    </a:cubicBezTo>
                    <a:cubicBezTo>
                      <a:pt x="367" y="986"/>
                      <a:pt x="388" y="989"/>
                      <a:pt x="390" y="1020"/>
                    </a:cubicBezTo>
                    <a:cubicBezTo>
                      <a:pt x="381" y="1079"/>
                      <a:pt x="402" y="1074"/>
                      <a:pt x="382" y="1132"/>
                    </a:cubicBezTo>
                    <a:cubicBezTo>
                      <a:pt x="379" y="1140"/>
                      <a:pt x="390" y="1170"/>
                      <a:pt x="390" y="1170"/>
                    </a:cubicBezTo>
                    <a:cubicBezTo>
                      <a:pt x="394" y="1195"/>
                      <a:pt x="406" y="1211"/>
                      <a:pt x="405" y="1313"/>
                    </a:cubicBezTo>
                    <a:cubicBezTo>
                      <a:pt x="404" y="1415"/>
                      <a:pt x="418" y="1686"/>
                      <a:pt x="382" y="1785"/>
                    </a:cubicBezTo>
                    <a:cubicBezTo>
                      <a:pt x="403" y="1964"/>
                      <a:pt x="407" y="1913"/>
                      <a:pt x="187" y="1905"/>
                    </a:cubicBezTo>
                    <a:cubicBezTo>
                      <a:pt x="199" y="1862"/>
                      <a:pt x="185" y="1833"/>
                      <a:pt x="225" y="1807"/>
                    </a:cubicBezTo>
                    <a:cubicBezTo>
                      <a:pt x="250" y="1771"/>
                      <a:pt x="267" y="1730"/>
                      <a:pt x="277" y="1687"/>
                    </a:cubicBezTo>
                    <a:cubicBezTo>
                      <a:pt x="292" y="1575"/>
                      <a:pt x="302" y="1318"/>
                      <a:pt x="292" y="1132"/>
                    </a:cubicBezTo>
                    <a:cubicBezTo>
                      <a:pt x="282" y="946"/>
                      <a:pt x="237" y="680"/>
                      <a:pt x="217" y="570"/>
                    </a:cubicBezTo>
                    <a:cubicBezTo>
                      <a:pt x="208" y="530"/>
                      <a:pt x="207" y="495"/>
                      <a:pt x="172" y="472"/>
                    </a:cubicBezTo>
                    <a:cubicBezTo>
                      <a:pt x="142" y="429"/>
                      <a:pt x="170" y="431"/>
                      <a:pt x="112" y="420"/>
                    </a:cubicBezTo>
                    <a:cubicBezTo>
                      <a:pt x="110" y="390"/>
                      <a:pt x="119" y="357"/>
                      <a:pt x="105" y="330"/>
                    </a:cubicBezTo>
                    <a:cubicBezTo>
                      <a:pt x="98" y="317"/>
                      <a:pt x="73" y="330"/>
                      <a:pt x="60" y="322"/>
                    </a:cubicBezTo>
                    <a:cubicBezTo>
                      <a:pt x="45" y="314"/>
                      <a:pt x="46" y="291"/>
                      <a:pt x="37" y="277"/>
                    </a:cubicBezTo>
                    <a:cubicBezTo>
                      <a:pt x="35" y="270"/>
                      <a:pt x="35" y="261"/>
                      <a:pt x="30" y="255"/>
                    </a:cubicBezTo>
                    <a:cubicBezTo>
                      <a:pt x="24" y="248"/>
                      <a:pt x="11" y="248"/>
                      <a:pt x="7" y="240"/>
                    </a:cubicBezTo>
                    <a:cubicBezTo>
                      <a:pt x="0" y="224"/>
                      <a:pt x="2" y="205"/>
                      <a:pt x="0" y="187"/>
                    </a:cubicBezTo>
                    <a:close/>
                  </a:path>
                </a:pathLst>
              </a:custGeom>
              <a:solidFill>
                <a:srgbClr val="605E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06" name="Freeform 110">
                <a:extLst>
                  <a:ext uri="{FF2B5EF4-FFF2-40B4-BE49-F238E27FC236}">
                    <a16:creationId xmlns:a16="http://schemas.microsoft.com/office/drawing/2014/main" id="{6EBE85D5-4C7E-41DA-973F-E3E533A92E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62" y="4265"/>
                <a:ext cx="682" cy="865"/>
              </a:xfrm>
              <a:custGeom>
                <a:avLst/>
                <a:gdLst>
                  <a:gd name="T0" fmla="*/ 1 w 1150"/>
                  <a:gd name="T1" fmla="*/ 1 h 1494"/>
                  <a:gd name="T2" fmla="*/ 1 w 1150"/>
                  <a:gd name="T3" fmla="*/ 1 h 1494"/>
                  <a:gd name="T4" fmla="*/ 1 w 1150"/>
                  <a:gd name="T5" fmla="*/ 1 h 1494"/>
                  <a:gd name="T6" fmla="*/ 1 w 1150"/>
                  <a:gd name="T7" fmla="*/ 1 h 1494"/>
                  <a:gd name="T8" fmla="*/ 1 w 1150"/>
                  <a:gd name="T9" fmla="*/ 1 h 1494"/>
                  <a:gd name="T10" fmla="*/ 1 w 1150"/>
                  <a:gd name="T11" fmla="*/ 1 h 1494"/>
                  <a:gd name="T12" fmla="*/ 1 w 1150"/>
                  <a:gd name="T13" fmla="*/ 1 h 1494"/>
                  <a:gd name="T14" fmla="*/ 1 w 1150"/>
                  <a:gd name="T15" fmla="*/ 1 h 1494"/>
                  <a:gd name="T16" fmla="*/ 1 w 1150"/>
                  <a:gd name="T17" fmla="*/ 1 h 1494"/>
                  <a:gd name="T18" fmla="*/ 1 w 1150"/>
                  <a:gd name="T19" fmla="*/ 1 h 1494"/>
                  <a:gd name="T20" fmla="*/ 1 w 1150"/>
                  <a:gd name="T21" fmla="*/ 1 h 1494"/>
                  <a:gd name="T22" fmla="*/ 1 w 1150"/>
                  <a:gd name="T23" fmla="*/ 1 h 1494"/>
                  <a:gd name="T24" fmla="*/ 1 w 1150"/>
                  <a:gd name="T25" fmla="*/ 1 h 1494"/>
                  <a:gd name="T26" fmla="*/ 1 w 1150"/>
                  <a:gd name="T27" fmla="*/ 1 h 1494"/>
                  <a:gd name="T28" fmla="*/ 1 w 1150"/>
                  <a:gd name="T29" fmla="*/ 1 h 1494"/>
                  <a:gd name="T30" fmla="*/ 1 w 1150"/>
                  <a:gd name="T31" fmla="*/ 1 h 1494"/>
                  <a:gd name="T32" fmla="*/ 1 w 1150"/>
                  <a:gd name="T33" fmla="*/ 1 h 1494"/>
                  <a:gd name="T34" fmla="*/ 1 w 1150"/>
                  <a:gd name="T35" fmla="*/ 1 h 1494"/>
                  <a:gd name="T36" fmla="*/ 1 w 1150"/>
                  <a:gd name="T37" fmla="*/ 1 h 1494"/>
                  <a:gd name="T38" fmla="*/ 1 w 1150"/>
                  <a:gd name="T39" fmla="*/ 1 h 1494"/>
                  <a:gd name="T40" fmla="*/ 1 w 1150"/>
                  <a:gd name="T41" fmla="*/ 1 h 1494"/>
                  <a:gd name="T42" fmla="*/ 1 w 1150"/>
                  <a:gd name="T43" fmla="*/ 1 h 1494"/>
                  <a:gd name="T44" fmla="*/ 1 w 1150"/>
                  <a:gd name="T45" fmla="*/ 1 h 1494"/>
                  <a:gd name="T46" fmla="*/ 1 w 1150"/>
                  <a:gd name="T47" fmla="*/ 1 h 1494"/>
                  <a:gd name="T48" fmla="*/ 1 w 1150"/>
                  <a:gd name="T49" fmla="*/ 1 h 1494"/>
                  <a:gd name="T50" fmla="*/ 1 w 1150"/>
                  <a:gd name="T51" fmla="*/ 1 h 1494"/>
                  <a:gd name="T52" fmla="*/ 1 w 1150"/>
                  <a:gd name="T53" fmla="*/ 1 h 1494"/>
                  <a:gd name="T54" fmla="*/ 1 w 1150"/>
                  <a:gd name="T55" fmla="*/ 1 h 1494"/>
                  <a:gd name="T56" fmla="*/ 1 w 1150"/>
                  <a:gd name="T57" fmla="*/ 1 h 1494"/>
                  <a:gd name="T58" fmla="*/ 1 w 1150"/>
                  <a:gd name="T59" fmla="*/ 1 h 1494"/>
                  <a:gd name="T60" fmla="*/ 1 w 1150"/>
                  <a:gd name="T61" fmla="*/ 1 h 1494"/>
                  <a:gd name="T62" fmla="*/ 1 w 1150"/>
                  <a:gd name="T63" fmla="*/ 1 h 1494"/>
                  <a:gd name="T64" fmla="*/ 1 w 1150"/>
                  <a:gd name="T65" fmla="*/ 1 h 149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50"/>
                  <a:gd name="T100" fmla="*/ 0 h 1494"/>
                  <a:gd name="T101" fmla="*/ 1150 w 1150"/>
                  <a:gd name="T102" fmla="*/ 1494 h 149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50" h="1494">
                    <a:moveTo>
                      <a:pt x="10" y="976"/>
                    </a:moveTo>
                    <a:cubicBezTo>
                      <a:pt x="16" y="907"/>
                      <a:pt x="15" y="833"/>
                      <a:pt x="55" y="774"/>
                    </a:cubicBezTo>
                    <a:cubicBezTo>
                      <a:pt x="115" y="788"/>
                      <a:pt x="66" y="787"/>
                      <a:pt x="93" y="714"/>
                    </a:cubicBezTo>
                    <a:cubicBezTo>
                      <a:pt x="96" y="706"/>
                      <a:pt x="108" y="704"/>
                      <a:pt x="115" y="699"/>
                    </a:cubicBezTo>
                    <a:cubicBezTo>
                      <a:pt x="271" y="709"/>
                      <a:pt x="203" y="740"/>
                      <a:pt x="228" y="594"/>
                    </a:cubicBezTo>
                    <a:cubicBezTo>
                      <a:pt x="230" y="585"/>
                      <a:pt x="238" y="579"/>
                      <a:pt x="243" y="571"/>
                    </a:cubicBezTo>
                    <a:cubicBezTo>
                      <a:pt x="250" y="574"/>
                      <a:pt x="265" y="571"/>
                      <a:pt x="265" y="579"/>
                    </a:cubicBezTo>
                    <a:cubicBezTo>
                      <a:pt x="265" y="588"/>
                      <a:pt x="244" y="603"/>
                      <a:pt x="243" y="594"/>
                    </a:cubicBezTo>
                    <a:cubicBezTo>
                      <a:pt x="227" y="472"/>
                      <a:pt x="219" y="486"/>
                      <a:pt x="273" y="451"/>
                    </a:cubicBezTo>
                    <a:cubicBezTo>
                      <a:pt x="268" y="444"/>
                      <a:pt x="259" y="438"/>
                      <a:pt x="258" y="429"/>
                    </a:cubicBezTo>
                    <a:cubicBezTo>
                      <a:pt x="253" y="385"/>
                      <a:pt x="279" y="322"/>
                      <a:pt x="303" y="286"/>
                    </a:cubicBezTo>
                    <a:cubicBezTo>
                      <a:pt x="349" y="293"/>
                      <a:pt x="370" y="300"/>
                      <a:pt x="408" y="324"/>
                    </a:cubicBezTo>
                    <a:cubicBezTo>
                      <a:pt x="426" y="418"/>
                      <a:pt x="405" y="342"/>
                      <a:pt x="423" y="339"/>
                    </a:cubicBezTo>
                    <a:cubicBezTo>
                      <a:pt x="448" y="335"/>
                      <a:pt x="473" y="344"/>
                      <a:pt x="498" y="346"/>
                    </a:cubicBezTo>
                    <a:cubicBezTo>
                      <a:pt x="505" y="349"/>
                      <a:pt x="514" y="360"/>
                      <a:pt x="520" y="354"/>
                    </a:cubicBezTo>
                    <a:cubicBezTo>
                      <a:pt x="529" y="345"/>
                      <a:pt x="525" y="329"/>
                      <a:pt x="528" y="316"/>
                    </a:cubicBezTo>
                    <a:cubicBezTo>
                      <a:pt x="530" y="309"/>
                      <a:pt x="540" y="299"/>
                      <a:pt x="535" y="294"/>
                    </a:cubicBezTo>
                    <a:cubicBezTo>
                      <a:pt x="530" y="289"/>
                      <a:pt x="520" y="299"/>
                      <a:pt x="513" y="301"/>
                    </a:cubicBezTo>
                    <a:cubicBezTo>
                      <a:pt x="535" y="233"/>
                      <a:pt x="514" y="159"/>
                      <a:pt x="535" y="91"/>
                    </a:cubicBezTo>
                    <a:cubicBezTo>
                      <a:pt x="538" y="71"/>
                      <a:pt x="536" y="50"/>
                      <a:pt x="543" y="31"/>
                    </a:cubicBezTo>
                    <a:cubicBezTo>
                      <a:pt x="556" y="0"/>
                      <a:pt x="599" y="34"/>
                      <a:pt x="618" y="39"/>
                    </a:cubicBezTo>
                    <a:cubicBezTo>
                      <a:pt x="660" y="67"/>
                      <a:pt x="638" y="90"/>
                      <a:pt x="663" y="121"/>
                    </a:cubicBezTo>
                    <a:cubicBezTo>
                      <a:pt x="678" y="140"/>
                      <a:pt x="702" y="140"/>
                      <a:pt x="723" y="144"/>
                    </a:cubicBezTo>
                    <a:cubicBezTo>
                      <a:pt x="762" y="203"/>
                      <a:pt x="758" y="177"/>
                      <a:pt x="738" y="241"/>
                    </a:cubicBezTo>
                    <a:cubicBezTo>
                      <a:pt x="772" y="293"/>
                      <a:pt x="822" y="326"/>
                      <a:pt x="865" y="369"/>
                    </a:cubicBezTo>
                    <a:cubicBezTo>
                      <a:pt x="868" y="376"/>
                      <a:pt x="865" y="391"/>
                      <a:pt x="873" y="391"/>
                    </a:cubicBezTo>
                    <a:cubicBezTo>
                      <a:pt x="882" y="391"/>
                      <a:pt x="880" y="372"/>
                      <a:pt x="888" y="369"/>
                    </a:cubicBezTo>
                    <a:cubicBezTo>
                      <a:pt x="901" y="365"/>
                      <a:pt x="967" y="394"/>
                      <a:pt x="985" y="399"/>
                    </a:cubicBezTo>
                    <a:cubicBezTo>
                      <a:pt x="1010" y="436"/>
                      <a:pt x="988" y="449"/>
                      <a:pt x="1000" y="489"/>
                    </a:cubicBezTo>
                    <a:cubicBezTo>
                      <a:pt x="982" y="567"/>
                      <a:pt x="1038" y="570"/>
                      <a:pt x="1098" y="579"/>
                    </a:cubicBezTo>
                    <a:cubicBezTo>
                      <a:pt x="1128" y="589"/>
                      <a:pt x="1141" y="593"/>
                      <a:pt x="1150" y="624"/>
                    </a:cubicBezTo>
                    <a:cubicBezTo>
                      <a:pt x="1140" y="654"/>
                      <a:pt x="1124" y="666"/>
                      <a:pt x="1098" y="684"/>
                    </a:cubicBezTo>
                    <a:cubicBezTo>
                      <a:pt x="1107" y="724"/>
                      <a:pt x="1137" y="769"/>
                      <a:pt x="1083" y="789"/>
                    </a:cubicBezTo>
                    <a:cubicBezTo>
                      <a:pt x="1097" y="833"/>
                      <a:pt x="1108" y="819"/>
                      <a:pt x="1098" y="871"/>
                    </a:cubicBezTo>
                    <a:cubicBezTo>
                      <a:pt x="1108" y="913"/>
                      <a:pt x="1127" y="915"/>
                      <a:pt x="1090" y="939"/>
                    </a:cubicBezTo>
                    <a:cubicBezTo>
                      <a:pt x="1129" y="998"/>
                      <a:pt x="1125" y="965"/>
                      <a:pt x="1105" y="1021"/>
                    </a:cubicBezTo>
                    <a:cubicBezTo>
                      <a:pt x="1102" y="1029"/>
                      <a:pt x="1100" y="1036"/>
                      <a:pt x="1098" y="1044"/>
                    </a:cubicBezTo>
                    <a:cubicBezTo>
                      <a:pt x="1132" y="1078"/>
                      <a:pt x="1146" y="1080"/>
                      <a:pt x="1098" y="1104"/>
                    </a:cubicBezTo>
                    <a:cubicBezTo>
                      <a:pt x="1105" y="1106"/>
                      <a:pt x="1116" y="1105"/>
                      <a:pt x="1120" y="1111"/>
                    </a:cubicBezTo>
                    <a:cubicBezTo>
                      <a:pt x="1129" y="1124"/>
                      <a:pt x="1135" y="1156"/>
                      <a:pt x="1135" y="1156"/>
                    </a:cubicBezTo>
                    <a:cubicBezTo>
                      <a:pt x="1062" y="1233"/>
                      <a:pt x="1128" y="1213"/>
                      <a:pt x="970" y="1224"/>
                    </a:cubicBezTo>
                    <a:cubicBezTo>
                      <a:pt x="913" y="1242"/>
                      <a:pt x="979" y="1215"/>
                      <a:pt x="940" y="1254"/>
                    </a:cubicBezTo>
                    <a:cubicBezTo>
                      <a:pt x="925" y="1269"/>
                      <a:pt x="900" y="1265"/>
                      <a:pt x="880" y="1269"/>
                    </a:cubicBezTo>
                    <a:cubicBezTo>
                      <a:pt x="871" y="1266"/>
                      <a:pt x="822" y="1256"/>
                      <a:pt x="880" y="1239"/>
                    </a:cubicBezTo>
                    <a:cubicBezTo>
                      <a:pt x="890" y="1236"/>
                      <a:pt x="900" y="1244"/>
                      <a:pt x="910" y="1246"/>
                    </a:cubicBezTo>
                    <a:cubicBezTo>
                      <a:pt x="895" y="1330"/>
                      <a:pt x="867" y="1305"/>
                      <a:pt x="775" y="1299"/>
                    </a:cubicBezTo>
                    <a:cubicBezTo>
                      <a:pt x="773" y="1271"/>
                      <a:pt x="783" y="1240"/>
                      <a:pt x="768" y="1216"/>
                    </a:cubicBezTo>
                    <a:cubicBezTo>
                      <a:pt x="761" y="1205"/>
                      <a:pt x="749" y="1233"/>
                      <a:pt x="738" y="1239"/>
                    </a:cubicBezTo>
                    <a:cubicBezTo>
                      <a:pt x="724" y="1247"/>
                      <a:pt x="708" y="1249"/>
                      <a:pt x="693" y="1254"/>
                    </a:cubicBezTo>
                    <a:cubicBezTo>
                      <a:pt x="586" y="1243"/>
                      <a:pt x="625" y="1272"/>
                      <a:pt x="625" y="1186"/>
                    </a:cubicBezTo>
                    <a:cubicBezTo>
                      <a:pt x="625" y="1168"/>
                      <a:pt x="625" y="1223"/>
                      <a:pt x="618" y="1239"/>
                    </a:cubicBezTo>
                    <a:cubicBezTo>
                      <a:pt x="613" y="1250"/>
                      <a:pt x="583" y="1258"/>
                      <a:pt x="573" y="1261"/>
                    </a:cubicBezTo>
                    <a:cubicBezTo>
                      <a:pt x="570" y="1254"/>
                      <a:pt x="565" y="1231"/>
                      <a:pt x="565" y="1239"/>
                    </a:cubicBezTo>
                    <a:cubicBezTo>
                      <a:pt x="565" y="1282"/>
                      <a:pt x="589" y="1275"/>
                      <a:pt x="543" y="1306"/>
                    </a:cubicBezTo>
                    <a:cubicBezTo>
                      <a:pt x="523" y="1399"/>
                      <a:pt x="552" y="1299"/>
                      <a:pt x="513" y="1366"/>
                    </a:cubicBezTo>
                    <a:cubicBezTo>
                      <a:pt x="487" y="1411"/>
                      <a:pt x="526" y="1383"/>
                      <a:pt x="490" y="1426"/>
                    </a:cubicBezTo>
                    <a:cubicBezTo>
                      <a:pt x="475" y="1444"/>
                      <a:pt x="442" y="1451"/>
                      <a:pt x="423" y="1464"/>
                    </a:cubicBezTo>
                    <a:cubicBezTo>
                      <a:pt x="375" y="1461"/>
                      <a:pt x="309" y="1494"/>
                      <a:pt x="280" y="1456"/>
                    </a:cubicBezTo>
                    <a:cubicBezTo>
                      <a:pt x="194" y="1346"/>
                      <a:pt x="258" y="1312"/>
                      <a:pt x="310" y="1276"/>
                    </a:cubicBezTo>
                    <a:cubicBezTo>
                      <a:pt x="326" y="1323"/>
                      <a:pt x="304" y="1323"/>
                      <a:pt x="265" y="1314"/>
                    </a:cubicBezTo>
                    <a:cubicBezTo>
                      <a:pt x="260" y="1306"/>
                      <a:pt x="251" y="1300"/>
                      <a:pt x="250" y="1291"/>
                    </a:cubicBezTo>
                    <a:cubicBezTo>
                      <a:pt x="245" y="1261"/>
                      <a:pt x="301" y="1236"/>
                      <a:pt x="235" y="1254"/>
                    </a:cubicBezTo>
                    <a:cubicBezTo>
                      <a:pt x="0" y="1245"/>
                      <a:pt x="12" y="1299"/>
                      <a:pt x="25" y="1119"/>
                    </a:cubicBezTo>
                    <a:cubicBezTo>
                      <a:pt x="33" y="1121"/>
                      <a:pt x="42" y="1132"/>
                      <a:pt x="48" y="1126"/>
                    </a:cubicBezTo>
                    <a:cubicBezTo>
                      <a:pt x="54" y="1120"/>
                      <a:pt x="40" y="1112"/>
                      <a:pt x="40" y="1104"/>
                    </a:cubicBezTo>
                    <a:cubicBezTo>
                      <a:pt x="40" y="1026"/>
                      <a:pt x="72" y="1013"/>
                      <a:pt x="25" y="1044"/>
                    </a:cubicBezTo>
                    <a:cubicBezTo>
                      <a:pt x="14" y="1006"/>
                      <a:pt x="19" y="1029"/>
                      <a:pt x="10" y="976"/>
                    </a:cubicBezTo>
                    <a:close/>
                  </a:path>
                </a:pathLst>
              </a:custGeom>
              <a:solidFill>
                <a:srgbClr val="698E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742" name="Group 66">
              <a:extLst>
                <a:ext uri="{FF2B5EF4-FFF2-40B4-BE49-F238E27FC236}">
                  <a16:creationId xmlns:a16="http://schemas.microsoft.com/office/drawing/2014/main" id="{0E5C3F69-F1D9-4F7F-9455-DF8C093EF2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477145" y="9001819"/>
              <a:ext cx="198205" cy="387315"/>
              <a:chOff x="6193" y="5945"/>
              <a:chExt cx="244" cy="731"/>
            </a:xfrm>
          </p:grpSpPr>
          <p:sp>
            <p:nvSpPr>
              <p:cNvPr id="803" name="Freeform 112">
                <a:extLst>
                  <a:ext uri="{FF2B5EF4-FFF2-40B4-BE49-F238E27FC236}">
                    <a16:creationId xmlns:a16="http://schemas.microsoft.com/office/drawing/2014/main" id="{3EF3DFE8-416D-44E0-8677-7122E05368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93" y="5945"/>
                <a:ext cx="244" cy="596"/>
              </a:xfrm>
              <a:custGeom>
                <a:avLst/>
                <a:gdLst>
                  <a:gd name="T0" fmla="*/ 1 w 482"/>
                  <a:gd name="T1" fmla="*/ 1 h 1192"/>
                  <a:gd name="T2" fmla="*/ 1 w 482"/>
                  <a:gd name="T3" fmla="*/ 1 h 1192"/>
                  <a:gd name="T4" fmla="*/ 1 w 482"/>
                  <a:gd name="T5" fmla="*/ 1 h 1192"/>
                  <a:gd name="T6" fmla="*/ 1 w 482"/>
                  <a:gd name="T7" fmla="*/ 1 h 1192"/>
                  <a:gd name="T8" fmla="*/ 1 w 482"/>
                  <a:gd name="T9" fmla="*/ 1 h 1192"/>
                  <a:gd name="T10" fmla="*/ 1 w 482"/>
                  <a:gd name="T11" fmla="*/ 1 h 1192"/>
                  <a:gd name="T12" fmla="*/ 1 w 482"/>
                  <a:gd name="T13" fmla="*/ 1 h 1192"/>
                  <a:gd name="T14" fmla="*/ 1 w 482"/>
                  <a:gd name="T15" fmla="*/ 1 h 1192"/>
                  <a:gd name="T16" fmla="*/ 1 w 482"/>
                  <a:gd name="T17" fmla="*/ 1 h 1192"/>
                  <a:gd name="T18" fmla="*/ 1 w 482"/>
                  <a:gd name="T19" fmla="*/ 1 h 1192"/>
                  <a:gd name="T20" fmla="*/ 1 w 482"/>
                  <a:gd name="T21" fmla="*/ 1 h 1192"/>
                  <a:gd name="T22" fmla="*/ 1 w 482"/>
                  <a:gd name="T23" fmla="*/ 1 h 1192"/>
                  <a:gd name="T24" fmla="*/ 1 w 482"/>
                  <a:gd name="T25" fmla="*/ 1 h 1192"/>
                  <a:gd name="T26" fmla="*/ 1 w 482"/>
                  <a:gd name="T27" fmla="*/ 1 h 1192"/>
                  <a:gd name="T28" fmla="*/ 1 w 482"/>
                  <a:gd name="T29" fmla="*/ 1 h 1192"/>
                  <a:gd name="T30" fmla="*/ 1 w 482"/>
                  <a:gd name="T31" fmla="*/ 1 h 1192"/>
                  <a:gd name="T32" fmla="*/ 1 w 482"/>
                  <a:gd name="T33" fmla="*/ 1 h 1192"/>
                  <a:gd name="T34" fmla="*/ 1 w 482"/>
                  <a:gd name="T35" fmla="*/ 1 h 1192"/>
                  <a:gd name="T36" fmla="*/ 1 w 482"/>
                  <a:gd name="T37" fmla="*/ 1 h 1192"/>
                  <a:gd name="T38" fmla="*/ 1 w 482"/>
                  <a:gd name="T39" fmla="*/ 1 h 1192"/>
                  <a:gd name="T40" fmla="*/ 1 w 482"/>
                  <a:gd name="T41" fmla="*/ 1 h 1192"/>
                  <a:gd name="T42" fmla="*/ 1 w 482"/>
                  <a:gd name="T43" fmla="*/ 1 h 1192"/>
                  <a:gd name="T44" fmla="*/ 1 w 482"/>
                  <a:gd name="T45" fmla="*/ 1 h 1192"/>
                  <a:gd name="T46" fmla="*/ 1 w 482"/>
                  <a:gd name="T47" fmla="*/ 1 h 1192"/>
                  <a:gd name="T48" fmla="*/ 1 w 482"/>
                  <a:gd name="T49" fmla="*/ 1 h 1192"/>
                  <a:gd name="T50" fmla="*/ 1 w 482"/>
                  <a:gd name="T51" fmla="*/ 1 h 1192"/>
                  <a:gd name="T52" fmla="*/ 1 w 482"/>
                  <a:gd name="T53" fmla="*/ 1 h 1192"/>
                  <a:gd name="T54" fmla="*/ 1 w 482"/>
                  <a:gd name="T55" fmla="*/ 1 h 1192"/>
                  <a:gd name="T56" fmla="*/ 1 w 482"/>
                  <a:gd name="T57" fmla="*/ 1 h 1192"/>
                  <a:gd name="T58" fmla="*/ 1 w 482"/>
                  <a:gd name="T59" fmla="*/ 1 h 1192"/>
                  <a:gd name="T60" fmla="*/ 1 w 482"/>
                  <a:gd name="T61" fmla="*/ 1 h 1192"/>
                  <a:gd name="T62" fmla="*/ 1 w 482"/>
                  <a:gd name="T63" fmla="*/ 1 h 1192"/>
                  <a:gd name="T64" fmla="*/ 1 w 482"/>
                  <a:gd name="T65" fmla="*/ 1 h 11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82"/>
                  <a:gd name="T100" fmla="*/ 0 h 1192"/>
                  <a:gd name="T101" fmla="*/ 482 w 482"/>
                  <a:gd name="T102" fmla="*/ 1192 h 11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82" h="1192">
                    <a:moveTo>
                      <a:pt x="207" y="10"/>
                    </a:moveTo>
                    <a:cubicBezTo>
                      <a:pt x="195" y="27"/>
                      <a:pt x="176" y="26"/>
                      <a:pt x="159" y="37"/>
                    </a:cubicBezTo>
                    <a:cubicBezTo>
                      <a:pt x="157" y="40"/>
                      <a:pt x="154" y="42"/>
                      <a:pt x="153" y="46"/>
                    </a:cubicBezTo>
                    <a:cubicBezTo>
                      <a:pt x="151" y="56"/>
                      <a:pt x="154" y="67"/>
                      <a:pt x="150" y="76"/>
                    </a:cubicBezTo>
                    <a:cubicBezTo>
                      <a:pt x="145" y="86"/>
                      <a:pt x="123" y="94"/>
                      <a:pt x="123" y="94"/>
                    </a:cubicBezTo>
                    <a:cubicBezTo>
                      <a:pt x="120" y="104"/>
                      <a:pt x="122" y="104"/>
                      <a:pt x="111" y="109"/>
                    </a:cubicBezTo>
                    <a:cubicBezTo>
                      <a:pt x="105" y="112"/>
                      <a:pt x="93" y="115"/>
                      <a:pt x="93" y="115"/>
                    </a:cubicBezTo>
                    <a:cubicBezTo>
                      <a:pt x="81" y="134"/>
                      <a:pt x="64" y="150"/>
                      <a:pt x="57" y="172"/>
                    </a:cubicBezTo>
                    <a:cubicBezTo>
                      <a:pt x="61" y="183"/>
                      <a:pt x="66" y="191"/>
                      <a:pt x="69" y="202"/>
                    </a:cubicBezTo>
                    <a:cubicBezTo>
                      <a:pt x="68" y="216"/>
                      <a:pt x="72" y="284"/>
                      <a:pt x="48" y="292"/>
                    </a:cubicBezTo>
                    <a:cubicBezTo>
                      <a:pt x="41" y="312"/>
                      <a:pt x="36" y="325"/>
                      <a:pt x="18" y="337"/>
                    </a:cubicBezTo>
                    <a:cubicBezTo>
                      <a:pt x="10" y="350"/>
                      <a:pt x="0" y="347"/>
                      <a:pt x="9" y="361"/>
                    </a:cubicBezTo>
                    <a:cubicBezTo>
                      <a:pt x="10" y="401"/>
                      <a:pt x="10" y="441"/>
                      <a:pt x="12" y="481"/>
                    </a:cubicBezTo>
                    <a:cubicBezTo>
                      <a:pt x="12" y="490"/>
                      <a:pt x="15" y="520"/>
                      <a:pt x="18" y="532"/>
                    </a:cubicBezTo>
                    <a:cubicBezTo>
                      <a:pt x="20" y="541"/>
                      <a:pt x="27" y="559"/>
                      <a:pt x="27" y="559"/>
                    </a:cubicBezTo>
                    <a:cubicBezTo>
                      <a:pt x="24" y="571"/>
                      <a:pt x="20" y="583"/>
                      <a:pt x="18" y="595"/>
                    </a:cubicBezTo>
                    <a:cubicBezTo>
                      <a:pt x="23" y="614"/>
                      <a:pt x="21" y="628"/>
                      <a:pt x="39" y="640"/>
                    </a:cubicBezTo>
                    <a:cubicBezTo>
                      <a:pt x="44" y="655"/>
                      <a:pt x="44" y="674"/>
                      <a:pt x="60" y="679"/>
                    </a:cubicBezTo>
                    <a:cubicBezTo>
                      <a:pt x="73" y="718"/>
                      <a:pt x="61" y="744"/>
                      <a:pt x="108" y="760"/>
                    </a:cubicBezTo>
                    <a:cubicBezTo>
                      <a:pt x="125" y="786"/>
                      <a:pt x="121" y="771"/>
                      <a:pt x="117" y="805"/>
                    </a:cubicBezTo>
                    <a:cubicBezTo>
                      <a:pt x="118" y="809"/>
                      <a:pt x="120" y="817"/>
                      <a:pt x="120" y="817"/>
                    </a:cubicBezTo>
                    <a:cubicBezTo>
                      <a:pt x="116" y="834"/>
                      <a:pt x="99" y="844"/>
                      <a:pt x="93" y="862"/>
                    </a:cubicBezTo>
                    <a:cubicBezTo>
                      <a:pt x="96" y="912"/>
                      <a:pt x="86" y="916"/>
                      <a:pt x="123" y="928"/>
                    </a:cubicBezTo>
                    <a:cubicBezTo>
                      <a:pt x="142" y="957"/>
                      <a:pt x="117" y="916"/>
                      <a:pt x="132" y="997"/>
                    </a:cubicBezTo>
                    <a:cubicBezTo>
                      <a:pt x="133" y="1002"/>
                      <a:pt x="147" y="1005"/>
                      <a:pt x="150" y="1006"/>
                    </a:cubicBezTo>
                    <a:cubicBezTo>
                      <a:pt x="162" y="1012"/>
                      <a:pt x="186" y="1021"/>
                      <a:pt x="186" y="1021"/>
                    </a:cubicBezTo>
                    <a:cubicBezTo>
                      <a:pt x="194" y="1045"/>
                      <a:pt x="186" y="1019"/>
                      <a:pt x="183" y="1021"/>
                    </a:cubicBezTo>
                    <a:cubicBezTo>
                      <a:pt x="179" y="1024"/>
                      <a:pt x="181" y="1031"/>
                      <a:pt x="180" y="1036"/>
                    </a:cubicBezTo>
                    <a:cubicBezTo>
                      <a:pt x="181" y="1050"/>
                      <a:pt x="180" y="1064"/>
                      <a:pt x="183" y="1078"/>
                    </a:cubicBezTo>
                    <a:cubicBezTo>
                      <a:pt x="184" y="1081"/>
                      <a:pt x="190" y="1081"/>
                      <a:pt x="192" y="1084"/>
                    </a:cubicBezTo>
                    <a:cubicBezTo>
                      <a:pt x="206" y="1100"/>
                      <a:pt x="212" y="1136"/>
                      <a:pt x="228" y="1141"/>
                    </a:cubicBezTo>
                    <a:cubicBezTo>
                      <a:pt x="243" y="1136"/>
                      <a:pt x="241" y="1148"/>
                      <a:pt x="255" y="1138"/>
                    </a:cubicBezTo>
                    <a:cubicBezTo>
                      <a:pt x="265" y="1141"/>
                      <a:pt x="275" y="1147"/>
                      <a:pt x="285" y="1150"/>
                    </a:cubicBezTo>
                    <a:cubicBezTo>
                      <a:pt x="289" y="1161"/>
                      <a:pt x="299" y="1174"/>
                      <a:pt x="309" y="1177"/>
                    </a:cubicBezTo>
                    <a:cubicBezTo>
                      <a:pt x="324" y="1192"/>
                      <a:pt x="326" y="1184"/>
                      <a:pt x="339" y="1174"/>
                    </a:cubicBezTo>
                    <a:cubicBezTo>
                      <a:pt x="344" y="1170"/>
                      <a:pt x="351" y="1169"/>
                      <a:pt x="357" y="1165"/>
                    </a:cubicBezTo>
                    <a:cubicBezTo>
                      <a:pt x="363" y="1156"/>
                      <a:pt x="372" y="1148"/>
                      <a:pt x="375" y="1138"/>
                    </a:cubicBezTo>
                    <a:cubicBezTo>
                      <a:pt x="377" y="1132"/>
                      <a:pt x="381" y="1120"/>
                      <a:pt x="381" y="1120"/>
                    </a:cubicBezTo>
                    <a:cubicBezTo>
                      <a:pt x="387" y="1070"/>
                      <a:pt x="389" y="1112"/>
                      <a:pt x="402" y="1072"/>
                    </a:cubicBezTo>
                    <a:cubicBezTo>
                      <a:pt x="413" y="1039"/>
                      <a:pt x="395" y="1089"/>
                      <a:pt x="411" y="1054"/>
                    </a:cubicBezTo>
                    <a:cubicBezTo>
                      <a:pt x="414" y="1048"/>
                      <a:pt x="417" y="1036"/>
                      <a:pt x="417" y="1036"/>
                    </a:cubicBezTo>
                    <a:cubicBezTo>
                      <a:pt x="413" y="1018"/>
                      <a:pt x="416" y="982"/>
                      <a:pt x="435" y="976"/>
                    </a:cubicBezTo>
                    <a:cubicBezTo>
                      <a:pt x="445" y="961"/>
                      <a:pt x="442" y="945"/>
                      <a:pt x="447" y="928"/>
                    </a:cubicBezTo>
                    <a:cubicBezTo>
                      <a:pt x="450" y="918"/>
                      <a:pt x="456" y="911"/>
                      <a:pt x="459" y="901"/>
                    </a:cubicBezTo>
                    <a:cubicBezTo>
                      <a:pt x="463" y="838"/>
                      <a:pt x="463" y="862"/>
                      <a:pt x="477" y="820"/>
                    </a:cubicBezTo>
                    <a:cubicBezTo>
                      <a:pt x="476" y="806"/>
                      <a:pt x="482" y="789"/>
                      <a:pt x="474" y="778"/>
                    </a:cubicBezTo>
                    <a:cubicBezTo>
                      <a:pt x="468" y="770"/>
                      <a:pt x="447" y="785"/>
                      <a:pt x="444" y="775"/>
                    </a:cubicBezTo>
                    <a:cubicBezTo>
                      <a:pt x="408" y="644"/>
                      <a:pt x="481" y="671"/>
                      <a:pt x="432" y="655"/>
                    </a:cubicBezTo>
                    <a:cubicBezTo>
                      <a:pt x="433" y="633"/>
                      <a:pt x="432" y="611"/>
                      <a:pt x="435" y="589"/>
                    </a:cubicBezTo>
                    <a:cubicBezTo>
                      <a:pt x="437" y="569"/>
                      <a:pt x="449" y="591"/>
                      <a:pt x="435" y="571"/>
                    </a:cubicBezTo>
                    <a:cubicBezTo>
                      <a:pt x="405" y="577"/>
                      <a:pt x="430" y="562"/>
                      <a:pt x="435" y="547"/>
                    </a:cubicBezTo>
                    <a:cubicBezTo>
                      <a:pt x="440" y="514"/>
                      <a:pt x="412" y="454"/>
                      <a:pt x="447" y="442"/>
                    </a:cubicBezTo>
                    <a:cubicBezTo>
                      <a:pt x="462" y="419"/>
                      <a:pt x="463" y="382"/>
                      <a:pt x="468" y="355"/>
                    </a:cubicBezTo>
                    <a:cubicBezTo>
                      <a:pt x="467" y="321"/>
                      <a:pt x="477" y="285"/>
                      <a:pt x="465" y="253"/>
                    </a:cubicBezTo>
                    <a:cubicBezTo>
                      <a:pt x="461" y="242"/>
                      <a:pt x="438" y="259"/>
                      <a:pt x="429" y="250"/>
                    </a:cubicBezTo>
                    <a:cubicBezTo>
                      <a:pt x="372" y="193"/>
                      <a:pt x="452" y="223"/>
                      <a:pt x="417" y="211"/>
                    </a:cubicBezTo>
                    <a:cubicBezTo>
                      <a:pt x="416" y="176"/>
                      <a:pt x="423" y="140"/>
                      <a:pt x="414" y="106"/>
                    </a:cubicBezTo>
                    <a:cubicBezTo>
                      <a:pt x="400" y="55"/>
                      <a:pt x="379" y="128"/>
                      <a:pt x="390" y="94"/>
                    </a:cubicBezTo>
                    <a:cubicBezTo>
                      <a:pt x="386" y="76"/>
                      <a:pt x="388" y="59"/>
                      <a:pt x="378" y="43"/>
                    </a:cubicBezTo>
                    <a:cubicBezTo>
                      <a:pt x="373" y="25"/>
                      <a:pt x="369" y="24"/>
                      <a:pt x="351" y="28"/>
                    </a:cubicBezTo>
                    <a:cubicBezTo>
                      <a:pt x="333" y="40"/>
                      <a:pt x="350" y="29"/>
                      <a:pt x="330" y="22"/>
                    </a:cubicBezTo>
                    <a:cubicBezTo>
                      <a:pt x="313" y="28"/>
                      <a:pt x="297" y="33"/>
                      <a:pt x="282" y="43"/>
                    </a:cubicBezTo>
                    <a:cubicBezTo>
                      <a:pt x="273" y="16"/>
                      <a:pt x="282" y="24"/>
                      <a:pt x="249" y="28"/>
                    </a:cubicBezTo>
                    <a:cubicBezTo>
                      <a:pt x="242" y="27"/>
                      <a:pt x="234" y="29"/>
                      <a:pt x="228" y="25"/>
                    </a:cubicBezTo>
                    <a:cubicBezTo>
                      <a:pt x="225" y="23"/>
                      <a:pt x="229" y="15"/>
                      <a:pt x="225" y="13"/>
                    </a:cubicBezTo>
                    <a:cubicBezTo>
                      <a:pt x="200" y="0"/>
                      <a:pt x="216" y="28"/>
                      <a:pt x="207" y="10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04" name="Freeform 113">
                <a:extLst>
                  <a:ext uri="{FF2B5EF4-FFF2-40B4-BE49-F238E27FC236}">
                    <a16:creationId xmlns:a16="http://schemas.microsoft.com/office/drawing/2014/main" id="{41175F8D-919D-4A94-8BB3-747EE040B5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10" y="6511"/>
                <a:ext cx="103" cy="165"/>
              </a:xfrm>
              <a:custGeom>
                <a:avLst/>
                <a:gdLst>
                  <a:gd name="T0" fmla="*/ 1 w 203"/>
                  <a:gd name="T1" fmla="*/ 0 h 330"/>
                  <a:gd name="T2" fmla="*/ 1 w 203"/>
                  <a:gd name="T3" fmla="*/ 1 h 330"/>
                  <a:gd name="T4" fmla="*/ 1 w 203"/>
                  <a:gd name="T5" fmla="*/ 1 h 330"/>
                  <a:gd name="T6" fmla="*/ 1 w 203"/>
                  <a:gd name="T7" fmla="*/ 1 h 330"/>
                  <a:gd name="T8" fmla="*/ 1 w 203"/>
                  <a:gd name="T9" fmla="*/ 1 h 330"/>
                  <a:gd name="T10" fmla="*/ 1 w 203"/>
                  <a:gd name="T11" fmla="*/ 1 h 330"/>
                  <a:gd name="T12" fmla="*/ 0 w 203"/>
                  <a:gd name="T13" fmla="*/ 1 h 330"/>
                  <a:gd name="T14" fmla="*/ 1 w 203"/>
                  <a:gd name="T15" fmla="*/ 1 h 330"/>
                  <a:gd name="T16" fmla="*/ 1 w 203"/>
                  <a:gd name="T17" fmla="*/ 1 h 330"/>
                  <a:gd name="T18" fmla="*/ 1 w 203"/>
                  <a:gd name="T19" fmla="*/ 1 h 330"/>
                  <a:gd name="T20" fmla="*/ 1 w 203"/>
                  <a:gd name="T21" fmla="*/ 1 h 330"/>
                  <a:gd name="T22" fmla="*/ 1 w 203"/>
                  <a:gd name="T23" fmla="*/ 1 h 330"/>
                  <a:gd name="T24" fmla="*/ 1 w 203"/>
                  <a:gd name="T25" fmla="*/ 1 h 330"/>
                  <a:gd name="T26" fmla="*/ 1 w 203"/>
                  <a:gd name="T27" fmla="*/ 1 h 330"/>
                  <a:gd name="T28" fmla="*/ 1 w 203"/>
                  <a:gd name="T29" fmla="*/ 1 h 330"/>
                  <a:gd name="T30" fmla="*/ 1 w 203"/>
                  <a:gd name="T31" fmla="*/ 1 h 330"/>
                  <a:gd name="T32" fmla="*/ 1 w 203"/>
                  <a:gd name="T33" fmla="*/ 1 h 330"/>
                  <a:gd name="T34" fmla="*/ 1 w 203"/>
                  <a:gd name="T35" fmla="*/ 0 h 3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3"/>
                  <a:gd name="T55" fmla="*/ 0 h 330"/>
                  <a:gd name="T56" fmla="*/ 203 w 203"/>
                  <a:gd name="T57" fmla="*/ 330 h 3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3" h="330">
                    <a:moveTo>
                      <a:pt x="21" y="0"/>
                    </a:moveTo>
                    <a:cubicBezTo>
                      <a:pt x="38" y="25"/>
                      <a:pt x="32" y="13"/>
                      <a:pt x="24" y="36"/>
                    </a:cubicBezTo>
                    <a:cubicBezTo>
                      <a:pt x="26" y="48"/>
                      <a:pt x="26" y="60"/>
                      <a:pt x="30" y="72"/>
                    </a:cubicBezTo>
                    <a:cubicBezTo>
                      <a:pt x="33" y="81"/>
                      <a:pt x="39" y="99"/>
                      <a:pt x="39" y="99"/>
                    </a:cubicBezTo>
                    <a:cubicBezTo>
                      <a:pt x="37" y="131"/>
                      <a:pt x="41" y="155"/>
                      <a:pt x="24" y="180"/>
                    </a:cubicBezTo>
                    <a:cubicBezTo>
                      <a:pt x="21" y="210"/>
                      <a:pt x="25" y="238"/>
                      <a:pt x="18" y="267"/>
                    </a:cubicBezTo>
                    <a:cubicBezTo>
                      <a:pt x="16" y="288"/>
                      <a:pt x="20" y="299"/>
                      <a:pt x="0" y="306"/>
                    </a:cubicBezTo>
                    <a:cubicBezTo>
                      <a:pt x="37" y="318"/>
                      <a:pt x="75" y="319"/>
                      <a:pt x="114" y="321"/>
                    </a:cubicBezTo>
                    <a:cubicBezTo>
                      <a:pt x="203" y="316"/>
                      <a:pt x="169" y="330"/>
                      <a:pt x="153" y="306"/>
                    </a:cubicBezTo>
                    <a:cubicBezTo>
                      <a:pt x="152" y="300"/>
                      <a:pt x="155" y="292"/>
                      <a:pt x="150" y="288"/>
                    </a:cubicBezTo>
                    <a:cubicBezTo>
                      <a:pt x="145" y="283"/>
                      <a:pt x="132" y="292"/>
                      <a:pt x="129" y="285"/>
                    </a:cubicBezTo>
                    <a:cubicBezTo>
                      <a:pt x="122" y="267"/>
                      <a:pt x="127" y="247"/>
                      <a:pt x="126" y="228"/>
                    </a:cubicBezTo>
                    <a:cubicBezTo>
                      <a:pt x="123" y="142"/>
                      <a:pt x="117" y="119"/>
                      <a:pt x="117" y="33"/>
                    </a:cubicBezTo>
                    <a:cubicBezTo>
                      <a:pt x="107" y="36"/>
                      <a:pt x="90" y="48"/>
                      <a:pt x="90" y="48"/>
                    </a:cubicBezTo>
                    <a:cubicBezTo>
                      <a:pt x="84" y="47"/>
                      <a:pt x="76" y="49"/>
                      <a:pt x="72" y="45"/>
                    </a:cubicBezTo>
                    <a:cubicBezTo>
                      <a:pt x="68" y="41"/>
                      <a:pt x="74" y="30"/>
                      <a:pt x="69" y="27"/>
                    </a:cubicBezTo>
                    <a:cubicBezTo>
                      <a:pt x="61" y="22"/>
                      <a:pt x="49" y="25"/>
                      <a:pt x="39" y="24"/>
                    </a:cubicBezTo>
                    <a:cubicBezTo>
                      <a:pt x="35" y="11"/>
                      <a:pt x="28" y="14"/>
                      <a:pt x="21" y="0"/>
                    </a:cubicBezTo>
                    <a:close/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743" name="Freeform 114">
              <a:extLst>
                <a:ext uri="{FF2B5EF4-FFF2-40B4-BE49-F238E27FC236}">
                  <a16:creationId xmlns:a16="http://schemas.microsoft.com/office/drawing/2014/main" id="{E61C74A8-97EF-4E3F-A7AC-7C03500CA2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021524" y="8742680"/>
              <a:ext cx="249592" cy="710563"/>
            </a:xfrm>
            <a:custGeom>
              <a:avLst/>
              <a:gdLst>
                <a:gd name="T0" fmla="*/ 0 w 929"/>
                <a:gd name="T1" fmla="*/ 0 h 3218"/>
                <a:gd name="T2" fmla="*/ 0 w 929"/>
                <a:gd name="T3" fmla="*/ 0 h 3218"/>
                <a:gd name="T4" fmla="*/ 0 w 929"/>
                <a:gd name="T5" fmla="*/ 0 h 3218"/>
                <a:gd name="T6" fmla="*/ 0 w 929"/>
                <a:gd name="T7" fmla="*/ 0 h 3218"/>
                <a:gd name="T8" fmla="*/ 0 w 929"/>
                <a:gd name="T9" fmla="*/ 0 h 3218"/>
                <a:gd name="T10" fmla="*/ 0 w 929"/>
                <a:gd name="T11" fmla="*/ 0 h 3218"/>
                <a:gd name="T12" fmla="*/ 0 w 929"/>
                <a:gd name="T13" fmla="*/ 0 h 3218"/>
                <a:gd name="T14" fmla="*/ 0 w 929"/>
                <a:gd name="T15" fmla="*/ 0 h 3218"/>
                <a:gd name="T16" fmla="*/ 0 w 929"/>
                <a:gd name="T17" fmla="*/ 0 h 3218"/>
                <a:gd name="T18" fmla="*/ 0 w 929"/>
                <a:gd name="T19" fmla="*/ 0 h 3218"/>
                <a:gd name="T20" fmla="*/ 0 w 929"/>
                <a:gd name="T21" fmla="*/ 0 h 3218"/>
                <a:gd name="T22" fmla="*/ 0 w 929"/>
                <a:gd name="T23" fmla="*/ 0 h 3218"/>
                <a:gd name="T24" fmla="*/ 0 w 929"/>
                <a:gd name="T25" fmla="*/ 0 h 3218"/>
                <a:gd name="T26" fmla="*/ 0 w 929"/>
                <a:gd name="T27" fmla="*/ 0 h 3218"/>
                <a:gd name="T28" fmla="*/ 0 w 929"/>
                <a:gd name="T29" fmla="*/ 0 h 3218"/>
                <a:gd name="T30" fmla="*/ 0 w 929"/>
                <a:gd name="T31" fmla="*/ 0 h 3218"/>
                <a:gd name="T32" fmla="*/ 0 w 929"/>
                <a:gd name="T33" fmla="*/ 0 h 3218"/>
                <a:gd name="T34" fmla="*/ 0 w 929"/>
                <a:gd name="T35" fmla="*/ 0 h 3218"/>
                <a:gd name="T36" fmla="*/ 0 w 929"/>
                <a:gd name="T37" fmla="*/ 0 h 3218"/>
                <a:gd name="T38" fmla="*/ 0 w 929"/>
                <a:gd name="T39" fmla="*/ 0 h 3218"/>
                <a:gd name="T40" fmla="*/ 0 w 929"/>
                <a:gd name="T41" fmla="*/ 0 h 3218"/>
                <a:gd name="T42" fmla="*/ 0 w 929"/>
                <a:gd name="T43" fmla="*/ 0 h 3218"/>
                <a:gd name="T44" fmla="*/ 0 w 929"/>
                <a:gd name="T45" fmla="*/ 0 h 3218"/>
                <a:gd name="T46" fmla="*/ 0 w 929"/>
                <a:gd name="T47" fmla="*/ 0 h 3218"/>
                <a:gd name="T48" fmla="*/ 0 w 929"/>
                <a:gd name="T49" fmla="*/ 0 h 3218"/>
                <a:gd name="T50" fmla="*/ 0 w 929"/>
                <a:gd name="T51" fmla="*/ 0 h 3218"/>
                <a:gd name="T52" fmla="*/ 0 w 929"/>
                <a:gd name="T53" fmla="*/ 0 h 3218"/>
                <a:gd name="T54" fmla="*/ 0 w 929"/>
                <a:gd name="T55" fmla="*/ 0 h 3218"/>
                <a:gd name="T56" fmla="*/ 0 w 929"/>
                <a:gd name="T57" fmla="*/ 0 h 3218"/>
                <a:gd name="T58" fmla="*/ 0 w 929"/>
                <a:gd name="T59" fmla="*/ 0 h 3218"/>
                <a:gd name="T60" fmla="*/ 0 w 929"/>
                <a:gd name="T61" fmla="*/ 0 h 3218"/>
                <a:gd name="T62" fmla="*/ 0 w 929"/>
                <a:gd name="T63" fmla="*/ 0 h 3218"/>
                <a:gd name="T64" fmla="*/ 0 w 929"/>
                <a:gd name="T65" fmla="*/ 0 h 3218"/>
                <a:gd name="T66" fmla="*/ 0 w 929"/>
                <a:gd name="T67" fmla="*/ 0 h 3218"/>
                <a:gd name="T68" fmla="*/ 0 w 929"/>
                <a:gd name="T69" fmla="*/ 0 h 3218"/>
                <a:gd name="T70" fmla="*/ 0 w 929"/>
                <a:gd name="T71" fmla="*/ 0 h 32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29"/>
                <a:gd name="T109" fmla="*/ 0 h 3218"/>
                <a:gd name="T110" fmla="*/ 929 w 929"/>
                <a:gd name="T111" fmla="*/ 3218 h 32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29" h="3218">
                  <a:moveTo>
                    <a:pt x="7" y="91"/>
                  </a:moveTo>
                  <a:cubicBezTo>
                    <a:pt x="31" y="162"/>
                    <a:pt x="9" y="139"/>
                    <a:pt x="57" y="171"/>
                  </a:cubicBezTo>
                  <a:cubicBezTo>
                    <a:pt x="82" y="246"/>
                    <a:pt x="45" y="156"/>
                    <a:pt x="97" y="221"/>
                  </a:cubicBezTo>
                  <a:cubicBezTo>
                    <a:pt x="152" y="290"/>
                    <a:pt x="51" y="214"/>
                    <a:pt x="137" y="271"/>
                  </a:cubicBezTo>
                  <a:cubicBezTo>
                    <a:pt x="161" y="342"/>
                    <a:pt x="139" y="319"/>
                    <a:pt x="187" y="351"/>
                  </a:cubicBezTo>
                  <a:cubicBezTo>
                    <a:pt x="201" y="308"/>
                    <a:pt x="213" y="264"/>
                    <a:pt x="227" y="221"/>
                  </a:cubicBezTo>
                  <a:cubicBezTo>
                    <a:pt x="232" y="205"/>
                    <a:pt x="221" y="255"/>
                    <a:pt x="217" y="271"/>
                  </a:cubicBezTo>
                  <a:cubicBezTo>
                    <a:pt x="209" y="304"/>
                    <a:pt x="207" y="302"/>
                    <a:pt x="187" y="331"/>
                  </a:cubicBezTo>
                  <a:cubicBezTo>
                    <a:pt x="112" y="306"/>
                    <a:pt x="208" y="348"/>
                    <a:pt x="147" y="261"/>
                  </a:cubicBezTo>
                  <a:cubicBezTo>
                    <a:pt x="133" y="241"/>
                    <a:pt x="87" y="221"/>
                    <a:pt x="87" y="221"/>
                  </a:cubicBezTo>
                  <a:cubicBezTo>
                    <a:pt x="82" y="207"/>
                    <a:pt x="75" y="165"/>
                    <a:pt x="47" y="171"/>
                  </a:cubicBezTo>
                  <a:cubicBezTo>
                    <a:pt x="35" y="173"/>
                    <a:pt x="34" y="191"/>
                    <a:pt x="27" y="201"/>
                  </a:cubicBezTo>
                  <a:cubicBezTo>
                    <a:pt x="0" y="121"/>
                    <a:pt x="27" y="221"/>
                    <a:pt x="27" y="141"/>
                  </a:cubicBezTo>
                  <a:cubicBezTo>
                    <a:pt x="27" y="130"/>
                    <a:pt x="10" y="104"/>
                    <a:pt x="17" y="111"/>
                  </a:cubicBezTo>
                  <a:cubicBezTo>
                    <a:pt x="28" y="122"/>
                    <a:pt x="29" y="138"/>
                    <a:pt x="37" y="151"/>
                  </a:cubicBezTo>
                  <a:cubicBezTo>
                    <a:pt x="84" y="226"/>
                    <a:pt x="138" y="297"/>
                    <a:pt x="187" y="371"/>
                  </a:cubicBezTo>
                  <a:cubicBezTo>
                    <a:pt x="205" y="398"/>
                    <a:pt x="216" y="457"/>
                    <a:pt x="227" y="491"/>
                  </a:cubicBezTo>
                  <a:cubicBezTo>
                    <a:pt x="254" y="572"/>
                    <a:pt x="263" y="662"/>
                    <a:pt x="297" y="741"/>
                  </a:cubicBezTo>
                  <a:cubicBezTo>
                    <a:pt x="302" y="752"/>
                    <a:pt x="312" y="760"/>
                    <a:pt x="317" y="771"/>
                  </a:cubicBezTo>
                  <a:cubicBezTo>
                    <a:pt x="365" y="878"/>
                    <a:pt x="312" y="793"/>
                    <a:pt x="357" y="861"/>
                  </a:cubicBezTo>
                  <a:cubicBezTo>
                    <a:pt x="378" y="967"/>
                    <a:pt x="353" y="1078"/>
                    <a:pt x="387" y="1181"/>
                  </a:cubicBezTo>
                  <a:cubicBezTo>
                    <a:pt x="362" y="1533"/>
                    <a:pt x="387" y="1093"/>
                    <a:pt x="387" y="1481"/>
                  </a:cubicBezTo>
                  <a:cubicBezTo>
                    <a:pt x="387" y="1623"/>
                    <a:pt x="369" y="1769"/>
                    <a:pt x="357" y="1911"/>
                  </a:cubicBezTo>
                  <a:cubicBezTo>
                    <a:pt x="377" y="2108"/>
                    <a:pt x="323" y="2310"/>
                    <a:pt x="387" y="2501"/>
                  </a:cubicBezTo>
                  <a:cubicBezTo>
                    <a:pt x="384" y="2624"/>
                    <a:pt x="391" y="2748"/>
                    <a:pt x="377" y="2871"/>
                  </a:cubicBezTo>
                  <a:cubicBezTo>
                    <a:pt x="373" y="2905"/>
                    <a:pt x="378" y="3008"/>
                    <a:pt x="367" y="3041"/>
                  </a:cubicBezTo>
                  <a:cubicBezTo>
                    <a:pt x="377" y="3218"/>
                    <a:pt x="278" y="3151"/>
                    <a:pt x="427" y="3151"/>
                  </a:cubicBezTo>
                  <a:cubicBezTo>
                    <a:pt x="447" y="3151"/>
                    <a:pt x="467" y="3144"/>
                    <a:pt x="487" y="3141"/>
                  </a:cubicBezTo>
                  <a:cubicBezTo>
                    <a:pt x="474" y="2816"/>
                    <a:pt x="455" y="2781"/>
                    <a:pt x="447" y="2391"/>
                  </a:cubicBezTo>
                  <a:cubicBezTo>
                    <a:pt x="452" y="2001"/>
                    <a:pt x="487" y="1569"/>
                    <a:pt x="447" y="1171"/>
                  </a:cubicBezTo>
                  <a:cubicBezTo>
                    <a:pt x="450" y="1081"/>
                    <a:pt x="445" y="990"/>
                    <a:pt x="457" y="901"/>
                  </a:cubicBezTo>
                  <a:cubicBezTo>
                    <a:pt x="459" y="889"/>
                    <a:pt x="479" y="890"/>
                    <a:pt x="487" y="881"/>
                  </a:cubicBezTo>
                  <a:cubicBezTo>
                    <a:pt x="508" y="855"/>
                    <a:pt x="507" y="811"/>
                    <a:pt x="527" y="781"/>
                  </a:cubicBezTo>
                  <a:cubicBezTo>
                    <a:pt x="560" y="648"/>
                    <a:pt x="512" y="481"/>
                    <a:pt x="567" y="371"/>
                  </a:cubicBezTo>
                  <a:cubicBezTo>
                    <a:pt x="572" y="360"/>
                    <a:pt x="582" y="352"/>
                    <a:pt x="587" y="341"/>
                  </a:cubicBezTo>
                  <a:cubicBezTo>
                    <a:pt x="592" y="332"/>
                    <a:pt x="588" y="317"/>
                    <a:pt x="597" y="311"/>
                  </a:cubicBezTo>
                  <a:cubicBezTo>
                    <a:pt x="614" y="299"/>
                    <a:pt x="639" y="303"/>
                    <a:pt x="657" y="291"/>
                  </a:cubicBezTo>
                  <a:cubicBezTo>
                    <a:pt x="677" y="278"/>
                    <a:pt x="717" y="251"/>
                    <a:pt x="717" y="251"/>
                  </a:cubicBezTo>
                  <a:cubicBezTo>
                    <a:pt x="735" y="198"/>
                    <a:pt x="715" y="241"/>
                    <a:pt x="757" y="191"/>
                  </a:cubicBezTo>
                  <a:cubicBezTo>
                    <a:pt x="795" y="145"/>
                    <a:pt x="794" y="154"/>
                    <a:pt x="857" y="141"/>
                  </a:cubicBezTo>
                  <a:cubicBezTo>
                    <a:pt x="908" y="107"/>
                    <a:pt x="873" y="139"/>
                    <a:pt x="897" y="91"/>
                  </a:cubicBezTo>
                  <a:cubicBezTo>
                    <a:pt x="902" y="80"/>
                    <a:pt x="929" y="64"/>
                    <a:pt x="917" y="61"/>
                  </a:cubicBezTo>
                  <a:cubicBezTo>
                    <a:pt x="897" y="56"/>
                    <a:pt x="857" y="81"/>
                    <a:pt x="857" y="81"/>
                  </a:cubicBezTo>
                  <a:cubicBezTo>
                    <a:pt x="854" y="98"/>
                    <a:pt x="858" y="118"/>
                    <a:pt x="847" y="131"/>
                  </a:cubicBezTo>
                  <a:cubicBezTo>
                    <a:pt x="838" y="142"/>
                    <a:pt x="820" y="137"/>
                    <a:pt x="807" y="141"/>
                  </a:cubicBezTo>
                  <a:cubicBezTo>
                    <a:pt x="771" y="151"/>
                    <a:pt x="780" y="149"/>
                    <a:pt x="747" y="171"/>
                  </a:cubicBezTo>
                  <a:cubicBezTo>
                    <a:pt x="696" y="154"/>
                    <a:pt x="730" y="175"/>
                    <a:pt x="707" y="121"/>
                  </a:cubicBezTo>
                  <a:cubicBezTo>
                    <a:pt x="702" y="110"/>
                    <a:pt x="692" y="102"/>
                    <a:pt x="687" y="91"/>
                  </a:cubicBezTo>
                  <a:cubicBezTo>
                    <a:pt x="678" y="72"/>
                    <a:pt x="667" y="31"/>
                    <a:pt x="667" y="31"/>
                  </a:cubicBezTo>
                  <a:cubicBezTo>
                    <a:pt x="657" y="34"/>
                    <a:pt x="646" y="46"/>
                    <a:pt x="637" y="41"/>
                  </a:cubicBezTo>
                  <a:cubicBezTo>
                    <a:pt x="628" y="36"/>
                    <a:pt x="627" y="0"/>
                    <a:pt x="627" y="11"/>
                  </a:cubicBezTo>
                  <a:cubicBezTo>
                    <a:pt x="627" y="85"/>
                    <a:pt x="623" y="72"/>
                    <a:pt x="667" y="101"/>
                  </a:cubicBezTo>
                  <a:cubicBezTo>
                    <a:pt x="670" y="111"/>
                    <a:pt x="672" y="122"/>
                    <a:pt x="677" y="131"/>
                  </a:cubicBezTo>
                  <a:cubicBezTo>
                    <a:pt x="682" y="142"/>
                    <a:pt x="692" y="150"/>
                    <a:pt x="697" y="161"/>
                  </a:cubicBezTo>
                  <a:cubicBezTo>
                    <a:pt x="706" y="180"/>
                    <a:pt x="717" y="221"/>
                    <a:pt x="717" y="221"/>
                  </a:cubicBezTo>
                  <a:cubicBezTo>
                    <a:pt x="662" y="239"/>
                    <a:pt x="622" y="283"/>
                    <a:pt x="567" y="301"/>
                  </a:cubicBezTo>
                  <a:cubicBezTo>
                    <a:pt x="533" y="250"/>
                    <a:pt x="530" y="203"/>
                    <a:pt x="547" y="141"/>
                  </a:cubicBezTo>
                  <a:cubicBezTo>
                    <a:pt x="553" y="119"/>
                    <a:pt x="570" y="102"/>
                    <a:pt x="577" y="81"/>
                  </a:cubicBezTo>
                  <a:cubicBezTo>
                    <a:pt x="559" y="7"/>
                    <a:pt x="575" y="48"/>
                    <a:pt x="557" y="101"/>
                  </a:cubicBezTo>
                  <a:cubicBezTo>
                    <a:pt x="553" y="112"/>
                    <a:pt x="544" y="121"/>
                    <a:pt x="537" y="131"/>
                  </a:cubicBezTo>
                  <a:cubicBezTo>
                    <a:pt x="527" y="128"/>
                    <a:pt x="514" y="128"/>
                    <a:pt x="507" y="121"/>
                  </a:cubicBezTo>
                  <a:cubicBezTo>
                    <a:pt x="487" y="101"/>
                    <a:pt x="507" y="61"/>
                    <a:pt x="487" y="121"/>
                  </a:cubicBezTo>
                  <a:cubicBezTo>
                    <a:pt x="498" y="154"/>
                    <a:pt x="516" y="178"/>
                    <a:pt x="527" y="211"/>
                  </a:cubicBezTo>
                  <a:cubicBezTo>
                    <a:pt x="534" y="271"/>
                    <a:pt x="539" y="316"/>
                    <a:pt x="557" y="371"/>
                  </a:cubicBezTo>
                  <a:cubicBezTo>
                    <a:pt x="554" y="388"/>
                    <a:pt x="554" y="406"/>
                    <a:pt x="547" y="421"/>
                  </a:cubicBezTo>
                  <a:cubicBezTo>
                    <a:pt x="537" y="443"/>
                    <a:pt x="507" y="481"/>
                    <a:pt x="507" y="481"/>
                  </a:cubicBezTo>
                  <a:cubicBezTo>
                    <a:pt x="536" y="569"/>
                    <a:pt x="560" y="686"/>
                    <a:pt x="477" y="741"/>
                  </a:cubicBezTo>
                  <a:cubicBezTo>
                    <a:pt x="446" y="788"/>
                    <a:pt x="437" y="824"/>
                    <a:pt x="387" y="841"/>
                  </a:cubicBezTo>
                  <a:cubicBezTo>
                    <a:pt x="380" y="821"/>
                    <a:pt x="370" y="802"/>
                    <a:pt x="367" y="781"/>
                  </a:cubicBezTo>
                  <a:cubicBezTo>
                    <a:pt x="364" y="754"/>
                    <a:pt x="375" y="721"/>
                    <a:pt x="357" y="701"/>
                  </a:cubicBezTo>
                  <a:cubicBezTo>
                    <a:pt x="341" y="683"/>
                    <a:pt x="310" y="694"/>
                    <a:pt x="287" y="691"/>
                  </a:cubicBezTo>
                  <a:cubicBezTo>
                    <a:pt x="277" y="629"/>
                    <a:pt x="282" y="564"/>
                    <a:pt x="247" y="511"/>
                  </a:cubicBezTo>
                  <a:cubicBezTo>
                    <a:pt x="234" y="461"/>
                    <a:pt x="238" y="376"/>
                    <a:pt x="187" y="351"/>
                  </a:cubicBezTo>
                </a:path>
              </a:pathLst>
            </a:custGeom>
            <a:solidFill>
              <a:srgbClr val="484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745" name="Group 69">
              <a:extLst>
                <a:ext uri="{FF2B5EF4-FFF2-40B4-BE49-F238E27FC236}">
                  <a16:creationId xmlns:a16="http://schemas.microsoft.com/office/drawing/2014/main" id="{82C36A68-D3E1-4CC3-B6ED-18C00209EB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635213" y="8377757"/>
              <a:ext cx="459543" cy="956639"/>
              <a:chOff x="7195" y="3645"/>
              <a:chExt cx="852" cy="2699"/>
            </a:xfrm>
          </p:grpSpPr>
          <p:sp>
            <p:nvSpPr>
              <p:cNvPr id="801" name="Freeform 117">
                <a:extLst>
                  <a:ext uri="{FF2B5EF4-FFF2-40B4-BE49-F238E27FC236}">
                    <a16:creationId xmlns:a16="http://schemas.microsoft.com/office/drawing/2014/main" id="{9F6F3176-FC36-4F69-86A1-86BE4E1F56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95" y="3645"/>
                <a:ext cx="852" cy="826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99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dirty="0"/>
              </a:p>
            </p:txBody>
          </p:sp>
          <p:sp>
            <p:nvSpPr>
              <p:cNvPr id="802" name="Freeform 118">
                <a:extLst>
                  <a:ext uri="{FF2B5EF4-FFF2-40B4-BE49-F238E27FC236}">
                    <a16:creationId xmlns:a16="http://schemas.microsoft.com/office/drawing/2014/main" id="{C49CA97A-C538-4E36-9243-032F5433C6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69" y="4334"/>
                <a:ext cx="496" cy="2010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746" name="Group 70">
              <a:extLst>
                <a:ext uri="{FF2B5EF4-FFF2-40B4-BE49-F238E27FC236}">
                  <a16:creationId xmlns:a16="http://schemas.microsoft.com/office/drawing/2014/main" id="{FA27666D-5E23-46F1-A051-905FA26B6A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477647" y="9097473"/>
              <a:ext cx="130669" cy="259181"/>
              <a:chOff x="5034" y="5677"/>
              <a:chExt cx="244" cy="731"/>
            </a:xfrm>
          </p:grpSpPr>
          <p:sp>
            <p:nvSpPr>
              <p:cNvPr id="799" name="Freeform 120">
                <a:extLst>
                  <a:ext uri="{FF2B5EF4-FFF2-40B4-BE49-F238E27FC236}">
                    <a16:creationId xmlns:a16="http://schemas.microsoft.com/office/drawing/2014/main" id="{A9B43F0A-D0D6-4793-82A1-D93EFBAAB8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34" y="5677"/>
                <a:ext cx="244" cy="596"/>
              </a:xfrm>
              <a:custGeom>
                <a:avLst/>
                <a:gdLst>
                  <a:gd name="T0" fmla="*/ 1 w 482"/>
                  <a:gd name="T1" fmla="*/ 1 h 1192"/>
                  <a:gd name="T2" fmla="*/ 1 w 482"/>
                  <a:gd name="T3" fmla="*/ 1 h 1192"/>
                  <a:gd name="T4" fmla="*/ 1 w 482"/>
                  <a:gd name="T5" fmla="*/ 1 h 1192"/>
                  <a:gd name="T6" fmla="*/ 1 w 482"/>
                  <a:gd name="T7" fmla="*/ 1 h 1192"/>
                  <a:gd name="T8" fmla="*/ 1 w 482"/>
                  <a:gd name="T9" fmla="*/ 1 h 1192"/>
                  <a:gd name="T10" fmla="*/ 1 w 482"/>
                  <a:gd name="T11" fmla="*/ 1 h 1192"/>
                  <a:gd name="T12" fmla="*/ 1 w 482"/>
                  <a:gd name="T13" fmla="*/ 1 h 1192"/>
                  <a:gd name="T14" fmla="*/ 1 w 482"/>
                  <a:gd name="T15" fmla="*/ 1 h 1192"/>
                  <a:gd name="T16" fmla="*/ 1 w 482"/>
                  <a:gd name="T17" fmla="*/ 1 h 1192"/>
                  <a:gd name="T18" fmla="*/ 1 w 482"/>
                  <a:gd name="T19" fmla="*/ 1 h 1192"/>
                  <a:gd name="T20" fmla="*/ 1 w 482"/>
                  <a:gd name="T21" fmla="*/ 1 h 1192"/>
                  <a:gd name="T22" fmla="*/ 1 w 482"/>
                  <a:gd name="T23" fmla="*/ 1 h 1192"/>
                  <a:gd name="T24" fmla="*/ 1 w 482"/>
                  <a:gd name="T25" fmla="*/ 1 h 1192"/>
                  <a:gd name="T26" fmla="*/ 1 w 482"/>
                  <a:gd name="T27" fmla="*/ 1 h 1192"/>
                  <a:gd name="T28" fmla="*/ 1 w 482"/>
                  <a:gd name="T29" fmla="*/ 1 h 1192"/>
                  <a:gd name="T30" fmla="*/ 1 w 482"/>
                  <a:gd name="T31" fmla="*/ 1 h 1192"/>
                  <a:gd name="T32" fmla="*/ 1 w 482"/>
                  <a:gd name="T33" fmla="*/ 1 h 1192"/>
                  <a:gd name="T34" fmla="*/ 1 w 482"/>
                  <a:gd name="T35" fmla="*/ 1 h 1192"/>
                  <a:gd name="T36" fmla="*/ 1 w 482"/>
                  <a:gd name="T37" fmla="*/ 1 h 1192"/>
                  <a:gd name="T38" fmla="*/ 1 w 482"/>
                  <a:gd name="T39" fmla="*/ 1 h 1192"/>
                  <a:gd name="T40" fmla="*/ 1 w 482"/>
                  <a:gd name="T41" fmla="*/ 1 h 1192"/>
                  <a:gd name="T42" fmla="*/ 1 w 482"/>
                  <a:gd name="T43" fmla="*/ 1 h 1192"/>
                  <a:gd name="T44" fmla="*/ 1 w 482"/>
                  <a:gd name="T45" fmla="*/ 1 h 1192"/>
                  <a:gd name="T46" fmla="*/ 1 w 482"/>
                  <a:gd name="T47" fmla="*/ 1 h 1192"/>
                  <a:gd name="T48" fmla="*/ 1 w 482"/>
                  <a:gd name="T49" fmla="*/ 1 h 1192"/>
                  <a:gd name="T50" fmla="*/ 1 w 482"/>
                  <a:gd name="T51" fmla="*/ 1 h 1192"/>
                  <a:gd name="T52" fmla="*/ 1 w 482"/>
                  <a:gd name="T53" fmla="*/ 1 h 1192"/>
                  <a:gd name="T54" fmla="*/ 1 w 482"/>
                  <a:gd name="T55" fmla="*/ 1 h 1192"/>
                  <a:gd name="T56" fmla="*/ 1 w 482"/>
                  <a:gd name="T57" fmla="*/ 1 h 1192"/>
                  <a:gd name="T58" fmla="*/ 1 w 482"/>
                  <a:gd name="T59" fmla="*/ 1 h 1192"/>
                  <a:gd name="T60" fmla="*/ 1 w 482"/>
                  <a:gd name="T61" fmla="*/ 1 h 1192"/>
                  <a:gd name="T62" fmla="*/ 1 w 482"/>
                  <a:gd name="T63" fmla="*/ 1 h 1192"/>
                  <a:gd name="T64" fmla="*/ 1 w 482"/>
                  <a:gd name="T65" fmla="*/ 1 h 11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82"/>
                  <a:gd name="T100" fmla="*/ 0 h 1192"/>
                  <a:gd name="T101" fmla="*/ 482 w 482"/>
                  <a:gd name="T102" fmla="*/ 1192 h 11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82" h="1192">
                    <a:moveTo>
                      <a:pt x="207" y="10"/>
                    </a:moveTo>
                    <a:cubicBezTo>
                      <a:pt x="195" y="27"/>
                      <a:pt x="176" y="26"/>
                      <a:pt x="159" y="37"/>
                    </a:cubicBezTo>
                    <a:cubicBezTo>
                      <a:pt x="157" y="40"/>
                      <a:pt x="154" y="42"/>
                      <a:pt x="153" y="46"/>
                    </a:cubicBezTo>
                    <a:cubicBezTo>
                      <a:pt x="151" y="56"/>
                      <a:pt x="154" y="67"/>
                      <a:pt x="150" y="76"/>
                    </a:cubicBezTo>
                    <a:cubicBezTo>
                      <a:pt x="145" y="86"/>
                      <a:pt x="123" y="94"/>
                      <a:pt x="123" y="94"/>
                    </a:cubicBezTo>
                    <a:cubicBezTo>
                      <a:pt x="120" y="104"/>
                      <a:pt x="122" y="104"/>
                      <a:pt x="111" y="109"/>
                    </a:cubicBezTo>
                    <a:cubicBezTo>
                      <a:pt x="105" y="112"/>
                      <a:pt x="93" y="115"/>
                      <a:pt x="93" y="115"/>
                    </a:cubicBezTo>
                    <a:cubicBezTo>
                      <a:pt x="81" y="134"/>
                      <a:pt x="64" y="150"/>
                      <a:pt x="57" y="172"/>
                    </a:cubicBezTo>
                    <a:cubicBezTo>
                      <a:pt x="61" y="183"/>
                      <a:pt x="66" y="191"/>
                      <a:pt x="69" y="202"/>
                    </a:cubicBezTo>
                    <a:cubicBezTo>
                      <a:pt x="68" y="216"/>
                      <a:pt x="72" y="284"/>
                      <a:pt x="48" y="292"/>
                    </a:cubicBezTo>
                    <a:cubicBezTo>
                      <a:pt x="41" y="312"/>
                      <a:pt x="36" y="325"/>
                      <a:pt x="18" y="337"/>
                    </a:cubicBezTo>
                    <a:cubicBezTo>
                      <a:pt x="10" y="350"/>
                      <a:pt x="0" y="347"/>
                      <a:pt x="9" y="361"/>
                    </a:cubicBezTo>
                    <a:cubicBezTo>
                      <a:pt x="10" y="401"/>
                      <a:pt x="10" y="441"/>
                      <a:pt x="12" y="481"/>
                    </a:cubicBezTo>
                    <a:cubicBezTo>
                      <a:pt x="12" y="490"/>
                      <a:pt x="15" y="520"/>
                      <a:pt x="18" y="532"/>
                    </a:cubicBezTo>
                    <a:cubicBezTo>
                      <a:pt x="20" y="541"/>
                      <a:pt x="27" y="559"/>
                      <a:pt x="27" y="559"/>
                    </a:cubicBezTo>
                    <a:cubicBezTo>
                      <a:pt x="24" y="571"/>
                      <a:pt x="20" y="583"/>
                      <a:pt x="18" y="595"/>
                    </a:cubicBezTo>
                    <a:cubicBezTo>
                      <a:pt x="23" y="614"/>
                      <a:pt x="21" y="628"/>
                      <a:pt x="39" y="640"/>
                    </a:cubicBezTo>
                    <a:cubicBezTo>
                      <a:pt x="44" y="655"/>
                      <a:pt x="44" y="674"/>
                      <a:pt x="60" y="679"/>
                    </a:cubicBezTo>
                    <a:cubicBezTo>
                      <a:pt x="73" y="718"/>
                      <a:pt x="61" y="744"/>
                      <a:pt x="108" y="760"/>
                    </a:cubicBezTo>
                    <a:cubicBezTo>
                      <a:pt x="125" y="786"/>
                      <a:pt x="121" y="771"/>
                      <a:pt x="117" y="805"/>
                    </a:cubicBezTo>
                    <a:cubicBezTo>
                      <a:pt x="118" y="809"/>
                      <a:pt x="120" y="817"/>
                      <a:pt x="120" y="817"/>
                    </a:cubicBezTo>
                    <a:cubicBezTo>
                      <a:pt x="116" y="834"/>
                      <a:pt x="99" y="844"/>
                      <a:pt x="93" y="862"/>
                    </a:cubicBezTo>
                    <a:cubicBezTo>
                      <a:pt x="96" y="912"/>
                      <a:pt x="86" y="916"/>
                      <a:pt x="123" y="928"/>
                    </a:cubicBezTo>
                    <a:cubicBezTo>
                      <a:pt x="142" y="957"/>
                      <a:pt x="117" y="916"/>
                      <a:pt x="132" y="997"/>
                    </a:cubicBezTo>
                    <a:cubicBezTo>
                      <a:pt x="133" y="1002"/>
                      <a:pt x="147" y="1005"/>
                      <a:pt x="150" y="1006"/>
                    </a:cubicBezTo>
                    <a:cubicBezTo>
                      <a:pt x="162" y="1012"/>
                      <a:pt x="186" y="1021"/>
                      <a:pt x="186" y="1021"/>
                    </a:cubicBezTo>
                    <a:cubicBezTo>
                      <a:pt x="194" y="1045"/>
                      <a:pt x="186" y="1019"/>
                      <a:pt x="183" y="1021"/>
                    </a:cubicBezTo>
                    <a:cubicBezTo>
                      <a:pt x="179" y="1024"/>
                      <a:pt x="181" y="1031"/>
                      <a:pt x="180" y="1036"/>
                    </a:cubicBezTo>
                    <a:cubicBezTo>
                      <a:pt x="181" y="1050"/>
                      <a:pt x="180" y="1064"/>
                      <a:pt x="183" y="1078"/>
                    </a:cubicBezTo>
                    <a:cubicBezTo>
                      <a:pt x="184" y="1081"/>
                      <a:pt x="190" y="1081"/>
                      <a:pt x="192" y="1084"/>
                    </a:cubicBezTo>
                    <a:cubicBezTo>
                      <a:pt x="206" y="1100"/>
                      <a:pt x="212" y="1136"/>
                      <a:pt x="228" y="1141"/>
                    </a:cubicBezTo>
                    <a:cubicBezTo>
                      <a:pt x="243" y="1136"/>
                      <a:pt x="241" y="1148"/>
                      <a:pt x="255" y="1138"/>
                    </a:cubicBezTo>
                    <a:cubicBezTo>
                      <a:pt x="265" y="1141"/>
                      <a:pt x="275" y="1147"/>
                      <a:pt x="285" y="1150"/>
                    </a:cubicBezTo>
                    <a:cubicBezTo>
                      <a:pt x="289" y="1161"/>
                      <a:pt x="299" y="1174"/>
                      <a:pt x="309" y="1177"/>
                    </a:cubicBezTo>
                    <a:cubicBezTo>
                      <a:pt x="324" y="1192"/>
                      <a:pt x="326" y="1184"/>
                      <a:pt x="339" y="1174"/>
                    </a:cubicBezTo>
                    <a:cubicBezTo>
                      <a:pt x="344" y="1170"/>
                      <a:pt x="351" y="1169"/>
                      <a:pt x="357" y="1165"/>
                    </a:cubicBezTo>
                    <a:cubicBezTo>
                      <a:pt x="363" y="1156"/>
                      <a:pt x="372" y="1148"/>
                      <a:pt x="375" y="1138"/>
                    </a:cubicBezTo>
                    <a:cubicBezTo>
                      <a:pt x="377" y="1132"/>
                      <a:pt x="381" y="1120"/>
                      <a:pt x="381" y="1120"/>
                    </a:cubicBezTo>
                    <a:cubicBezTo>
                      <a:pt x="387" y="1070"/>
                      <a:pt x="389" y="1112"/>
                      <a:pt x="402" y="1072"/>
                    </a:cubicBezTo>
                    <a:cubicBezTo>
                      <a:pt x="413" y="1039"/>
                      <a:pt x="395" y="1089"/>
                      <a:pt x="411" y="1054"/>
                    </a:cubicBezTo>
                    <a:cubicBezTo>
                      <a:pt x="414" y="1048"/>
                      <a:pt x="417" y="1036"/>
                      <a:pt x="417" y="1036"/>
                    </a:cubicBezTo>
                    <a:cubicBezTo>
                      <a:pt x="413" y="1018"/>
                      <a:pt x="416" y="982"/>
                      <a:pt x="435" y="976"/>
                    </a:cubicBezTo>
                    <a:cubicBezTo>
                      <a:pt x="445" y="961"/>
                      <a:pt x="442" y="945"/>
                      <a:pt x="447" y="928"/>
                    </a:cubicBezTo>
                    <a:cubicBezTo>
                      <a:pt x="450" y="918"/>
                      <a:pt x="456" y="911"/>
                      <a:pt x="459" y="901"/>
                    </a:cubicBezTo>
                    <a:cubicBezTo>
                      <a:pt x="463" y="838"/>
                      <a:pt x="463" y="862"/>
                      <a:pt x="477" y="820"/>
                    </a:cubicBezTo>
                    <a:cubicBezTo>
                      <a:pt x="476" y="806"/>
                      <a:pt x="482" y="789"/>
                      <a:pt x="474" y="778"/>
                    </a:cubicBezTo>
                    <a:cubicBezTo>
                      <a:pt x="468" y="770"/>
                      <a:pt x="447" y="785"/>
                      <a:pt x="444" y="775"/>
                    </a:cubicBezTo>
                    <a:cubicBezTo>
                      <a:pt x="408" y="644"/>
                      <a:pt x="481" y="671"/>
                      <a:pt x="432" y="655"/>
                    </a:cubicBezTo>
                    <a:cubicBezTo>
                      <a:pt x="433" y="633"/>
                      <a:pt x="432" y="611"/>
                      <a:pt x="435" y="589"/>
                    </a:cubicBezTo>
                    <a:cubicBezTo>
                      <a:pt x="437" y="569"/>
                      <a:pt x="449" y="591"/>
                      <a:pt x="435" y="571"/>
                    </a:cubicBezTo>
                    <a:cubicBezTo>
                      <a:pt x="405" y="577"/>
                      <a:pt x="430" y="562"/>
                      <a:pt x="435" y="547"/>
                    </a:cubicBezTo>
                    <a:cubicBezTo>
                      <a:pt x="440" y="514"/>
                      <a:pt x="412" y="454"/>
                      <a:pt x="447" y="442"/>
                    </a:cubicBezTo>
                    <a:cubicBezTo>
                      <a:pt x="462" y="419"/>
                      <a:pt x="463" y="382"/>
                      <a:pt x="468" y="355"/>
                    </a:cubicBezTo>
                    <a:cubicBezTo>
                      <a:pt x="467" y="321"/>
                      <a:pt x="477" y="285"/>
                      <a:pt x="465" y="253"/>
                    </a:cubicBezTo>
                    <a:cubicBezTo>
                      <a:pt x="461" y="242"/>
                      <a:pt x="438" y="259"/>
                      <a:pt x="429" y="250"/>
                    </a:cubicBezTo>
                    <a:cubicBezTo>
                      <a:pt x="372" y="193"/>
                      <a:pt x="452" y="223"/>
                      <a:pt x="417" y="211"/>
                    </a:cubicBezTo>
                    <a:cubicBezTo>
                      <a:pt x="416" y="176"/>
                      <a:pt x="423" y="140"/>
                      <a:pt x="414" y="106"/>
                    </a:cubicBezTo>
                    <a:cubicBezTo>
                      <a:pt x="400" y="55"/>
                      <a:pt x="379" y="128"/>
                      <a:pt x="390" y="94"/>
                    </a:cubicBezTo>
                    <a:cubicBezTo>
                      <a:pt x="386" y="76"/>
                      <a:pt x="388" y="59"/>
                      <a:pt x="378" y="43"/>
                    </a:cubicBezTo>
                    <a:cubicBezTo>
                      <a:pt x="373" y="25"/>
                      <a:pt x="369" y="24"/>
                      <a:pt x="351" y="28"/>
                    </a:cubicBezTo>
                    <a:cubicBezTo>
                      <a:pt x="333" y="40"/>
                      <a:pt x="350" y="29"/>
                      <a:pt x="330" y="22"/>
                    </a:cubicBezTo>
                    <a:cubicBezTo>
                      <a:pt x="313" y="28"/>
                      <a:pt x="297" y="33"/>
                      <a:pt x="282" y="43"/>
                    </a:cubicBezTo>
                    <a:cubicBezTo>
                      <a:pt x="273" y="16"/>
                      <a:pt x="282" y="24"/>
                      <a:pt x="249" y="28"/>
                    </a:cubicBezTo>
                    <a:cubicBezTo>
                      <a:pt x="242" y="27"/>
                      <a:pt x="234" y="29"/>
                      <a:pt x="228" y="25"/>
                    </a:cubicBezTo>
                    <a:cubicBezTo>
                      <a:pt x="225" y="23"/>
                      <a:pt x="229" y="15"/>
                      <a:pt x="225" y="13"/>
                    </a:cubicBezTo>
                    <a:cubicBezTo>
                      <a:pt x="200" y="0"/>
                      <a:pt x="216" y="28"/>
                      <a:pt x="207" y="10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800" name="Freeform 121">
                <a:extLst>
                  <a:ext uri="{FF2B5EF4-FFF2-40B4-BE49-F238E27FC236}">
                    <a16:creationId xmlns:a16="http://schemas.microsoft.com/office/drawing/2014/main" id="{873F723B-FAA8-4C99-903D-B8DD420129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51" y="6243"/>
                <a:ext cx="103" cy="165"/>
              </a:xfrm>
              <a:custGeom>
                <a:avLst/>
                <a:gdLst>
                  <a:gd name="T0" fmla="*/ 1 w 203"/>
                  <a:gd name="T1" fmla="*/ 0 h 330"/>
                  <a:gd name="T2" fmla="*/ 1 w 203"/>
                  <a:gd name="T3" fmla="*/ 1 h 330"/>
                  <a:gd name="T4" fmla="*/ 1 w 203"/>
                  <a:gd name="T5" fmla="*/ 1 h 330"/>
                  <a:gd name="T6" fmla="*/ 1 w 203"/>
                  <a:gd name="T7" fmla="*/ 1 h 330"/>
                  <a:gd name="T8" fmla="*/ 1 w 203"/>
                  <a:gd name="T9" fmla="*/ 1 h 330"/>
                  <a:gd name="T10" fmla="*/ 1 w 203"/>
                  <a:gd name="T11" fmla="*/ 1 h 330"/>
                  <a:gd name="T12" fmla="*/ 0 w 203"/>
                  <a:gd name="T13" fmla="*/ 1 h 330"/>
                  <a:gd name="T14" fmla="*/ 1 w 203"/>
                  <a:gd name="T15" fmla="*/ 1 h 330"/>
                  <a:gd name="T16" fmla="*/ 1 w 203"/>
                  <a:gd name="T17" fmla="*/ 1 h 330"/>
                  <a:gd name="T18" fmla="*/ 1 w 203"/>
                  <a:gd name="T19" fmla="*/ 1 h 330"/>
                  <a:gd name="T20" fmla="*/ 1 w 203"/>
                  <a:gd name="T21" fmla="*/ 1 h 330"/>
                  <a:gd name="T22" fmla="*/ 1 w 203"/>
                  <a:gd name="T23" fmla="*/ 1 h 330"/>
                  <a:gd name="T24" fmla="*/ 1 w 203"/>
                  <a:gd name="T25" fmla="*/ 1 h 330"/>
                  <a:gd name="T26" fmla="*/ 1 w 203"/>
                  <a:gd name="T27" fmla="*/ 1 h 330"/>
                  <a:gd name="T28" fmla="*/ 1 w 203"/>
                  <a:gd name="T29" fmla="*/ 1 h 330"/>
                  <a:gd name="T30" fmla="*/ 1 w 203"/>
                  <a:gd name="T31" fmla="*/ 1 h 330"/>
                  <a:gd name="T32" fmla="*/ 1 w 203"/>
                  <a:gd name="T33" fmla="*/ 1 h 330"/>
                  <a:gd name="T34" fmla="*/ 1 w 203"/>
                  <a:gd name="T35" fmla="*/ 0 h 3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3"/>
                  <a:gd name="T55" fmla="*/ 0 h 330"/>
                  <a:gd name="T56" fmla="*/ 203 w 203"/>
                  <a:gd name="T57" fmla="*/ 330 h 3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3" h="330">
                    <a:moveTo>
                      <a:pt x="21" y="0"/>
                    </a:moveTo>
                    <a:cubicBezTo>
                      <a:pt x="38" y="25"/>
                      <a:pt x="32" y="13"/>
                      <a:pt x="24" y="36"/>
                    </a:cubicBezTo>
                    <a:cubicBezTo>
                      <a:pt x="26" y="48"/>
                      <a:pt x="26" y="60"/>
                      <a:pt x="30" y="72"/>
                    </a:cubicBezTo>
                    <a:cubicBezTo>
                      <a:pt x="33" y="81"/>
                      <a:pt x="39" y="99"/>
                      <a:pt x="39" y="99"/>
                    </a:cubicBezTo>
                    <a:cubicBezTo>
                      <a:pt x="37" y="131"/>
                      <a:pt x="41" y="155"/>
                      <a:pt x="24" y="180"/>
                    </a:cubicBezTo>
                    <a:cubicBezTo>
                      <a:pt x="21" y="210"/>
                      <a:pt x="25" y="238"/>
                      <a:pt x="18" y="267"/>
                    </a:cubicBezTo>
                    <a:cubicBezTo>
                      <a:pt x="16" y="288"/>
                      <a:pt x="20" y="299"/>
                      <a:pt x="0" y="306"/>
                    </a:cubicBezTo>
                    <a:cubicBezTo>
                      <a:pt x="37" y="318"/>
                      <a:pt x="75" y="319"/>
                      <a:pt x="114" y="321"/>
                    </a:cubicBezTo>
                    <a:cubicBezTo>
                      <a:pt x="203" y="316"/>
                      <a:pt x="169" y="330"/>
                      <a:pt x="153" y="306"/>
                    </a:cubicBezTo>
                    <a:cubicBezTo>
                      <a:pt x="152" y="300"/>
                      <a:pt x="155" y="292"/>
                      <a:pt x="150" y="288"/>
                    </a:cubicBezTo>
                    <a:cubicBezTo>
                      <a:pt x="145" y="283"/>
                      <a:pt x="132" y="292"/>
                      <a:pt x="129" y="285"/>
                    </a:cubicBezTo>
                    <a:cubicBezTo>
                      <a:pt x="122" y="267"/>
                      <a:pt x="127" y="247"/>
                      <a:pt x="126" y="228"/>
                    </a:cubicBezTo>
                    <a:cubicBezTo>
                      <a:pt x="123" y="142"/>
                      <a:pt x="117" y="119"/>
                      <a:pt x="117" y="33"/>
                    </a:cubicBezTo>
                    <a:cubicBezTo>
                      <a:pt x="107" y="36"/>
                      <a:pt x="90" y="48"/>
                      <a:pt x="90" y="48"/>
                    </a:cubicBezTo>
                    <a:cubicBezTo>
                      <a:pt x="84" y="47"/>
                      <a:pt x="76" y="49"/>
                      <a:pt x="72" y="45"/>
                    </a:cubicBezTo>
                    <a:cubicBezTo>
                      <a:pt x="68" y="41"/>
                      <a:pt x="74" y="30"/>
                      <a:pt x="69" y="27"/>
                    </a:cubicBezTo>
                    <a:cubicBezTo>
                      <a:pt x="61" y="22"/>
                      <a:pt x="49" y="25"/>
                      <a:pt x="39" y="24"/>
                    </a:cubicBezTo>
                    <a:cubicBezTo>
                      <a:pt x="35" y="11"/>
                      <a:pt x="28" y="14"/>
                      <a:pt x="21" y="0"/>
                    </a:cubicBezTo>
                    <a:close/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747" name="Group 71">
              <a:extLst>
                <a:ext uri="{FF2B5EF4-FFF2-40B4-BE49-F238E27FC236}">
                  <a16:creationId xmlns:a16="http://schemas.microsoft.com/office/drawing/2014/main" id="{4D59F482-DF09-4CAF-ABCC-DF0564DD6F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965585" y="9174384"/>
              <a:ext cx="108646" cy="270829"/>
              <a:chOff x="7804" y="5893"/>
              <a:chExt cx="204" cy="767"/>
            </a:xfrm>
          </p:grpSpPr>
          <p:sp>
            <p:nvSpPr>
              <p:cNvPr id="797" name="Freeform 123">
                <a:extLst>
                  <a:ext uri="{FF2B5EF4-FFF2-40B4-BE49-F238E27FC236}">
                    <a16:creationId xmlns:a16="http://schemas.microsoft.com/office/drawing/2014/main" id="{4C8C786B-28AE-4584-8658-511FE757B2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44" y="6257"/>
                <a:ext cx="159" cy="403"/>
              </a:xfrm>
              <a:custGeom>
                <a:avLst/>
                <a:gdLst>
                  <a:gd name="T0" fmla="*/ 0 w 929"/>
                  <a:gd name="T1" fmla="*/ 0 h 3218"/>
                  <a:gd name="T2" fmla="*/ 0 w 929"/>
                  <a:gd name="T3" fmla="*/ 0 h 3218"/>
                  <a:gd name="T4" fmla="*/ 0 w 929"/>
                  <a:gd name="T5" fmla="*/ 0 h 3218"/>
                  <a:gd name="T6" fmla="*/ 0 w 929"/>
                  <a:gd name="T7" fmla="*/ 0 h 3218"/>
                  <a:gd name="T8" fmla="*/ 0 w 929"/>
                  <a:gd name="T9" fmla="*/ 0 h 3218"/>
                  <a:gd name="T10" fmla="*/ 0 w 929"/>
                  <a:gd name="T11" fmla="*/ 0 h 3218"/>
                  <a:gd name="T12" fmla="*/ 0 w 929"/>
                  <a:gd name="T13" fmla="*/ 0 h 3218"/>
                  <a:gd name="T14" fmla="*/ 0 w 929"/>
                  <a:gd name="T15" fmla="*/ 0 h 3218"/>
                  <a:gd name="T16" fmla="*/ 0 w 929"/>
                  <a:gd name="T17" fmla="*/ 0 h 3218"/>
                  <a:gd name="T18" fmla="*/ 0 w 929"/>
                  <a:gd name="T19" fmla="*/ 0 h 3218"/>
                  <a:gd name="T20" fmla="*/ 0 w 929"/>
                  <a:gd name="T21" fmla="*/ 0 h 3218"/>
                  <a:gd name="T22" fmla="*/ 0 w 929"/>
                  <a:gd name="T23" fmla="*/ 0 h 3218"/>
                  <a:gd name="T24" fmla="*/ 0 w 929"/>
                  <a:gd name="T25" fmla="*/ 0 h 3218"/>
                  <a:gd name="T26" fmla="*/ 0 w 929"/>
                  <a:gd name="T27" fmla="*/ 0 h 3218"/>
                  <a:gd name="T28" fmla="*/ 0 w 929"/>
                  <a:gd name="T29" fmla="*/ 0 h 3218"/>
                  <a:gd name="T30" fmla="*/ 0 w 929"/>
                  <a:gd name="T31" fmla="*/ 0 h 3218"/>
                  <a:gd name="T32" fmla="*/ 0 w 929"/>
                  <a:gd name="T33" fmla="*/ 0 h 3218"/>
                  <a:gd name="T34" fmla="*/ 0 w 929"/>
                  <a:gd name="T35" fmla="*/ 0 h 3218"/>
                  <a:gd name="T36" fmla="*/ 0 w 929"/>
                  <a:gd name="T37" fmla="*/ 0 h 3218"/>
                  <a:gd name="T38" fmla="*/ 0 w 929"/>
                  <a:gd name="T39" fmla="*/ 0 h 3218"/>
                  <a:gd name="T40" fmla="*/ 0 w 929"/>
                  <a:gd name="T41" fmla="*/ 0 h 3218"/>
                  <a:gd name="T42" fmla="*/ 0 w 929"/>
                  <a:gd name="T43" fmla="*/ 0 h 3218"/>
                  <a:gd name="T44" fmla="*/ 0 w 929"/>
                  <a:gd name="T45" fmla="*/ 0 h 3218"/>
                  <a:gd name="T46" fmla="*/ 0 w 929"/>
                  <a:gd name="T47" fmla="*/ 0 h 3218"/>
                  <a:gd name="T48" fmla="*/ 0 w 929"/>
                  <a:gd name="T49" fmla="*/ 0 h 3218"/>
                  <a:gd name="T50" fmla="*/ 0 w 929"/>
                  <a:gd name="T51" fmla="*/ 0 h 3218"/>
                  <a:gd name="T52" fmla="*/ 0 w 929"/>
                  <a:gd name="T53" fmla="*/ 0 h 3218"/>
                  <a:gd name="T54" fmla="*/ 0 w 929"/>
                  <a:gd name="T55" fmla="*/ 0 h 3218"/>
                  <a:gd name="T56" fmla="*/ 0 w 929"/>
                  <a:gd name="T57" fmla="*/ 0 h 3218"/>
                  <a:gd name="T58" fmla="*/ 0 w 929"/>
                  <a:gd name="T59" fmla="*/ 0 h 3218"/>
                  <a:gd name="T60" fmla="*/ 0 w 929"/>
                  <a:gd name="T61" fmla="*/ 0 h 3218"/>
                  <a:gd name="T62" fmla="*/ 0 w 929"/>
                  <a:gd name="T63" fmla="*/ 0 h 3218"/>
                  <a:gd name="T64" fmla="*/ 0 w 929"/>
                  <a:gd name="T65" fmla="*/ 0 h 3218"/>
                  <a:gd name="T66" fmla="*/ 0 w 929"/>
                  <a:gd name="T67" fmla="*/ 0 h 3218"/>
                  <a:gd name="T68" fmla="*/ 0 w 929"/>
                  <a:gd name="T69" fmla="*/ 0 h 3218"/>
                  <a:gd name="T70" fmla="*/ 0 w 929"/>
                  <a:gd name="T71" fmla="*/ 0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98" name="Freeform 124">
                <a:extLst>
                  <a:ext uri="{FF2B5EF4-FFF2-40B4-BE49-F238E27FC236}">
                    <a16:creationId xmlns:a16="http://schemas.microsoft.com/office/drawing/2014/main" id="{98583777-DE92-4F9E-8D91-C74E0DAF7D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04" y="5893"/>
                <a:ext cx="204" cy="431"/>
              </a:xfrm>
              <a:custGeom>
                <a:avLst/>
                <a:gdLst>
                  <a:gd name="T0" fmla="*/ 0 w 1596"/>
                  <a:gd name="T1" fmla="*/ 0 h 1323"/>
                  <a:gd name="T2" fmla="*/ 0 w 1596"/>
                  <a:gd name="T3" fmla="*/ 0 h 1323"/>
                  <a:gd name="T4" fmla="*/ 0 w 1596"/>
                  <a:gd name="T5" fmla="*/ 0 h 1323"/>
                  <a:gd name="T6" fmla="*/ 0 w 1596"/>
                  <a:gd name="T7" fmla="*/ 0 h 1323"/>
                  <a:gd name="T8" fmla="*/ 0 w 1596"/>
                  <a:gd name="T9" fmla="*/ 0 h 1323"/>
                  <a:gd name="T10" fmla="*/ 0 w 1596"/>
                  <a:gd name="T11" fmla="*/ 0 h 1323"/>
                  <a:gd name="T12" fmla="*/ 0 w 1596"/>
                  <a:gd name="T13" fmla="*/ 0 h 1323"/>
                  <a:gd name="T14" fmla="*/ 0 w 1596"/>
                  <a:gd name="T15" fmla="*/ 0 h 1323"/>
                  <a:gd name="T16" fmla="*/ 0 w 1596"/>
                  <a:gd name="T17" fmla="*/ 0 h 1323"/>
                  <a:gd name="T18" fmla="*/ 0 w 1596"/>
                  <a:gd name="T19" fmla="*/ 0 h 1323"/>
                  <a:gd name="T20" fmla="*/ 0 w 1596"/>
                  <a:gd name="T21" fmla="*/ 0 h 1323"/>
                  <a:gd name="T22" fmla="*/ 0 w 1596"/>
                  <a:gd name="T23" fmla="*/ 0 h 1323"/>
                  <a:gd name="T24" fmla="*/ 0 w 1596"/>
                  <a:gd name="T25" fmla="*/ 0 h 1323"/>
                  <a:gd name="T26" fmla="*/ 0 w 1596"/>
                  <a:gd name="T27" fmla="*/ 0 h 1323"/>
                  <a:gd name="T28" fmla="*/ 0 w 1596"/>
                  <a:gd name="T29" fmla="*/ 0 h 1323"/>
                  <a:gd name="T30" fmla="*/ 0 w 1596"/>
                  <a:gd name="T31" fmla="*/ 0 h 1323"/>
                  <a:gd name="T32" fmla="*/ 0 w 1596"/>
                  <a:gd name="T33" fmla="*/ 0 h 1323"/>
                  <a:gd name="T34" fmla="*/ 0 w 1596"/>
                  <a:gd name="T35" fmla="*/ 0 h 1323"/>
                  <a:gd name="T36" fmla="*/ 0 w 1596"/>
                  <a:gd name="T37" fmla="*/ 0 h 1323"/>
                  <a:gd name="T38" fmla="*/ 0 w 1596"/>
                  <a:gd name="T39" fmla="*/ 0 h 1323"/>
                  <a:gd name="T40" fmla="*/ 0 w 1596"/>
                  <a:gd name="T41" fmla="*/ 0 h 1323"/>
                  <a:gd name="T42" fmla="*/ 0 w 1596"/>
                  <a:gd name="T43" fmla="*/ 0 h 1323"/>
                  <a:gd name="T44" fmla="*/ 0 w 1596"/>
                  <a:gd name="T45" fmla="*/ 0 h 1323"/>
                  <a:gd name="T46" fmla="*/ 0 w 1596"/>
                  <a:gd name="T47" fmla="*/ 0 h 1323"/>
                  <a:gd name="T48" fmla="*/ 0 w 1596"/>
                  <a:gd name="T49" fmla="*/ 0 h 1323"/>
                  <a:gd name="T50" fmla="*/ 0 w 1596"/>
                  <a:gd name="T51" fmla="*/ 0 h 1323"/>
                  <a:gd name="T52" fmla="*/ 0 w 1596"/>
                  <a:gd name="T53" fmla="*/ 0 h 1323"/>
                  <a:gd name="T54" fmla="*/ 0 w 1596"/>
                  <a:gd name="T55" fmla="*/ 0 h 1323"/>
                  <a:gd name="T56" fmla="*/ 0 w 1596"/>
                  <a:gd name="T57" fmla="*/ 0 h 1323"/>
                  <a:gd name="T58" fmla="*/ 0 w 1596"/>
                  <a:gd name="T59" fmla="*/ 0 h 1323"/>
                  <a:gd name="T60" fmla="*/ 0 w 1596"/>
                  <a:gd name="T61" fmla="*/ 0 h 1323"/>
                  <a:gd name="T62" fmla="*/ 0 w 1596"/>
                  <a:gd name="T63" fmla="*/ 0 h 1323"/>
                  <a:gd name="T64" fmla="*/ 0 w 1596"/>
                  <a:gd name="T65" fmla="*/ 0 h 1323"/>
                  <a:gd name="T66" fmla="*/ 0 w 1596"/>
                  <a:gd name="T67" fmla="*/ 0 h 1323"/>
                  <a:gd name="T68" fmla="*/ 0 w 1596"/>
                  <a:gd name="T69" fmla="*/ 0 h 1323"/>
                  <a:gd name="T70" fmla="*/ 0 w 1596"/>
                  <a:gd name="T71" fmla="*/ 0 h 1323"/>
                  <a:gd name="T72" fmla="*/ 0 w 1596"/>
                  <a:gd name="T73" fmla="*/ 0 h 1323"/>
                  <a:gd name="T74" fmla="*/ 0 w 1596"/>
                  <a:gd name="T75" fmla="*/ 0 h 1323"/>
                  <a:gd name="T76" fmla="*/ 0 w 1596"/>
                  <a:gd name="T77" fmla="*/ 0 h 1323"/>
                  <a:gd name="T78" fmla="*/ 0 w 1596"/>
                  <a:gd name="T79" fmla="*/ 0 h 1323"/>
                  <a:gd name="T80" fmla="*/ 0 w 1596"/>
                  <a:gd name="T81" fmla="*/ 0 h 1323"/>
                  <a:gd name="T82" fmla="*/ 0 w 1596"/>
                  <a:gd name="T83" fmla="*/ 0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4E6A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748" name="Freeform 125">
              <a:extLst>
                <a:ext uri="{FF2B5EF4-FFF2-40B4-BE49-F238E27FC236}">
                  <a16:creationId xmlns:a16="http://schemas.microsoft.com/office/drawing/2014/main" id="{73B61BFB-DE2F-4292-95C3-811794D0F8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33143" y="9190951"/>
              <a:ext cx="60195" cy="311601"/>
            </a:xfrm>
            <a:custGeom>
              <a:avLst/>
              <a:gdLst>
                <a:gd name="T0" fmla="*/ 0 w 203"/>
                <a:gd name="T1" fmla="*/ 0 h 330"/>
                <a:gd name="T2" fmla="*/ 0 w 203"/>
                <a:gd name="T3" fmla="*/ 1 h 330"/>
                <a:gd name="T4" fmla="*/ 0 w 203"/>
                <a:gd name="T5" fmla="*/ 1 h 330"/>
                <a:gd name="T6" fmla="*/ 0 w 203"/>
                <a:gd name="T7" fmla="*/ 1 h 330"/>
                <a:gd name="T8" fmla="*/ 0 w 203"/>
                <a:gd name="T9" fmla="*/ 1 h 330"/>
                <a:gd name="T10" fmla="*/ 0 w 203"/>
                <a:gd name="T11" fmla="*/ 1 h 330"/>
                <a:gd name="T12" fmla="*/ 0 w 203"/>
                <a:gd name="T13" fmla="*/ 1 h 330"/>
                <a:gd name="T14" fmla="*/ 0 w 203"/>
                <a:gd name="T15" fmla="*/ 1 h 330"/>
                <a:gd name="T16" fmla="*/ 0 w 203"/>
                <a:gd name="T17" fmla="*/ 1 h 330"/>
                <a:gd name="T18" fmla="*/ 0 w 203"/>
                <a:gd name="T19" fmla="*/ 1 h 330"/>
                <a:gd name="T20" fmla="*/ 0 w 203"/>
                <a:gd name="T21" fmla="*/ 1 h 330"/>
                <a:gd name="T22" fmla="*/ 0 w 203"/>
                <a:gd name="T23" fmla="*/ 1 h 330"/>
                <a:gd name="T24" fmla="*/ 0 w 203"/>
                <a:gd name="T25" fmla="*/ 1 h 330"/>
                <a:gd name="T26" fmla="*/ 0 w 203"/>
                <a:gd name="T27" fmla="*/ 1 h 330"/>
                <a:gd name="T28" fmla="*/ 0 w 203"/>
                <a:gd name="T29" fmla="*/ 1 h 330"/>
                <a:gd name="T30" fmla="*/ 0 w 203"/>
                <a:gd name="T31" fmla="*/ 1 h 330"/>
                <a:gd name="T32" fmla="*/ 0 w 203"/>
                <a:gd name="T33" fmla="*/ 1 h 330"/>
                <a:gd name="T34" fmla="*/ 0 w 203"/>
                <a:gd name="T35" fmla="*/ 0 h 3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"/>
                <a:gd name="T55" fmla="*/ 0 h 330"/>
                <a:gd name="T56" fmla="*/ 203 w 203"/>
                <a:gd name="T57" fmla="*/ 330 h 3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" h="330">
                  <a:moveTo>
                    <a:pt x="21" y="0"/>
                  </a:moveTo>
                  <a:cubicBezTo>
                    <a:pt x="38" y="25"/>
                    <a:pt x="32" y="13"/>
                    <a:pt x="24" y="36"/>
                  </a:cubicBezTo>
                  <a:cubicBezTo>
                    <a:pt x="26" y="48"/>
                    <a:pt x="26" y="60"/>
                    <a:pt x="30" y="72"/>
                  </a:cubicBezTo>
                  <a:cubicBezTo>
                    <a:pt x="33" y="81"/>
                    <a:pt x="39" y="99"/>
                    <a:pt x="39" y="99"/>
                  </a:cubicBezTo>
                  <a:cubicBezTo>
                    <a:pt x="37" y="131"/>
                    <a:pt x="41" y="155"/>
                    <a:pt x="24" y="180"/>
                  </a:cubicBezTo>
                  <a:cubicBezTo>
                    <a:pt x="21" y="210"/>
                    <a:pt x="25" y="238"/>
                    <a:pt x="18" y="267"/>
                  </a:cubicBezTo>
                  <a:cubicBezTo>
                    <a:pt x="16" y="288"/>
                    <a:pt x="20" y="299"/>
                    <a:pt x="0" y="306"/>
                  </a:cubicBezTo>
                  <a:cubicBezTo>
                    <a:pt x="37" y="318"/>
                    <a:pt x="75" y="319"/>
                    <a:pt x="114" y="321"/>
                  </a:cubicBezTo>
                  <a:cubicBezTo>
                    <a:pt x="203" y="316"/>
                    <a:pt x="169" y="330"/>
                    <a:pt x="153" y="306"/>
                  </a:cubicBezTo>
                  <a:cubicBezTo>
                    <a:pt x="152" y="300"/>
                    <a:pt x="155" y="292"/>
                    <a:pt x="150" y="288"/>
                  </a:cubicBezTo>
                  <a:cubicBezTo>
                    <a:pt x="145" y="283"/>
                    <a:pt x="132" y="292"/>
                    <a:pt x="129" y="285"/>
                  </a:cubicBezTo>
                  <a:cubicBezTo>
                    <a:pt x="122" y="267"/>
                    <a:pt x="127" y="247"/>
                    <a:pt x="126" y="228"/>
                  </a:cubicBezTo>
                  <a:cubicBezTo>
                    <a:pt x="123" y="142"/>
                    <a:pt x="117" y="119"/>
                    <a:pt x="117" y="33"/>
                  </a:cubicBezTo>
                  <a:cubicBezTo>
                    <a:pt x="107" y="36"/>
                    <a:pt x="90" y="48"/>
                    <a:pt x="90" y="48"/>
                  </a:cubicBezTo>
                  <a:cubicBezTo>
                    <a:pt x="84" y="47"/>
                    <a:pt x="76" y="49"/>
                    <a:pt x="72" y="45"/>
                  </a:cubicBezTo>
                  <a:cubicBezTo>
                    <a:pt x="68" y="41"/>
                    <a:pt x="74" y="30"/>
                    <a:pt x="69" y="27"/>
                  </a:cubicBezTo>
                  <a:cubicBezTo>
                    <a:pt x="61" y="22"/>
                    <a:pt x="49" y="25"/>
                    <a:pt x="39" y="24"/>
                  </a:cubicBezTo>
                  <a:cubicBezTo>
                    <a:pt x="35" y="11"/>
                    <a:pt x="28" y="14"/>
                    <a:pt x="21" y="0"/>
                  </a:cubicBez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749" name="Freeform 126">
              <a:extLst>
                <a:ext uri="{FF2B5EF4-FFF2-40B4-BE49-F238E27FC236}">
                  <a16:creationId xmlns:a16="http://schemas.microsoft.com/office/drawing/2014/main" id="{7DC0DBBC-310C-4974-86C2-8A00EA1591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761366" y="9061361"/>
              <a:ext cx="298041" cy="208217"/>
            </a:xfrm>
            <a:custGeom>
              <a:avLst/>
              <a:gdLst>
                <a:gd name="T0" fmla="*/ 0 w 482"/>
                <a:gd name="T1" fmla="*/ 0 h 1192"/>
                <a:gd name="T2" fmla="*/ 0 w 482"/>
                <a:gd name="T3" fmla="*/ 0 h 1192"/>
                <a:gd name="T4" fmla="*/ 0 w 482"/>
                <a:gd name="T5" fmla="*/ 0 h 1192"/>
                <a:gd name="T6" fmla="*/ 0 w 482"/>
                <a:gd name="T7" fmla="*/ 0 h 1192"/>
                <a:gd name="T8" fmla="*/ 0 w 482"/>
                <a:gd name="T9" fmla="*/ 0 h 1192"/>
                <a:gd name="T10" fmla="*/ 0 w 482"/>
                <a:gd name="T11" fmla="*/ 0 h 1192"/>
                <a:gd name="T12" fmla="*/ 0 w 482"/>
                <a:gd name="T13" fmla="*/ 0 h 1192"/>
                <a:gd name="T14" fmla="*/ 0 w 482"/>
                <a:gd name="T15" fmla="*/ 0 h 1192"/>
                <a:gd name="T16" fmla="*/ 0 w 482"/>
                <a:gd name="T17" fmla="*/ 0 h 1192"/>
                <a:gd name="T18" fmla="*/ 0 w 482"/>
                <a:gd name="T19" fmla="*/ 0 h 1192"/>
                <a:gd name="T20" fmla="*/ 0 w 482"/>
                <a:gd name="T21" fmla="*/ 0 h 1192"/>
                <a:gd name="T22" fmla="*/ 0 w 482"/>
                <a:gd name="T23" fmla="*/ 0 h 1192"/>
                <a:gd name="T24" fmla="*/ 0 w 482"/>
                <a:gd name="T25" fmla="*/ 0 h 1192"/>
                <a:gd name="T26" fmla="*/ 0 w 482"/>
                <a:gd name="T27" fmla="*/ 0 h 1192"/>
                <a:gd name="T28" fmla="*/ 0 w 482"/>
                <a:gd name="T29" fmla="*/ 0 h 1192"/>
                <a:gd name="T30" fmla="*/ 0 w 482"/>
                <a:gd name="T31" fmla="*/ 0 h 1192"/>
                <a:gd name="T32" fmla="*/ 0 w 482"/>
                <a:gd name="T33" fmla="*/ 0 h 1192"/>
                <a:gd name="T34" fmla="*/ 0 w 482"/>
                <a:gd name="T35" fmla="*/ 0 h 1192"/>
                <a:gd name="T36" fmla="*/ 0 w 482"/>
                <a:gd name="T37" fmla="*/ 0 h 1192"/>
                <a:gd name="T38" fmla="*/ 0 w 482"/>
                <a:gd name="T39" fmla="*/ 0 h 1192"/>
                <a:gd name="T40" fmla="*/ 0 w 482"/>
                <a:gd name="T41" fmla="*/ 0 h 1192"/>
                <a:gd name="T42" fmla="*/ 0 w 482"/>
                <a:gd name="T43" fmla="*/ 0 h 1192"/>
                <a:gd name="T44" fmla="*/ 0 w 482"/>
                <a:gd name="T45" fmla="*/ 0 h 1192"/>
                <a:gd name="T46" fmla="*/ 0 w 482"/>
                <a:gd name="T47" fmla="*/ 0 h 1192"/>
                <a:gd name="T48" fmla="*/ 0 w 482"/>
                <a:gd name="T49" fmla="*/ 0 h 1192"/>
                <a:gd name="T50" fmla="*/ 0 w 482"/>
                <a:gd name="T51" fmla="*/ 0 h 1192"/>
                <a:gd name="T52" fmla="*/ 0 w 482"/>
                <a:gd name="T53" fmla="*/ 0 h 1192"/>
                <a:gd name="T54" fmla="*/ 0 w 482"/>
                <a:gd name="T55" fmla="*/ 0 h 1192"/>
                <a:gd name="T56" fmla="*/ 0 w 482"/>
                <a:gd name="T57" fmla="*/ 0 h 1192"/>
                <a:gd name="T58" fmla="*/ 0 w 482"/>
                <a:gd name="T59" fmla="*/ 0 h 1192"/>
                <a:gd name="T60" fmla="*/ 0 w 482"/>
                <a:gd name="T61" fmla="*/ 0 h 1192"/>
                <a:gd name="T62" fmla="*/ 0 w 482"/>
                <a:gd name="T63" fmla="*/ 0 h 1192"/>
                <a:gd name="T64" fmla="*/ 0 w 482"/>
                <a:gd name="T65" fmla="*/ 0 h 1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2"/>
                <a:gd name="T100" fmla="*/ 0 h 1192"/>
                <a:gd name="T101" fmla="*/ 482 w 482"/>
                <a:gd name="T102" fmla="*/ 1192 h 1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2" h="1192">
                  <a:moveTo>
                    <a:pt x="207" y="10"/>
                  </a:moveTo>
                  <a:cubicBezTo>
                    <a:pt x="195" y="27"/>
                    <a:pt x="176" y="26"/>
                    <a:pt x="159" y="37"/>
                  </a:cubicBezTo>
                  <a:cubicBezTo>
                    <a:pt x="157" y="40"/>
                    <a:pt x="154" y="42"/>
                    <a:pt x="153" y="46"/>
                  </a:cubicBezTo>
                  <a:cubicBezTo>
                    <a:pt x="151" y="56"/>
                    <a:pt x="154" y="67"/>
                    <a:pt x="150" y="76"/>
                  </a:cubicBezTo>
                  <a:cubicBezTo>
                    <a:pt x="145" y="86"/>
                    <a:pt x="123" y="94"/>
                    <a:pt x="123" y="94"/>
                  </a:cubicBezTo>
                  <a:cubicBezTo>
                    <a:pt x="120" y="104"/>
                    <a:pt x="122" y="104"/>
                    <a:pt x="111" y="109"/>
                  </a:cubicBezTo>
                  <a:cubicBezTo>
                    <a:pt x="105" y="112"/>
                    <a:pt x="93" y="115"/>
                    <a:pt x="93" y="115"/>
                  </a:cubicBezTo>
                  <a:cubicBezTo>
                    <a:pt x="81" y="134"/>
                    <a:pt x="64" y="150"/>
                    <a:pt x="57" y="172"/>
                  </a:cubicBezTo>
                  <a:cubicBezTo>
                    <a:pt x="61" y="183"/>
                    <a:pt x="66" y="191"/>
                    <a:pt x="69" y="202"/>
                  </a:cubicBezTo>
                  <a:cubicBezTo>
                    <a:pt x="68" y="216"/>
                    <a:pt x="72" y="284"/>
                    <a:pt x="48" y="292"/>
                  </a:cubicBezTo>
                  <a:cubicBezTo>
                    <a:pt x="41" y="312"/>
                    <a:pt x="36" y="325"/>
                    <a:pt x="18" y="337"/>
                  </a:cubicBezTo>
                  <a:cubicBezTo>
                    <a:pt x="10" y="350"/>
                    <a:pt x="0" y="347"/>
                    <a:pt x="9" y="361"/>
                  </a:cubicBezTo>
                  <a:cubicBezTo>
                    <a:pt x="10" y="401"/>
                    <a:pt x="10" y="441"/>
                    <a:pt x="12" y="481"/>
                  </a:cubicBezTo>
                  <a:cubicBezTo>
                    <a:pt x="12" y="490"/>
                    <a:pt x="15" y="520"/>
                    <a:pt x="18" y="532"/>
                  </a:cubicBezTo>
                  <a:cubicBezTo>
                    <a:pt x="20" y="541"/>
                    <a:pt x="27" y="559"/>
                    <a:pt x="27" y="559"/>
                  </a:cubicBezTo>
                  <a:cubicBezTo>
                    <a:pt x="24" y="571"/>
                    <a:pt x="20" y="583"/>
                    <a:pt x="18" y="595"/>
                  </a:cubicBezTo>
                  <a:cubicBezTo>
                    <a:pt x="23" y="614"/>
                    <a:pt x="21" y="628"/>
                    <a:pt x="39" y="640"/>
                  </a:cubicBezTo>
                  <a:cubicBezTo>
                    <a:pt x="44" y="655"/>
                    <a:pt x="44" y="674"/>
                    <a:pt x="60" y="679"/>
                  </a:cubicBezTo>
                  <a:cubicBezTo>
                    <a:pt x="73" y="718"/>
                    <a:pt x="61" y="744"/>
                    <a:pt x="108" y="760"/>
                  </a:cubicBezTo>
                  <a:cubicBezTo>
                    <a:pt x="125" y="786"/>
                    <a:pt x="121" y="771"/>
                    <a:pt x="117" y="805"/>
                  </a:cubicBezTo>
                  <a:cubicBezTo>
                    <a:pt x="118" y="809"/>
                    <a:pt x="120" y="817"/>
                    <a:pt x="120" y="817"/>
                  </a:cubicBezTo>
                  <a:cubicBezTo>
                    <a:pt x="116" y="834"/>
                    <a:pt x="99" y="844"/>
                    <a:pt x="93" y="862"/>
                  </a:cubicBezTo>
                  <a:cubicBezTo>
                    <a:pt x="96" y="912"/>
                    <a:pt x="86" y="916"/>
                    <a:pt x="123" y="928"/>
                  </a:cubicBezTo>
                  <a:cubicBezTo>
                    <a:pt x="142" y="957"/>
                    <a:pt x="117" y="916"/>
                    <a:pt x="132" y="997"/>
                  </a:cubicBezTo>
                  <a:cubicBezTo>
                    <a:pt x="133" y="1002"/>
                    <a:pt x="147" y="1005"/>
                    <a:pt x="150" y="1006"/>
                  </a:cubicBezTo>
                  <a:cubicBezTo>
                    <a:pt x="162" y="1012"/>
                    <a:pt x="186" y="1021"/>
                    <a:pt x="186" y="1021"/>
                  </a:cubicBezTo>
                  <a:cubicBezTo>
                    <a:pt x="194" y="1045"/>
                    <a:pt x="186" y="1019"/>
                    <a:pt x="183" y="1021"/>
                  </a:cubicBezTo>
                  <a:cubicBezTo>
                    <a:pt x="179" y="1024"/>
                    <a:pt x="181" y="1031"/>
                    <a:pt x="180" y="1036"/>
                  </a:cubicBezTo>
                  <a:cubicBezTo>
                    <a:pt x="181" y="1050"/>
                    <a:pt x="180" y="1064"/>
                    <a:pt x="183" y="1078"/>
                  </a:cubicBezTo>
                  <a:cubicBezTo>
                    <a:pt x="184" y="1081"/>
                    <a:pt x="190" y="1081"/>
                    <a:pt x="192" y="1084"/>
                  </a:cubicBezTo>
                  <a:cubicBezTo>
                    <a:pt x="206" y="1100"/>
                    <a:pt x="212" y="1136"/>
                    <a:pt x="228" y="1141"/>
                  </a:cubicBezTo>
                  <a:cubicBezTo>
                    <a:pt x="243" y="1136"/>
                    <a:pt x="241" y="1148"/>
                    <a:pt x="255" y="1138"/>
                  </a:cubicBezTo>
                  <a:cubicBezTo>
                    <a:pt x="265" y="1141"/>
                    <a:pt x="275" y="1147"/>
                    <a:pt x="285" y="1150"/>
                  </a:cubicBezTo>
                  <a:cubicBezTo>
                    <a:pt x="289" y="1161"/>
                    <a:pt x="299" y="1174"/>
                    <a:pt x="309" y="1177"/>
                  </a:cubicBezTo>
                  <a:cubicBezTo>
                    <a:pt x="324" y="1192"/>
                    <a:pt x="326" y="1184"/>
                    <a:pt x="339" y="1174"/>
                  </a:cubicBezTo>
                  <a:cubicBezTo>
                    <a:pt x="344" y="1170"/>
                    <a:pt x="351" y="1169"/>
                    <a:pt x="357" y="1165"/>
                  </a:cubicBezTo>
                  <a:cubicBezTo>
                    <a:pt x="363" y="1156"/>
                    <a:pt x="372" y="1148"/>
                    <a:pt x="375" y="1138"/>
                  </a:cubicBezTo>
                  <a:cubicBezTo>
                    <a:pt x="377" y="1132"/>
                    <a:pt x="381" y="1120"/>
                    <a:pt x="381" y="1120"/>
                  </a:cubicBezTo>
                  <a:cubicBezTo>
                    <a:pt x="387" y="1070"/>
                    <a:pt x="389" y="1112"/>
                    <a:pt x="402" y="1072"/>
                  </a:cubicBezTo>
                  <a:cubicBezTo>
                    <a:pt x="413" y="1039"/>
                    <a:pt x="395" y="1089"/>
                    <a:pt x="411" y="1054"/>
                  </a:cubicBezTo>
                  <a:cubicBezTo>
                    <a:pt x="414" y="1048"/>
                    <a:pt x="417" y="1036"/>
                    <a:pt x="417" y="1036"/>
                  </a:cubicBezTo>
                  <a:cubicBezTo>
                    <a:pt x="413" y="1018"/>
                    <a:pt x="416" y="982"/>
                    <a:pt x="435" y="976"/>
                  </a:cubicBezTo>
                  <a:cubicBezTo>
                    <a:pt x="445" y="961"/>
                    <a:pt x="442" y="945"/>
                    <a:pt x="447" y="928"/>
                  </a:cubicBezTo>
                  <a:cubicBezTo>
                    <a:pt x="450" y="918"/>
                    <a:pt x="456" y="911"/>
                    <a:pt x="459" y="901"/>
                  </a:cubicBezTo>
                  <a:cubicBezTo>
                    <a:pt x="463" y="838"/>
                    <a:pt x="463" y="862"/>
                    <a:pt x="477" y="820"/>
                  </a:cubicBezTo>
                  <a:cubicBezTo>
                    <a:pt x="476" y="806"/>
                    <a:pt x="482" y="789"/>
                    <a:pt x="474" y="778"/>
                  </a:cubicBezTo>
                  <a:cubicBezTo>
                    <a:pt x="468" y="770"/>
                    <a:pt x="447" y="785"/>
                    <a:pt x="444" y="775"/>
                  </a:cubicBezTo>
                  <a:cubicBezTo>
                    <a:pt x="408" y="644"/>
                    <a:pt x="481" y="671"/>
                    <a:pt x="432" y="655"/>
                  </a:cubicBezTo>
                  <a:cubicBezTo>
                    <a:pt x="433" y="633"/>
                    <a:pt x="432" y="611"/>
                    <a:pt x="435" y="589"/>
                  </a:cubicBezTo>
                  <a:cubicBezTo>
                    <a:pt x="437" y="569"/>
                    <a:pt x="449" y="591"/>
                    <a:pt x="435" y="571"/>
                  </a:cubicBezTo>
                  <a:cubicBezTo>
                    <a:pt x="405" y="577"/>
                    <a:pt x="430" y="562"/>
                    <a:pt x="435" y="547"/>
                  </a:cubicBezTo>
                  <a:cubicBezTo>
                    <a:pt x="440" y="514"/>
                    <a:pt x="412" y="454"/>
                    <a:pt x="447" y="442"/>
                  </a:cubicBezTo>
                  <a:cubicBezTo>
                    <a:pt x="462" y="419"/>
                    <a:pt x="463" y="382"/>
                    <a:pt x="468" y="355"/>
                  </a:cubicBezTo>
                  <a:cubicBezTo>
                    <a:pt x="467" y="321"/>
                    <a:pt x="477" y="285"/>
                    <a:pt x="465" y="253"/>
                  </a:cubicBezTo>
                  <a:cubicBezTo>
                    <a:pt x="461" y="242"/>
                    <a:pt x="438" y="259"/>
                    <a:pt x="429" y="250"/>
                  </a:cubicBezTo>
                  <a:cubicBezTo>
                    <a:pt x="372" y="193"/>
                    <a:pt x="452" y="223"/>
                    <a:pt x="417" y="211"/>
                  </a:cubicBezTo>
                  <a:cubicBezTo>
                    <a:pt x="416" y="176"/>
                    <a:pt x="423" y="140"/>
                    <a:pt x="414" y="106"/>
                  </a:cubicBezTo>
                  <a:cubicBezTo>
                    <a:pt x="400" y="55"/>
                    <a:pt x="379" y="128"/>
                    <a:pt x="390" y="94"/>
                  </a:cubicBezTo>
                  <a:cubicBezTo>
                    <a:pt x="386" y="76"/>
                    <a:pt x="388" y="59"/>
                    <a:pt x="378" y="43"/>
                  </a:cubicBezTo>
                  <a:cubicBezTo>
                    <a:pt x="373" y="25"/>
                    <a:pt x="369" y="24"/>
                    <a:pt x="351" y="28"/>
                  </a:cubicBezTo>
                  <a:cubicBezTo>
                    <a:pt x="333" y="40"/>
                    <a:pt x="350" y="29"/>
                    <a:pt x="330" y="22"/>
                  </a:cubicBezTo>
                  <a:cubicBezTo>
                    <a:pt x="313" y="28"/>
                    <a:pt x="297" y="33"/>
                    <a:pt x="282" y="43"/>
                  </a:cubicBezTo>
                  <a:cubicBezTo>
                    <a:pt x="273" y="16"/>
                    <a:pt x="282" y="24"/>
                    <a:pt x="249" y="28"/>
                  </a:cubicBezTo>
                  <a:cubicBezTo>
                    <a:pt x="242" y="27"/>
                    <a:pt x="234" y="29"/>
                    <a:pt x="228" y="25"/>
                  </a:cubicBezTo>
                  <a:cubicBezTo>
                    <a:pt x="225" y="23"/>
                    <a:pt x="229" y="15"/>
                    <a:pt x="225" y="13"/>
                  </a:cubicBezTo>
                  <a:cubicBezTo>
                    <a:pt x="200" y="0"/>
                    <a:pt x="216" y="28"/>
                    <a:pt x="207" y="1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750" name="Group 131">
              <a:extLst>
                <a:ext uri="{FF2B5EF4-FFF2-40B4-BE49-F238E27FC236}">
                  <a16:creationId xmlns:a16="http://schemas.microsoft.com/office/drawing/2014/main" id="{3131EF19-B06C-4AB0-B3D7-C03EFFA27A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892139" y="7566661"/>
              <a:ext cx="646921" cy="1793091"/>
              <a:chOff x="4813" y="3765"/>
              <a:chExt cx="698" cy="265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95" name="Freeform 105">
                <a:extLst>
                  <a:ext uri="{FF2B5EF4-FFF2-40B4-BE49-F238E27FC236}">
                    <a16:creationId xmlns:a16="http://schemas.microsoft.com/office/drawing/2014/main" id="{9FF694EE-149E-4B8C-9282-B05B5D5222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87" y="4414"/>
                <a:ext cx="145" cy="2008"/>
              </a:xfrm>
              <a:custGeom>
                <a:avLst/>
                <a:gdLst>
                  <a:gd name="T0" fmla="*/ 0 w 985"/>
                  <a:gd name="T1" fmla="*/ 256 h 2340"/>
                  <a:gd name="T2" fmla="*/ 0 w 985"/>
                  <a:gd name="T3" fmla="*/ 339 h 2340"/>
                  <a:gd name="T4" fmla="*/ 0 w 985"/>
                  <a:gd name="T5" fmla="*/ 436 h 2340"/>
                  <a:gd name="T6" fmla="*/ 0 w 985"/>
                  <a:gd name="T7" fmla="*/ 361 h 2340"/>
                  <a:gd name="T8" fmla="*/ 0 w 985"/>
                  <a:gd name="T9" fmla="*/ 294 h 2340"/>
                  <a:gd name="T10" fmla="*/ 0 w 985"/>
                  <a:gd name="T11" fmla="*/ 474 h 2340"/>
                  <a:gd name="T12" fmla="*/ 0 w 985"/>
                  <a:gd name="T13" fmla="*/ 451 h 2340"/>
                  <a:gd name="T14" fmla="*/ 0 w 985"/>
                  <a:gd name="T15" fmla="*/ 241 h 2340"/>
                  <a:gd name="T16" fmla="*/ 0 w 985"/>
                  <a:gd name="T17" fmla="*/ 264 h 2340"/>
                  <a:gd name="T18" fmla="*/ 0 w 985"/>
                  <a:gd name="T19" fmla="*/ 466 h 2340"/>
                  <a:gd name="T20" fmla="*/ 0 w 985"/>
                  <a:gd name="T21" fmla="*/ 534 h 2340"/>
                  <a:gd name="T22" fmla="*/ 0 w 985"/>
                  <a:gd name="T23" fmla="*/ 751 h 2340"/>
                  <a:gd name="T24" fmla="*/ 0 w 985"/>
                  <a:gd name="T25" fmla="*/ 1576 h 2340"/>
                  <a:gd name="T26" fmla="*/ 0 w 985"/>
                  <a:gd name="T27" fmla="*/ 2131 h 2340"/>
                  <a:gd name="T28" fmla="*/ 0 w 985"/>
                  <a:gd name="T29" fmla="*/ 2266 h 2340"/>
                  <a:gd name="T30" fmla="*/ 0 w 985"/>
                  <a:gd name="T31" fmla="*/ 2191 h 2340"/>
                  <a:gd name="T32" fmla="*/ 0 w 985"/>
                  <a:gd name="T33" fmla="*/ 1044 h 2340"/>
                  <a:gd name="T34" fmla="*/ 0 w 985"/>
                  <a:gd name="T35" fmla="*/ 594 h 2340"/>
                  <a:gd name="T36" fmla="*/ 0 w 985"/>
                  <a:gd name="T37" fmla="*/ 429 h 2340"/>
                  <a:gd name="T38" fmla="*/ 0 w 985"/>
                  <a:gd name="T39" fmla="*/ 219 h 2340"/>
                  <a:gd name="T40" fmla="*/ 0 w 985"/>
                  <a:gd name="T41" fmla="*/ 226 h 2340"/>
                  <a:gd name="T42" fmla="*/ 0 w 985"/>
                  <a:gd name="T43" fmla="*/ 219 h 2340"/>
                  <a:gd name="T44" fmla="*/ 0 w 985"/>
                  <a:gd name="T45" fmla="*/ 174 h 2340"/>
                  <a:gd name="T46" fmla="*/ 0 w 985"/>
                  <a:gd name="T47" fmla="*/ 249 h 2340"/>
                  <a:gd name="T48" fmla="*/ 0 w 985"/>
                  <a:gd name="T49" fmla="*/ 504 h 2340"/>
                  <a:gd name="T50" fmla="*/ 0 w 985"/>
                  <a:gd name="T51" fmla="*/ 211 h 2340"/>
                  <a:gd name="T52" fmla="*/ 0 w 985"/>
                  <a:gd name="T53" fmla="*/ 279 h 2340"/>
                  <a:gd name="T54" fmla="*/ 0 w 985"/>
                  <a:gd name="T55" fmla="*/ 136 h 2340"/>
                  <a:gd name="T56" fmla="*/ 0 w 985"/>
                  <a:gd name="T57" fmla="*/ 294 h 2340"/>
                  <a:gd name="T58" fmla="*/ 0 w 985"/>
                  <a:gd name="T59" fmla="*/ 414 h 2340"/>
                  <a:gd name="T60" fmla="*/ 0 w 985"/>
                  <a:gd name="T61" fmla="*/ 654 h 2340"/>
                  <a:gd name="T62" fmla="*/ 0 w 985"/>
                  <a:gd name="T63" fmla="*/ 939 h 2340"/>
                  <a:gd name="T64" fmla="*/ 0 w 985"/>
                  <a:gd name="T65" fmla="*/ 1179 h 2340"/>
                  <a:gd name="T66" fmla="*/ 0 w 985"/>
                  <a:gd name="T67" fmla="*/ 1464 h 2340"/>
                  <a:gd name="T68" fmla="*/ 0 w 985"/>
                  <a:gd name="T69" fmla="*/ 924 h 2340"/>
                  <a:gd name="T70" fmla="*/ 0 w 985"/>
                  <a:gd name="T71" fmla="*/ 654 h 2340"/>
                  <a:gd name="T72" fmla="*/ 0 w 985"/>
                  <a:gd name="T73" fmla="*/ 286 h 2340"/>
                  <a:gd name="T74" fmla="*/ 0 w 985"/>
                  <a:gd name="T75" fmla="*/ 324 h 2340"/>
                  <a:gd name="T76" fmla="*/ 0 w 985"/>
                  <a:gd name="T77" fmla="*/ 616 h 2340"/>
                  <a:gd name="T78" fmla="*/ 0 w 985"/>
                  <a:gd name="T79" fmla="*/ 609 h 2340"/>
                  <a:gd name="T80" fmla="*/ 0 w 985"/>
                  <a:gd name="T81" fmla="*/ 361 h 23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85"/>
                  <a:gd name="T124" fmla="*/ 0 h 2340"/>
                  <a:gd name="T125" fmla="*/ 985 w 985"/>
                  <a:gd name="T126" fmla="*/ 2340 h 234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85" h="2340">
                    <a:moveTo>
                      <a:pt x="0" y="181"/>
                    </a:moveTo>
                    <a:cubicBezTo>
                      <a:pt x="32" y="203"/>
                      <a:pt x="43" y="235"/>
                      <a:pt x="75" y="256"/>
                    </a:cubicBezTo>
                    <a:cubicBezTo>
                      <a:pt x="85" y="290"/>
                      <a:pt x="101" y="288"/>
                      <a:pt x="90" y="324"/>
                    </a:cubicBezTo>
                    <a:cubicBezTo>
                      <a:pt x="97" y="329"/>
                      <a:pt x="107" y="332"/>
                      <a:pt x="112" y="339"/>
                    </a:cubicBezTo>
                    <a:cubicBezTo>
                      <a:pt x="127" y="362"/>
                      <a:pt x="114" y="404"/>
                      <a:pt x="142" y="421"/>
                    </a:cubicBezTo>
                    <a:cubicBezTo>
                      <a:pt x="155" y="429"/>
                      <a:pt x="187" y="436"/>
                      <a:pt x="187" y="436"/>
                    </a:cubicBezTo>
                    <a:cubicBezTo>
                      <a:pt x="239" y="471"/>
                      <a:pt x="215" y="460"/>
                      <a:pt x="255" y="474"/>
                    </a:cubicBezTo>
                    <a:cubicBezTo>
                      <a:pt x="276" y="406"/>
                      <a:pt x="243" y="519"/>
                      <a:pt x="270" y="361"/>
                    </a:cubicBezTo>
                    <a:cubicBezTo>
                      <a:pt x="273" y="345"/>
                      <a:pt x="280" y="331"/>
                      <a:pt x="285" y="316"/>
                    </a:cubicBezTo>
                    <a:lnTo>
                      <a:pt x="292" y="294"/>
                    </a:lnTo>
                    <a:cubicBezTo>
                      <a:pt x="292" y="294"/>
                      <a:pt x="270" y="361"/>
                      <a:pt x="270" y="361"/>
                    </a:cubicBezTo>
                    <a:cubicBezTo>
                      <a:pt x="263" y="445"/>
                      <a:pt x="281" y="452"/>
                      <a:pt x="217" y="474"/>
                    </a:cubicBezTo>
                    <a:cubicBezTo>
                      <a:pt x="210" y="469"/>
                      <a:pt x="204" y="461"/>
                      <a:pt x="195" y="459"/>
                    </a:cubicBezTo>
                    <a:cubicBezTo>
                      <a:pt x="173" y="453"/>
                      <a:pt x="138" y="471"/>
                      <a:pt x="127" y="451"/>
                    </a:cubicBezTo>
                    <a:cubicBezTo>
                      <a:pt x="40" y="295"/>
                      <a:pt x="190" y="336"/>
                      <a:pt x="75" y="316"/>
                    </a:cubicBezTo>
                    <a:cubicBezTo>
                      <a:pt x="63" y="241"/>
                      <a:pt x="74" y="275"/>
                      <a:pt x="22" y="241"/>
                    </a:cubicBezTo>
                    <a:cubicBezTo>
                      <a:pt x="20" y="234"/>
                      <a:pt x="10" y="214"/>
                      <a:pt x="15" y="219"/>
                    </a:cubicBezTo>
                    <a:cubicBezTo>
                      <a:pt x="28" y="232"/>
                      <a:pt x="45" y="264"/>
                      <a:pt x="45" y="264"/>
                    </a:cubicBezTo>
                    <a:cubicBezTo>
                      <a:pt x="64" y="320"/>
                      <a:pt x="80" y="406"/>
                      <a:pt x="142" y="429"/>
                    </a:cubicBezTo>
                    <a:cubicBezTo>
                      <a:pt x="157" y="444"/>
                      <a:pt x="168" y="456"/>
                      <a:pt x="187" y="466"/>
                    </a:cubicBezTo>
                    <a:cubicBezTo>
                      <a:pt x="217" y="481"/>
                      <a:pt x="205" y="465"/>
                      <a:pt x="232" y="489"/>
                    </a:cubicBezTo>
                    <a:cubicBezTo>
                      <a:pt x="248" y="503"/>
                      <a:pt x="277" y="534"/>
                      <a:pt x="277" y="534"/>
                    </a:cubicBezTo>
                    <a:cubicBezTo>
                      <a:pt x="298" y="591"/>
                      <a:pt x="269" y="507"/>
                      <a:pt x="292" y="616"/>
                    </a:cubicBezTo>
                    <a:cubicBezTo>
                      <a:pt x="300" y="655"/>
                      <a:pt x="333" y="725"/>
                      <a:pt x="360" y="751"/>
                    </a:cubicBezTo>
                    <a:cubicBezTo>
                      <a:pt x="370" y="785"/>
                      <a:pt x="361" y="803"/>
                      <a:pt x="345" y="834"/>
                    </a:cubicBezTo>
                    <a:cubicBezTo>
                      <a:pt x="391" y="1078"/>
                      <a:pt x="346" y="1331"/>
                      <a:pt x="390" y="1576"/>
                    </a:cubicBezTo>
                    <a:cubicBezTo>
                      <a:pt x="397" y="1725"/>
                      <a:pt x="432" y="1924"/>
                      <a:pt x="390" y="2064"/>
                    </a:cubicBezTo>
                    <a:cubicBezTo>
                      <a:pt x="394" y="2076"/>
                      <a:pt x="406" y="2114"/>
                      <a:pt x="412" y="2131"/>
                    </a:cubicBezTo>
                    <a:cubicBezTo>
                      <a:pt x="417" y="2146"/>
                      <a:pt x="427" y="2176"/>
                      <a:pt x="427" y="2176"/>
                    </a:cubicBezTo>
                    <a:cubicBezTo>
                      <a:pt x="416" y="2213"/>
                      <a:pt x="374" y="2247"/>
                      <a:pt x="435" y="2266"/>
                    </a:cubicBezTo>
                    <a:cubicBezTo>
                      <a:pt x="484" y="2340"/>
                      <a:pt x="611" y="2297"/>
                      <a:pt x="690" y="2289"/>
                    </a:cubicBezTo>
                    <a:cubicBezTo>
                      <a:pt x="686" y="2256"/>
                      <a:pt x="667" y="2225"/>
                      <a:pt x="667" y="2191"/>
                    </a:cubicBezTo>
                    <a:cubicBezTo>
                      <a:pt x="665" y="1841"/>
                      <a:pt x="670" y="1491"/>
                      <a:pt x="675" y="1141"/>
                    </a:cubicBezTo>
                    <a:cubicBezTo>
                      <a:pt x="675" y="1105"/>
                      <a:pt x="720" y="1044"/>
                      <a:pt x="720" y="1044"/>
                    </a:cubicBezTo>
                    <a:cubicBezTo>
                      <a:pt x="742" y="973"/>
                      <a:pt x="740" y="1020"/>
                      <a:pt x="750" y="909"/>
                    </a:cubicBezTo>
                    <a:cubicBezTo>
                      <a:pt x="733" y="767"/>
                      <a:pt x="738" y="835"/>
                      <a:pt x="750" y="594"/>
                    </a:cubicBezTo>
                    <a:cubicBezTo>
                      <a:pt x="751" y="572"/>
                      <a:pt x="754" y="541"/>
                      <a:pt x="765" y="519"/>
                    </a:cubicBezTo>
                    <a:cubicBezTo>
                      <a:pt x="781" y="487"/>
                      <a:pt x="812" y="459"/>
                      <a:pt x="832" y="429"/>
                    </a:cubicBezTo>
                    <a:cubicBezTo>
                      <a:pt x="866" y="379"/>
                      <a:pt x="852" y="299"/>
                      <a:pt x="885" y="249"/>
                    </a:cubicBezTo>
                    <a:cubicBezTo>
                      <a:pt x="899" y="229"/>
                      <a:pt x="952" y="219"/>
                      <a:pt x="952" y="219"/>
                    </a:cubicBezTo>
                    <a:cubicBezTo>
                      <a:pt x="969" y="193"/>
                      <a:pt x="985" y="166"/>
                      <a:pt x="937" y="181"/>
                    </a:cubicBezTo>
                    <a:cubicBezTo>
                      <a:pt x="936" y="184"/>
                      <a:pt x="925" y="223"/>
                      <a:pt x="922" y="226"/>
                    </a:cubicBezTo>
                    <a:cubicBezTo>
                      <a:pt x="910" y="238"/>
                      <a:pt x="852" y="251"/>
                      <a:pt x="832" y="264"/>
                    </a:cubicBezTo>
                    <a:cubicBezTo>
                      <a:pt x="830" y="249"/>
                      <a:pt x="836" y="230"/>
                      <a:pt x="825" y="219"/>
                    </a:cubicBezTo>
                    <a:cubicBezTo>
                      <a:pt x="783" y="176"/>
                      <a:pt x="770" y="242"/>
                      <a:pt x="787" y="189"/>
                    </a:cubicBezTo>
                    <a:cubicBezTo>
                      <a:pt x="780" y="184"/>
                      <a:pt x="774" y="172"/>
                      <a:pt x="765" y="174"/>
                    </a:cubicBezTo>
                    <a:cubicBezTo>
                      <a:pt x="757" y="176"/>
                      <a:pt x="755" y="189"/>
                      <a:pt x="757" y="196"/>
                    </a:cubicBezTo>
                    <a:cubicBezTo>
                      <a:pt x="772" y="241"/>
                      <a:pt x="779" y="238"/>
                      <a:pt x="810" y="249"/>
                    </a:cubicBezTo>
                    <a:cubicBezTo>
                      <a:pt x="839" y="292"/>
                      <a:pt x="865" y="308"/>
                      <a:pt x="810" y="346"/>
                    </a:cubicBezTo>
                    <a:cubicBezTo>
                      <a:pt x="792" y="401"/>
                      <a:pt x="801" y="483"/>
                      <a:pt x="742" y="504"/>
                    </a:cubicBezTo>
                    <a:cubicBezTo>
                      <a:pt x="693" y="429"/>
                      <a:pt x="787" y="353"/>
                      <a:pt x="682" y="331"/>
                    </a:cubicBezTo>
                    <a:cubicBezTo>
                      <a:pt x="686" y="300"/>
                      <a:pt x="698" y="244"/>
                      <a:pt x="682" y="211"/>
                    </a:cubicBezTo>
                    <a:cubicBezTo>
                      <a:pt x="678" y="204"/>
                      <a:pt x="677" y="226"/>
                      <a:pt x="675" y="234"/>
                    </a:cubicBezTo>
                    <a:cubicBezTo>
                      <a:pt x="672" y="249"/>
                      <a:pt x="670" y="264"/>
                      <a:pt x="667" y="279"/>
                    </a:cubicBezTo>
                    <a:cubicBezTo>
                      <a:pt x="636" y="268"/>
                      <a:pt x="610" y="262"/>
                      <a:pt x="577" y="256"/>
                    </a:cubicBezTo>
                    <a:cubicBezTo>
                      <a:pt x="566" y="0"/>
                      <a:pt x="594" y="67"/>
                      <a:pt x="547" y="136"/>
                    </a:cubicBezTo>
                    <a:cubicBezTo>
                      <a:pt x="537" y="170"/>
                      <a:pt x="552" y="200"/>
                      <a:pt x="562" y="234"/>
                    </a:cubicBezTo>
                    <a:cubicBezTo>
                      <a:pt x="551" y="282"/>
                      <a:pt x="547" y="258"/>
                      <a:pt x="600" y="294"/>
                    </a:cubicBezTo>
                    <a:cubicBezTo>
                      <a:pt x="615" y="304"/>
                      <a:pt x="645" y="324"/>
                      <a:pt x="645" y="324"/>
                    </a:cubicBezTo>
                    <a:cubicBezTo>
                      <a:pt x="655" y="355"/>
                      <a:pt x="672" y="387"/>
                      <a:pt x="690" y="414"/>
                    </a:cubicBezTo>
                    <a:cubicBezTo>
                      <a:pt x="704" y="455"/>
                      <a:pt x="720" y="501"/>
                      <a:pt x="667" y="519"/>
                    </a:cubicBezTo>
                    <a:cubicBezTo>
                      <a:pt x="655" y="557"/>
                      <a:pt x="672" y="618"/>
                      <a:pt x="675" y="654"/>
                    </a:cubicBezTo>
                    <a:cubicBezTo>
                      <a:pt x="667" y="761"/>
                      <a:pt x="657" y="781"/>
                      <a:pt x="630" y="871"/>
                    </a:cubicBezTo>
                    <a:cubicBezTo>
                      <a:pt x="622" y="898"/>
                      <a:pt x="615" y="914"/>
                      <a:pt x="607" y="939"/>
                    </a:cubicBezTo>
                    <a:cubicBezTo>
                      <a:pt x="605" y="946"/>
                      <a:pt x="600" y="961"/>
                      <a:pt x="600" y="961"/>
                    </a:cubicBezTo>
                    <a:cubicBezTo>
                      <a:pt x="593" y="1034"/>
                      <a:pt x="603" y="1116"/>
                      <a:pt x="562" y="1179"/>
                    </a:cubicBezTo>
                    <a:cubicBezTo>
                      <a:pt x="537" y="1258"/>
                      <a:pt x="549" y="1348"/>
                      <a:pt x="502" y="1419"/>
                    </a:cubicBezTo>
                    <a:cubicBezTo>
                      <a:pt x="500" y="1425"/>
                      <a:pt x="490" y="1464"/>
                      <a:pt x="480" y="1464"/>
                    </a:cubicBezTo>
                    <a:cubicBezTo>
                      <a:pt x="471" y="1464"/>
                      <a:pt x="470" y="1449"/>
                      <a:pt x="465" y="1441"/>
                    </a:cubicBezTo>
                    <a:cubicBezTo>
                      <a:pt x="469" y="1259"/>
                      <a:pt x="480" y="1102"/>
                      <a:pt x="472" y="924"/>
                    </a:cubicBezTo>
                    <a:cubicBezTo>
                      <a:pt x="464" y="751"/>
                      <a:pt x="517" y="777"/>
                      <a:pt x="442" y="751"/>
                    </a:cubicBezTo>
                    <a:cubicBezTo>
                      <a:pt x="448" y="717"/>
                      <a:pt x="453" y="686"/>
                      <a:pt x="465" y="654"/>
                    </a:cubicBezTo>
                    <a:cubicBezTo>
                      <a:pt x="482" y="511"/>
                      <a:pt x="502" y="520"/>
                      <a:pt x="472" y="301"/>
                    </a:cubicBezTo>
                    <a:cubicBezTo>
                      <a:pt x="470" y="283"/>
                      <a:pt x="437" y="292"/>
                      <a:pt x="420" y="286"/>
                    </a:cubicBezTo>
                    <a:cubicBezTo>
                      <a:pt x="420" y="286"/>
                      <a:pt x="409" y="233"/>
                      <a:pt x="390" y="271"/>
                    </a:cubicBezTo>
                    <a:cubicBezTo>
                      <a:pt x="379" y="293"/>
                      <a:pt x="442" y="324"/>
                      <a:pt x="442" y="324"/>
                    </a:cubicBezTo>
                    <a:cubicBezTo>
                      <a:pt x="449" y="404"/>
                      <a:pt x="466" y="485"/>
                      <a:pt x="442" y="564"/>
                    </a:cubicBezTo>
                    <a:cubicBezTo>
                      <a:pt x="434" y="589"/>
                      <a:pt x="382" y="616"/>
                      <a:pt x="382" y="616"/>
                    </a:cubicBezTo>
                    <a:cubicBezTo>
                      <a:pt x="373" y="646"/>
                      <a:pt x="375" y="658"/>
                      <a:pt x="345" y="669"/>
                    </a:cubicBezTo>
                    <a:cubicBezTo>
                      <a:pt x="307" y="656"/>
                      <a:pt x="320" y="644"/>
                      <a:pt x="307" y="609"/>
                    </a:cubicBezTo>
                    <a:cubicBezTo>
                      <a:pt x="323" y="548"/>
                      <a:pt x="307" y="333"/>
                      <a:pt x="307" y="301"/>
                    </a:cubicBezTo>
                    <a:lnTo>
                      <a:pt x="337" y="361"/>
                    </a:ln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dirty="0"/>
              </a:p>
            </p:txBody>
          </p:sp>
          <p:sp>
            <p:nvSpPr>
              <p:cNvPr id="796" name="Freeform 106">
                <a:extLst>
                  <a:ext uri="{FF2B5EF4-FFF2-40B4-BE49-F238E27FC236}">
                    <a16:creationId xmlns:a16="http://schemas.microsoft.com/office/drawing/2014/main" id="{4AD3F5BF-6A5F-46B9-879A-F130564B20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13" y="3765"/>
                <a:ext cx="698" cy="1299"/>
              </a:xfrm>
              <a:custGeom>
                <a:avLst/>
                <a:gdLst>
                  <a:gd name="T0" fmla="*/ 1 w 1520"/>
                  <a:gd name="T1" fmla="*/ 1 h 1268"/>
                  <a:gd name="T2" fmla="*/ 1 w 1520"/>
                  <a:gd name="T3" fmla="*/ 1 h 1268"/>
                  <a:gd name="T4" fmla="*/ 1 w 1520"/>
                  <a:gd name="T5" fmla="*/ 1 h 1268"/>
                  <a:gd name="T6" fmla="*/ 1 w 1520"/>
                  <a:gd name="T7" fmla="*/ 1 h 1268"/>
                  <a:gd name="T8" fmla="*/ 1 w 1520"/>
                  <a:gd name="T9" fmla="*/ 1 h 1268"/>
                  <a:gd name="T10" fmla="*/ 1 w 1520"/>
                  <a:gd name="T11" fmla="*/ 1 h 1268"/>
                  <a:gd name="T12" fmla="*/ 1 w 1520"/>
                  <a:gd name="T13" fmla="*/ 1 h 1268"/>
                  <a:gd name="T14" fmla="*/ 1 w 1520"/>
                  <a:gd name="T15" fmla="*/ 1 h 1268"/>
                  <a:gd name="T16" fmla="*/ 1 w 1520"/>
                  <a:gd name="T17" fmla="*/ 1 h 1268"/>
                  <a:gd name="T18" fmla="*/ 1 w 1520"/>
                  <a:gd name="T19" fmla="*/ 1 h 1268"/>
                  <a:gd name="T20" fmla="*/ 1 w 1520"/>
                  <a:gd name="T21" fmla="*/ 1 h 1268"/>
                  <a:gd name="T22" fmla="*/ 1 w 1520"/>
                  <a:gd name="T23" fmla="*/ 1 h 1268"/>
                  <a:gd name="T24" fmla="*/ 1 w 1520"/>
                  <a:gd name="T25" fmla="*/ 1 h 1268"/>
                  <a:gd name="T26" fmla="*/ 1 w 1520"/>
                  <a:gd name="T27" fmla="*/ 1 h 1268"/>
                  <a:gd name="T28" fmla="*/ 1 w 1520"/>
                  <a:gd name="T29" fmla="*/ 0 h 1268"/>
                  <a:gd name="T30" fmla="*/ 1 w 1520"/>
                  <a:gd name="T31" fmla="*/ 0 h 1268"/>
                  <a:gd name="T32" fmla="*/ 1 w 1520"/>
                  <a:gd name="T33" fmla="*/ 1 h 1268"/>
                  <a:gd name="T34" fmla="*/ 1 w 1520"/>
                  <a:gd name="T35" fmla="*/ 1 h 1268"/>
                  <a:gd name="T36" fmla="*/ 1 w 1520"/>
                  <a:gd name="T37" fmla="*/ 1 h 1268"/>
                  <a:gd name="T38" fmla="*/ 1 w 1520"/>
                  <a:gd name="T39" fmla="*/ 1 h 1268"/>
                  <a:gd name="T40" fmla="*/ 1 w 1520"/>
                  <a:gd name="T41" fmla="*/ 1 h 1268"/>
                  <a:gd name="T42" fmla="*/ 1 w 1520"/>
                  <a:gd name="T43" fmla="*/ 1 h 1268"/>
                  <a:gd name="T44" fmla="*/ 1 w 1520"/>
                  <a:gd name="T45" fmla="*/ 1 h 1268"/>
                  <a:gd name="T46" fmla="*/ 1 w 1520"/>
                  <a:gd name="T47" fmla="*/ 1 h 1268"/>
                  <a:gd name="T48" fmla="*/ 1 w 1520"/>
                  <a:gd name="T49" fmla="*/ 1 h 1268"/>
                  <a:gd name="T50" fmla="*/ 1 w 1520"/>
                  <a:gd name="T51" fmla="*/ 1 h 1268"/>
                  <a:gd name="T52" fmla="*/ 1 w 1520"/>
                  <a:gd name="T53" fmla="*/ 1 h 1268"/>
                  <a:gd name="T54" fmla="*/ 1 w 1520"/>
                  <a:gd name="T55" fmla="*/ 1 h 1268"/>
                  <a:gd name="T56" fmla="*/ 1 w 1520"/>
                  <a:gd name="T57" fmla="*/ 1 h 1268"/>
                  <a:gd name="T58" fmla="*/ 1 w 1520"/>
                  <a:gd name="T59" fmla="*/ 1 h 1268"/>
                  <a:gd name="T60" fmla="*/ 1 w 1520"/>
                  <a:gd name="T61" fmla="*/ 1 h 1268"/>
                  <a:gd name="T62" fmla="*/ 1 w 1520"/>
                  <a:gd name="T63" fmla="*/ 1 h 1268"/>
                  <a:gd name="T64" fmla="*/ 1 w 1520"/>
                  <a:gd name="T65" fmla="*/ 1 h 1268"/>
                  <a:gd name="T66" fmla="*/ 1 w 1520"/>
                  <a:gd name="T67" fmla="*/ 1 h 1268"/>
                  <a:gd name="T68" fmla="*/ 1 w 1520"/>
                  <a:gd name="T69" fmla="*/ 1 h 1268"/>
                  <a:gd name="T70" fmla="*/ 1 w 1520"/>
                  <a:gd name="T71" fmla="*/ 1 h 1268"/>
                  <a:gd name="T72" fmla="*/ 1 w 1520"/>
                  <a:gd name="T73" fmla="*/ 1 h 1268"/>
                  <a:gd name="T74" fmla="*/ 1 w 1520"/>
                  <a:gd name="T75" fmla="*/ 1 h 1268"/>
                  <a:gd name="T76" fmla="*/ 1 w 1520"/>
                  <a:gd name="T77" fmla="*/ 1 h 1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520"/>
                  <a:gd name="T118" fmla="*/ 0 h 1268"/>
                  <a:gd name="T119" fmla="*/ 1520 w 1520"/>
                  <a:gd name="T120" fmla="*/ 1268 h 12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520" h="1268">
                    <a:moveTo>
                      <a:pt x="411" y="1163"/>
                    </a:moveTo>
                    <a:cubicBezTo>
                      <a:pt x="357" y="1126"/>
                      <a:pt x="291" y="1150"/>
                      <a:pt x="231" y="1163"/>
                    </a:cubicBezTo>
                    <a:cubicBezTo>
                      <a:pt x="201" y="1160"/>
                      <a:pt x="168" y="1168"/>
                      <a:pt x="141" y="1155"/>
                    </a:cubicBezTo>
                    <a:cubicBezTo>
                      <a:pt x="99" y="1135"/>
                      <a:pt x="200" y="1107"/>
                      <a:pt x="126" y="1133"/>
                    </a:cubicBezTo>
                    <a:cubicBezTo>
                      <a:pt x="101" y="1130"/>
                      <a:pt x="69" y="1143"/>
                      <a:pt x="51" y="1125"/>
                    </a:cubicBezTo>
                    <a:cubicBezTo>
                      <a:pt x="37" y="1111"/>
                      <a:pt x="55" y="1085"/>
                      <a:pt x="59" y="1065"/>
                    </a:cubicBezTo>
                    <a:cubicBezTo>
                      <a:pt x="60" y="1057"/>
                      <a:pt x="61" y="1048"/>
                      <a:pt x="66" y="1043"/>
                    </a:cubicBezTo>
                    <a:cubicBezTo>
                      <a:pt x="72" y="1037"/>
                      <a:pt x="81" y="1038"/>
                      <a:pt x="89" y="1035"/>
                    </a:cubicBezTo>
                    <a:cubicBezTo>
                      <a:pt x="187" y="1052"/>
                      <a:pt x="179" y="1051"/>
                      <a:pt x="179" y="930"/>
                    </a:cubicBezTo>
                    <a:cubicBezTo>
                      <a:pt x="179" y="922"/>
                      <a:pt x="174" y="945"/>
                      <a:pt x="171" y="953"/>
                    </a:cubicBezTo>
                    <a:cubicBezTo>
                      <a:pt x="149" y="919"/>
                      <a:pt x="160" y="922"/>
                      <a:pt x="171" y="885"/>
                    </a:cubicBezTo>
                    <a:cubicBezTo>
                      <a:pt x="70" y="856"/>
                      <a:pt x="148" y="897"/>
                      <a:pt x="126" y="765"/>
                    </a:cubicBezTo>
                    <a:cubicBezTo>
                      <a:pt x="125" y="756"/>
                      <a:pt x="112" y="776"/>
                      <a:pt x="104" y="780"/>
                    </a:cubicBezTo>
                    <a:cubicBezTo>
                      <a:pt x="95" y="784"/>
                      <a:pt x="84" y="785"/>
                      <a:pt x="74" y="788"/>
                    </a:cubicBezTo>
                    <a:cubicBezTo>
                      <a:pt x="54" y="785"/>
                      <a:pt x="24" y="797"/>
                      <a:pt x="14" y="780"/>
                    </a:cubicBezTo>
                    <a:cubicBezTo>
                      <a:pt x="0" y="756"/>
                      <a:pt x="17" y="725"/>
                      <a:pt x="21" y="698"/>
                    </a:cubicBezTo>
                    <a:cubicBezTo>
                      <a:pt x="22" y="690"/>
                      <a:pt x="21" y="678"/>
                      <a:pt x="29" y="675"/>
                    </a:cubicBezTo>
                    <a:cubicBezTo>
                      <a:pt x="53" y="666"/>
                      <a:pt x="79" y="670"/>
                      <a:pt x="104" y="668"/>
                    </a:cubicBezTo>
                    <a:cubicBezTo>
                      <a:pt x="108" y="600"/>
                      <a:pt x="88" y="546"/>
                      <a:pt x="141" y="510"/>
                    </a:cubicBezTo>
                    <a:cubicBezTo>
                      <a:pt x="198" y="530"/>
                      <a:pt x="167" y="487"/>
                      <a:pt x="186" y="458"/>
                    </a:cubicBezTo>
                    <a:cubicBezTo>
                      <a:pt x="191" y="450"/>
                      <a:pt x="201" y="448"/>
                      <a:pt x="209" y="443"/>
                    </a:cubicBezTo>
                    <a:cubicBezTo>
                      <a:pt x="197" y="162"/>
                      <a:pt x="256" y="240"/>
                      <a:pt x="156" y="270"/>
                    </a:cubicBezTo>
                    <a:cubicBezTo>
                      <a:pt x="80" y="246"/>
                      <a:pt x="87" y="256"/>
                      <a:pt x="141" y="75"/>
                    </a:cubicBezTo>
                    <a:cubicBezTo>
                      <a:pt x="146" y="60"/>
                      <a:pt x="171" y="85"/>
                      <a:pt x="186" y="90"/>
                    </a:cubicBezTo>
                    <a:cubicBezTo>
                      <a:pt x="220" y="102"/>
                      <a:pt x="253" y="108"/>
                      <a:pt x="284" y="128"/>
                    </a:cubicBezTo>
                    <a:cubicBezTo>
                      <a:pt x="293" y="97"/>
                      <a:pt x="302" y="86"/>
                      <a:pt x="329" y="68"/>
                    </a:cubicBezTo>
                    <a:cubicBezTo>
                      <a:pt x="379" y="74"/>
                      <a:pt x="396" y="73"/>
                      <a:pt x="434" y="98"/>
                    </a:cubicBezTo>
                    <a:cubicBezTo>
                      <a:pt x="454" y="160"/>
                      <a:pt x="452" y="54"/>
                      <a:pt x="456" y="45"/>
                    </a:cubicBezTo>
                    <a:cubicBezTo>
                      <a:pt x="460" y="38"/>
                      <a:pt x="471" y="40"/>
                      <a:pt x="479" y="38"/>
                    </a:cubicBezTo>
                    <a:cubicBezTo>
                      <a:pt x="543" y="81"/>
                      <a:pt x="522" y="86"/>
                      <a:pt x="531" y="0"/>
                    </a:cubicBezTo>
                    <a:cubicBezTo>
                      <a:pt x="587" y="6"/>
                      <a:pt x="641" y="14"/>
                      <a:pt x="696" y="23"/>
                    </a:cubicBezTo>
                    <a:cubicBezTo>
                      <a:pt x="724" y="63"/>
                      <a:pt x="713" y="33"/>
                      <a:pt x="734" y="0"/>
                    </a:cubicBezTo>
                    <a:cubicBezTo>
                      <a:pt x="821" y="35"/>
                      <a:pt x="783" y="24"/>
                      <a:pt x="846" y="38"/>
                    </a:cubicBezTo>
                    <a:cubicBezTo>
                      <a:pt x="873" y="58"/>
                      <a:pt x="895" y="63"/>
                      <a:pt x="914" y="90"/>
                    </a:cubicBezTo>
                    <a:cubicBezTo>
                      <a:pt x="911" y="100"/>
                      <a:pt x="906" y="110"/>
                      <a:pt x="906" y="120"/>
                    </a:cubicBezTo>
                    <a:cubicBezTo>
                      <a:pt x="906" y="128"/>
                      <a:pt x="912" y="105"/>
                      <a:pt x="914" y="98"/>
                    </a:cubicBezTo>
                    <a:cubicBezTo>
                      <a:pt x="917" y="90"/>
                      <a:pt x="919" y="83"/>
                      <a:pt x="921" y="75"/>
                    </a:cubicBezTo>
                    <a:cubicBezTo>
                      <a:pt x="985" y="79"/>
                      <a:pt x="1036" y="71"/>
                      <a:pt x="1086" y="105"/>
                    </a:cubicBezTo>
                    <a:cubicBezTo>
                      <a:pt x="1089" y="113"/>
                      <a:pt x="1094" y="120"/>
                      <a:pt x="1094" y="128"/>
                    </a:cubicBezTo>
                    <a:cubicBezTo>
                      <a:pt x="1094" y="146"/>
                      <a:pt x="1076" y="193"/>
                      <a:pt x="1094" y="143"/>
                    </a:cubicBezTo>
                    <a:cubicBezTo>
                      <a:pt x="1147" y="155"/>
                      <a:pt x="1191" y="196"/>
                      <a:pt x="1221" y="240"/>
                    </a:cubicBezTo>
                    <a:cubicBezTo>
                      <a:pt x="1219" y="258"/>
                      <a:pt x="1221" y="277"/>
                      <a:pt x="1214" y="293"/>
                    </a:cubicBezTo>
                    <a:cubicBezTo>
                      <a:pt x="1210" y="301"/>
                      <a:pt x="1191" y="299"/>
                      <a:pt x="1191" y="308"/>
                    </a:cubicBezTo>
                    <a:cubicBezTo>
                      <a:pt x="1191" y="325"/>
                      <a:pt x="1225" y="334"/>
                      <a:pt x="1236" y="338"/>
                    </a:cubicBezTo>
                    <a:cubicBezTo>
                      <a:pt x="1263" y="358"/>
                      <a:pt x="1291" y="372"/>
                      <a:pt x="1319" y="390"/>
                    </a:cubicBezTo>
                    <a:cubicBezTo>
                      <a:pt x="1331" y="429"/>
                      <a:pt x="1299" y="450"/>
                      <a:pt x="1349" y="465"/>
                    </a:cubicBezTo>
                    <a:cubicBezTo>
                      <a:pt x="1379" y="485"/>
                      <a:pt x="1398" y="514"/>
                      <a:pt x="1424" y="540"/>
                    </a:cubicBezTo>
                    <a:cubicBezTo>
                      <a:pt x="1419" y="548"/>
                      <a:pt x="1415" y="557"/>
                      <a:pt x="1409" y="563"/>
                    </a:cubicBezTo>
                    <a:cubicBezTo>
                      <a:pt x="1403" y="569"/>
                      <a:pt x="1386" y="569"/>
                      <a:pt x="1386" y="578"/>
                    </a:cubicBezTo>
                    <a:cubicBezTo>
                      <a:pt x="1386" y="587"/>
                      <a:pt x="1401" y="589"/>
                      <a:pt x="1409" y="593"/>
                    </a:cubicBezTo>
                    <a:cubicBezTo>
                      <a:pt x="1447" y="612"/>
                      <a:pt x="1476" y="621"/>
                      <a:pt x="1506" y="653"/>
                    </a:cubicBezTo>
                    <a:cubicBezTo>
                      <a:pt x="1509" y="660"/>
                      <a:pt x="1520" y="669"/>
                      <a:pt x="1514" y="675"/>
                    </a:cubicBezTo>
                    <a:cubicBezTo>
                      <a:pt x="1509" y="680"/>
                      <a:pt x="1452" y="695"/>
                      <a:pt x="1439" y="698"/>
                    </a:cubicBezTo>
                    <a:cubicBezTo>
                      <a:pt x="1446" y="705"/>
                      <a:pt x="1455" y="712"/>
                      <a:pt x="1461" y="720"/>
                    </a:cubicBezTo>
                    <a:cubicBezTo>
                      <a:pt x="1472" y="734"/>
                      <a:pt x="1491" y="765"/>
                      <a:pt x="1491" y="765"/>
                    </a:cubicBezTo>
                    <a:cubicBezTo>
                      <a:pt x="1480" y="811"/>
                      <a:pt x="1494" y="791"/>
                      <a:pt x="1439" y="810"/>
                    </a:cubicBezTo>
                    <a:cubicBezTo>
                      <a:pt x="1431" y="813"/>
                      <a:pt x="1416" y="818"/>
                      <a:pt x="1416" y="818"/>
                    </a:cubicBezTo>
                    <a:cubicBezTo>
                      <a:pt x="1426" y="857"/>
                      <a:pt x="1464" y="883"/>
                      <a:pt x="1409" y="900"/>
                    </a:cubicBezTo>
                    <a:cubicBezTo>
                      <a:pt x="1404" y="908"/>
                      <a:pt x="1392" y="914"/>
                      <a:pt x="1394" y="923"/>
                    </a:cubicBezTo>
                    <a:cubicBezTo>
                      <a:pt x="1398" y="941"/>
                      <a:pt x="1424" y="968"/>
                      <a:pt x="1424" y="968"/>
                    </a:cubicBezTo>
                    <a:cubicBezTo>
                      <a:pt x="1436" y="1007"/>
                      <a:pt x="1424" y="1013"/>
                      <a:pt x="1401" y="1043"/>
                    </a:cubicBezTo>
                    <a:cubicBezTo>
                      <a:pt x="1390" y="1057"/>
                      <a:pt x="1371" y="1088"/>
                      <a:pt x="1371" y="1088"/>
                    </a:cubicBezTo>
                    <a:cubicBezTo>
                      <a:pt x="1361" y="1132"/>
                      <a:pt x="1348" y="1132"/>
                      <a:pt x="1304" y="1140"/>
                    </a:cubicBezTo>
                    <a:cubicBezTo>
                      <a:pt x="1269" y="1192"/>
                      <a:pt x="1291" y="1179"/>
                      <a:pt x="1251" y="1193"/>
                    </a:cubicBezTo>
                    <a:cubicBezTo>
                      <a:pt x="1239" y="1190"/>
                      <a:pt x="1221" y="1196"/>
                      <a:pt x="1214" y="1185"/>
                    </a:cubicBezTo>
                    <a:cubicBezTo>
                      <a:pt x="1203" y="1168"/>
                      <a:pt x="1226" y="1130"/>
                      <a:pt x="1206" y="1125"/>
                    </a:cubicBezTo>
                    <a:cubicBezTo>
                      <a:pt x="1138" y="1109"/>
                      <a:pt x="1066" y="1130"/>
                      <a:pt x="996" y="1133"/>
                    </a:cubicBezTo>
                    <a:cubicBezTo>
                      <a:pt x="968" y="1139"/>
                      <a:pt x="942" y="1149"/>
                      <a:pt x="914" y="1155"/>
                    </a:cubicBezTo>
                    <a:cubicBezTo>
                      <a:pt x="901" y="1153"/>
                      <a:pt x="885" y="1157"/>
                      <a:pt x="876" y="1148"/>
                    </a:cubicBezTo>
                    <a:cubicBezTo>
                      <a:pt x="867" y="1139"/>
                      <a:pt x="880" y="1116"/>
                      <a:pt x="869" y="1110"/>
                    </a:cubicBezTo>
                    <a:cubicBezTo>
                      <a:pt x="856" y="1102"/>
                      <a:pt x="839" y="1116"/>
                      <a:pt x="824" y="1118"/>
                    </a:cubicBezTo>
                    <a:cubicBezTo>
                      <a:pt x="804" y="1121"/>
                      <a:pt x="784" y="1123"/>
                      <a:pt x="764" y="1125"/>
                    </a:cubicBezTo>
                    <a:cubicBezTo>
                      <a:pt x="707" y="1108"/>
                      <a:pt x="741" y="1141"/>
                      <a:pt x="719" y="1163"/>
                    </a:cubicBezTo>
                    <a:cubicBezTo>
                      <a:pt x="706" y="1176"/>
                      <a:pt x="674" y="1193"/>
                      <a:pt x="674" y="1193"/>
                    </a:cubicBezTo>
                    <a:cubicBezTo>
                      <a:pt x="638" y="1245"/>
                      <a:pt x="583" y="1239"/>
                      <a:pt x="524" y="1245"/>
                    </a:cubicBezTo>
                    <a:cubicBezTo>
                      <a:pt x="498" y="1252"/>
                      <a:pt x="474" y="1259"/>
                      <a:pt x="449" y="1268"/>
                    </a:cubicBezTo>
                    <a:cubicBezTo>
                      <a:pt x="407" y="1254"/>
                      <a:pt x="417" y="1238"/>
                      <a:pt x="426" y="1200"/>
                    </a:cubicBezTo>
                    <a:cubicBezTo>
                      <a:pt x="417" y="1173"/>
                      <a:pt x="423" y="1185"/>
                      <a:pt x="411" y="116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dirty="0"/>
              </a:p>
            </p:txBody>
          </p:sp>
        </p:grpSp>
        <p:grpSp>
          <p:nvGrpSpPr>
            <p:cNvPr id="751" name="Group 63">
              <a:extLst>
                <a:ext uri="{FF2B5EF4-FFF2-40B4-BE49-F238E27FC236}">
                  <a16:creationId xmlns:a16="http://schemas.microsoft.com/office/drawing/2014/main" id="{0B5A915A-3BDC-4F73-ACBE-FEFAFD430E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205063" y="8998197"/>
              <a:ext cx="217292" cy="426628"/>
              <a:chOff x="6308" y="4260"/>
              <a:chExt cx="799" cy="2400"/>
            </a:xfrm>
          </p:grpSpPr>
          <p:sp>
            <p:nvSpPr>
              <p:cNvPr id="793" name="Freeform 102">
                <a:extLst>
                  <a:ext uri="{FF2B5EF4-FFF2-40B4-BE49-F238E27FC236}">
                    <a16:creationId xmlns:a16="http://schemas.microsoft.com/office/drawing/2014/main" id="{8B2291D7-D0EA-4529-AB7C-92B386DF2C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08" y="4260"/>
                <a:ext cx="799" cy="923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4E6A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94" name="Freeform 103">
                <a:extLst>
                  <a:ext uri="{FF2B5EF4-FFF2-40B4-BE49-F238E27FC236}">
                    <a16:creationId xmlns:a16="http://schemas.microsoft.com/office/drawing/2014/main" id="{2DF5AAC8-E45F-4D2C-8B6A-5194397E50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7" y="5049"/>
                <a:ext cx="465" cy="1611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752" name="Agrupar 843">
              <a:extLst>
                <a:ext uri="{FF2B5EF4-FFF2-40B4-BE49-F238E27FC236}">
                  <a16:creationId xmlns:a16="http://schemas.microsoft.com/office/drawing/2014/main" id="{6B5CA98F-785E-4001-AC0B-986B8432475D}"/>
                </a:ext>
              </a:extLst>
            </p:cNvPr>
            <p:cNvGrpSpPr/>
            <p:nvPr/>
          </p:nvGrpSpPr>
          <p:grpSpPr>
            <a:xfrm>
              <a:off x="13825024" y="8937690"/>
              <a:ext cx="596238" cy="510188"/>
              <a:chOff x="1543327" y="5421867"/>
              <a:chExt cx="596238" cy="510188"/>
            </a:xfrm>
          </p:grpSpPr>
          <p:sp>
            <p:nvSpPr>
              <p:cNvPr id="789" name="Freeform 54">
                <a:extLst>
                  <a:ext uri="{FF2B5EF4-FFF2-40B4-BE49-F238E27FC236}">
                    <a16:creationId xmlns:a16="http://schemas.microsoft.com/office/drawing/2014/main" id="{28DEEB1F-7AF5-4005-B548-0D91F56942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43327" y="5421867"/>
                <a:ext cx="596238" cy="458082"/>
              </a:xfrm>
              <a:custGeom>
                <a:avLst/>
                <a:gdLst>
                  <a:gd name="T0" fmla="*/ 1 w 1596"/>
                  <a:gd name="T1" fmla="*/ 1 h 1323"/>
                  <a:gd name="T2" fmla="*/ 1 w 1596"/>
                  <a:gd name="T3" fmla="*/ 1 h 1323"/>
                  <a:gd name="T4" fmla="*/ 1 w 1596"/>
                  <a:gd name="T5" fmla="*/ 1 h 1323"/>
                  <a:gd name="T6" fmla="*/ 1 w 1596"/>
                  <a:gd name="T7" fmla="*/ 1 h 1323"/>
                  <a:gd name="T8" fmla="*/ 1 w 1596"/>
                  <a:gd name="T9" fmla="*/ 1 h 1323"/>
                  <a:gd name="T10" fmla="*/ 1 w 1596"/>
                  <a:gd name="T11" fmla="*/ 1 h 1323"/>
                  <a:gd name="T12" fmla="*/ 1 w 1596"/>
                  <a:gd name="T13" fmla="*/ 1 h 1323"/>
                  <a:gd name="T14" fmla="*/ 1 w 1596"/>
                  <a:gd name="T15" fmla="*/ 1 h 1323"/>
                  <a:gd name="T16" fmla="*/ 1 w 1596"/>
                  <a:gd name="T17" fmla="*/ 1 h 1323"/>
                  <a:gd name="T18" fmla="*/ 1 w 1596"/>
                  <a:gd name="T19" fmla="*/ 1 h 1323"/>
                  <a:gd name="T20" fmla="*/ 1 w 1596"/>
                  <a:gd name="T21" fmla="*/ 1 h 1323"/>
                  <a:gd name="T22" fmla="*/ 1 w 1596"/>
                  <a:gd name="T23" fmla="*/ 1 h 1323"/>
                  <a:gd name="T24" fmla="*/ 1 w 1596"/>
                  <a:gd name="T25" fmla="*/ 1 h 1323"/>
                  <a:gd name="T26" fmla="*/ 1 w 1596"/>
                  <a:gd name="T27" fmla="*/ 1 h 1323"/>
                  <a:gd name="T28" fmla="*/ 1 w 1596"/>
                  <a:gd name="T29" fmla="*/ 1 h 1323"/>
                  <a:gd name="T30" fmla="*/ 1 w 1596"/>
                  <a:gd name="T31" fmla="*/ 1 h 1323"/>
                  <a:gd name="T32" fmla="*/ 1 w 1596"/>
                  <a:gd name="T33" fmla="*/ 1 h 1323"/>
                  <a:gd name="T34" fmla="*/ 1 w 1596"/>
                  <a:gd name="T35" fmla="*/ 1 h 1323"/>
                  <a:gd name="T36" fmla="*/ 1 w 1596"/>
                  <a:gd name="T37" fmla="*/ 1 h 1323"/>
                  <a:gd name="T38" fmla="*/ 1 w 1596"/>
                  <a:gd name="T39" fmla="*/ 1 h 1323"/>
                  <a:gd name="T40" fmla="*/ 1 w 1596"/>
                  <a:gd name="T41" fmla="*/ 1 h 1323"/>
                  <a:gd name="T42" fmla="*/ 1 w 1596"/>
                  <a:gd name="T43" fmla="*/ 1 h 1323"/>
                  <a:gd name="T44" fmla="*/ 1 w 1596"/>
                  <a:gd name="T45" fmla="*/ 1 h 1323"/>
                  <a:gd name="T46" fmla="*/ 1 w 1596"/>
                  <a:gd name="T47" fmla="*/ 1 h 1323"/>
                  <a:gd name="T48" fmla="*/ 1 w 1596"/>
                  <a:gd name="T49" fmla="*/ 1 h 1323"/>
                  <a:gd name="T50" fmla="*/ 1 w 1596"/>
                  <a:gd name="T51" fmla="*/ 1 h 1323"/>
                  <a:gd name="T52" fmla="*/ 1 w 1596"/>
                  <a:gd name="T53" fmla="*/ 1 h 1323"/>
                  <a:gd name="T54" fmla="*/ 1 w 1596"/>
                  <a:gd name="T55" fmla="*/ 1 h 1323"/>
                  <a:gd name="T56" fmla="*/ 1 w 1596"/>
                  <a:gd name="T57" fmla="*/ 1 h 1323"/>
                  <a:gd name="T58" fmla="*/ 1 w 1596"/>
                  <a:gd name="T59" fmla="*/ 1 h 1323"/>
                  <a:gd name="T60" fmla="*/ 1 w 1596"/>
                  <a:gd name="T61" fmla="*/ 1 h 1323"/>
                  <a:gd name="T62" fmla="*/ 1 w 1596"/>
                  <a:gd name="T63" fmla="*/ 1 h 1323"/>
                  <a:gd name="T64" fmla="*/ 1 w 1596"/>
                  <a:gd name="T65" fmla="*/ 1 h 1323"/>
                  <a:gd name="T66" fmla="*/ 1 w 1596"/>
                  <a:gd name="T67" fmla="*/ 1 h 1323"/>
                  <a:gd name="T68" fmla="*/ 1 w 1596"/>
                  <a:gd name="T69" fmla="*/ 1 h 1323"/>
                  <a:gd name="T70" fmla="*/ 1 w 1596"/>
                  <a:gd name="T71" fmla="*/ 1 h 1323"/>
                  <a:gd name="T72" fmla="*/ 1 w 1596"/>
                  <a:gd name="T73" fmla="*/ 1 h 1323"/>
                  <a:gd name="T74" fmla="*/ 1 w 1596"/>
                  <a:gd name="T75" fmla="*/ 1 h 1323"/>
                  <a:gd name="T76" fmla="*/ 1 w 1596"/>
                  <a:gd name="T77" fmla="*/ 1 h 1323"/>
                  <a:gd name="T78" fmla="*/ 1 w 1596"/>
                  <a:gd name="T79" fmla="*/ 1 h 1323"/>
                  <a:gd name="T80" fmla="*/ 1 w 1596"/>
                  <a:gd name="T81" fmla="*/ 1 h 1323"/>
                  <a:gd name="T82" fmla="*/ 1 w 1596"/>
                  <a:gd name="T83" fmla="*/ 1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99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90" name="Freeform 55">
                <a:extLst>
                  <a:ext uri="{FF2B5EF4-FFF2-40B4-BE49-F238E27FC236}">
                    <a16:creationId xmlns:a16="http://schemas.microsoft.com/office/drawing/2014/main" id="{A5A9820C-DDE4-4EA9-87B5-55ACB90495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21378" y="5731130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91" name="Freeform 55">
                <a:extLst>
                  <a:ext uri="{FF2B5EF4-FFF2-40B4-BE49-F238E27FC236}">
                    <a16:creationId xmlns:a16="http://schemas.microsoft.com/office/drawing/2014/main" id="{0EEF44E9-2270-4DA8-8412-920271B400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14560">
                <a:off x="1804102" y="5696088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92" name="Freeform 55">
                <a:extLst>
                  <a:ext uri="{FF2B5EF4-FFF2-40B4-BE49-F238E27FC236}">
                    <a16:creationId xmlns:a16="http://schemas.microsoft.com/office/drawing/2014/main" id="{F2205044-70FD-400C-A6F6-1C82CA7A9F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489596">
                <a:off x="1606727" y="5668750"/>
                <a:ext cx="250355" cy="200925"/>
              </a:xfrm>
              <a:custGeom>
                <a:avLst/>
                <a:gdLst>
                  <a:gd name="T0" fmla="*/ 1 w 929"/>
                  <a:gd name="T1" fmla="*/ 1 h 3218"/>
                  <a:gd name="T2" fmla="*/ 1 w 929"/>
                  <a:gd name="T3" fmla="*/ 1 h 3218"/>
                  <a:gd name="T4" fmla="*/ 1 w 929"/>
                  <a:gd name="T5" fmla="*/ 1 h 3218"/>
                  <a:gd name="T6" fmla="*/ 1 w 929"/>
                  <a:gd name="T7" fmla="*/ 1 h 3218"/>
                  <a:gd name="T8" fmla="*/ 1 w 929"/>
                  <a:gd name="T9" fmla="*/ 1 h 3218"/>
                  <a:gd name="T10" fmla="*/ 1 w 929"/>
                  <a:gd name="T11" fmla="*/ 1 h 3218"/>
                  <a:gd name="T12" fmla="*/ 1 w 929"/>
                  <a:gd name="T13" fmla="*/ 1 h 3218"/>
                  <a:gd name="T14" fmla="*/ 1 w 929"/>
                  <a:gd name="T15" fmla="*/ 1 h 3218"/>
                  <a:gd name="T16" fmla="*/ 1 w 929"/>
                  <a:gd name="T17" fmla="*/ 1 h 3218"/>
                  <a:gd name="T18" fmla="*/ 1 w 929"/>
                  <a:gd name="T19" fmla="*/ 1 h 3218"/>
                  <a:gd name="T20" fmla="*/ 1 w 929"/>
                  <a:gd name="T21" fmla="*/ 1 h 3218"/>
                  <a:gd name="T22" fmla="*/ 1 w 929"/>
                  <a:gd name="T23" fmla="*/ 1 h 3218"/>
                  <a:gd name="T24" fmla="*/ 1 w 929"/>
                  <a:gd name="T25" fmla="*/ 1 h 3218"/>
                  <a:gd name="T26" fmla="*/ 1 w 929"/>
                  <a:gd name="T27" fmla="*/ 1 h 3218"/>
                  <a:gd name="T28" fmla="*/ 1 w 929"/>
                  <a:gd name="T29" fmla="*/ 1 h 3218"/>
                  <a:gd name="T30" fmla="*/ 1 w 929"/>
                  <a:gd name="T31" fmla="*/ 1 h 3218"/>
                  <a:gd name="T32" fmla="*/ 1 w 929"/>
                  <a:gd name="T33" fmla="*/ 1 h 3218"/>
                  <a:gd name="T34" fmla="*/ 1 w 929"/>
                  <a:gd name="T35" fmla="*/ 1 h 3218"/>
                  <a:gd name="T36" fmla="*/ 1 w 929"/>
                  <a:gd name="T37" fmla="*/ 1 h 3218"/>
                  <a:gd name="T38" fmla="*/ 1 w 929"/>
                  <a:gd name="T39" fmla="*/ 1 h 3218"/>
                  <a:gd name="T40" fmla="*/ 1 w 929"/>
                  <a:gd name="T41" fmla="*/ 1 h 3218"/>
                  <a:gd name="T42" fmla="*/ 1 w 929"/>
                  <a:gd name="T43" fmla="*/ 1 h 3218"/>
                  <a:gd name="T44" fmla="*/ 1 w 929"/>
                  <a:gd name="T45" fmla="*/ 1 h 3218"/>
                  <a:gd name="T46" fmla="*/ 1 w 929"/>
                  <a:gd name="T47" fmla="*/ 1 h 3218"/>
                  <a:gd name="T48" fmla="*/ 1 w 929"/>
                  <a:gd name="T49" fmla="*/ 1 h 3218"/>
                  <a:gd name="T50" fmla="*/ 1 w 929"/>
                  <a:gd name="T51" fmla="*/ 1 h 3218"/>
                  <a:gd name="T52" fmla="*/ 1 w 929"/>
                  <a:gd name="T53" fmla="*/ 1 h 3218"/>
                  <a:gd name="T54" fmla="*/ 1 w 929"/>
                  <a:gd name="T55" fmla="*/ 1 h 3218"/>
                  <a:gd name="T56" fmla="*/ 1 w 929"/>
                  <a:gd name="T57" fmla="*/ 1 h 3218"/>
                  <a:gd name="T58" fmla="*/ 1 w 929"/>
                  <a:gd name="T59" fmla="*/ 1 h 3218"/>
                  <a:gd name="T60" fmla="*/ 1 w 929"/>
                  <a:gd name="T61" fmla="*/ 1 h 3218"/>
                  <a:gd name="T62" fmla="*/ 1 w 929"/>
                  <a:gd name="T63" fmla="*/ 1 h 3218"/>
                  <a:gd name="T64" fmla="*/ 1 w 929"/>
                  <a:gd name="T65" fmla="*/ 1 h 3218"/>
                  <a:gd name="T66" fmla="*/ 1 w 929"/>
                  <a:gd name="T67" fmla="*/ 1 h 3218"/>
                  <a:gd name="T68" fmla="*/ 1 w 929"/>
                  <a:gd name="T69" fmla="*/ 1 h 3218"/>
                  <a:gd name="T70" fmla="*/ 1 w 929"/>
                  <a:gd name="T71" fmla="*/ 1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753" name="Forma Livre: Forma 848">
              <a:extLst>
                <a:ext uri="{FF2B5EF4-FFF2-40B4-BE49-F238E27FC236}">
                  <a16:creationId xmlns:a16="http://schemas.microsoft.com/office/drawing/2014/main" id="{9C0BFDC4-9821-4BA3-997C-2131A7990DAE}"/>
                </a:ext>
              </a:extLst>
            </p:cNvPr>
            <p:cNvSpPr/>
            <p:nvPr/>
          </p:nvSpPr>
          <p:spPr>
            <a:xfrm rot="18670031">
              <a:off x="16544629" y="924056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4" name="Forma Livre: Forma 849">
              <a:extLst>
                <a:ext uri="{FF2B5EF4-FFF2-40B4-BE49-F238E27FC236}">
                  <a16:creationId xmlns:a16="http://schemas.microsoft.com/office/drawing/2014/main" id="{A912F8AC-0240-4FF7-B4F1-C6E69298F8C4}"/>
                </a:ext>
              </a:extLst>
            </p:cNvPr>
            <p:cNvSpPr/>
            <p:nvPr/>
          </p:nvSpPr>
          <p:spPr>
            <a:xfrm rot="18670031">
              <a:off x="16402825" y="9278757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5" name="Forma Livre: Forma 850">
              <a:extLst>
                <a:ext uri="{FF2B5EF4-FFF2-40B4-BE49-F238E27FC236}">
                  <a16:creationId xmlns:a16="http://schemas.microsoft.com/office/drawing/2014/main" id="{2A99A650-602C-4C8E-8BDE-C798A0B37D5B}"/>
                </a:ext>
              </a:extLst>
            </p:cNvPr>
            <p:cNvSpPr/>
            <p:nvPr/>
          </p:nvSpPr>
          <p:spPr>
            <a:xfrm rot="18670031">
              <a:off x="16299207" y="930509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6" name="Forma Livre: Forma 851">
              <a:extLst>
                <a:ext uri="{FF2B5EF4-FFF2-40B4-BE49-F238E27FC236}">
                  <a16:creationId xmlns:a16="http://schemas.microsoft.com/office/drawing/2014/main" id="{EC156210-D36C-4F5B-A4C2-66D6B02C2E48}"/>
                </a:ext>
              </a:extLst>
            </p:cNvPr>
            <p:cNvSpPr/>
            <p:nvPr/>
          </p:nvSpPr>
          <p:spPr>
            <a:xfrm rot="18670031">
              <a:off x="16157403" y="934329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7" name="Forma Livre: Forma 852">
              <a:extLst>
                <a:ext uri="{FF2B5EF4-FFF2-40B4-BE49-F238E27FC236}">
                  <a16:creationId xmlns:a16="http://schemas.microsoft.com/office/drawing/2014/main" id="{049C41C6-F935-4B6C-B52D-487CA9C62B77}"/>
                </a:ext>
              </a:extLst>
            </p:cNvPr>
            <p:cNvSpPr/>
            <p:nvPr/>
          </p:nvSpPr>
          <p:spPr>
            <a:xfrm rot="18670031">
              <a:off x="16033843" y="937804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8" name="Forma Livre: Forma 853">
              <a:extLst>
                <a:ext uri="{FF2B5EF4-FFF2-40B4-BE49-F238E27FC236}">
                  <a16:creationId xmlns:a16="http://schemas.microsoft.com/office/drawing/2014/main" id="{009AF20E-A0E7-4136-BFA9-B304B9F4B15C}"/>
                </a:ext>
              </a:extLst>
            </p:cNvPr>
            <p:cNvSpPr/>
            <p:nvPr/>
          </p:nvSpPr>
          <p:spPr>
            <a:xfrm rot="18670031">
              <a:off x="15892039" y="941623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9" name="Forma Livre: Forma 854">
              <a:extLst>
                <a:ext uri="{FF2B5EF4-FFF2-40B4-BE49-F238E27FC236}">
                  <a16:creationId xmlns:a16="http://schemas.microsoft.com/office/drawing/2014/main" id="{7397D856-A01F-4A07-AAF6-39F244C21100}"/>
                </a:ext>
              </a:extLst>
            </p:cNvPr>
            <p:cNvSpPr/>
            <p:nvPr/>
          </p:nvSpPr>
          <p:spPr>
            <a:xfrm rot="18670031">
              <a:off x="14653184" y="942270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0" name="Forma Livre: Forma 855">
              <a:extLst>
                <a:ext uri="{FF2B5EF4-FFF2-40B4-BE49-F238E27FC236}">
                  <a16:creationId xmlns:a16="http://schemas.microsoft.com/office/drawing/2014/main" id="{8847278C-F92F-4E0F-AA72-634F3FFCA4BF}"/>
                </a:ext>
              </a:extLst>
            </p:cNvPr>
            <p:cNvSpPr/>
            <p:nvPr/>
          </p:nvSpPr>
          <p:spPr>
            <a:xfrm rot="18670031">
              <a:off x="14433827" y="9415063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1" name="Forma Livre: Forma 856">
              <a:extLst>
                <a:ext uri="{FF2B5EF4-FFF2-40B4-BE49-F238E27FC236}">
                  <a16:creationId xmlns:a16="http://schemas.microsoft.com/office/drawing/2014/main" id="{062CD147-3713-43C6-942A-25D55BFA1D34}"/>
                </a:ext>
              </a:extLst>
            </p:cNvPr>
            <p:cNvSpPr/>
            <p:nvPr/>
          </p:nvSpPr>
          <p:spPr>
            <a:xfrm rot="18670031">
              <a:off x="14912674" y="9351566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2" name="Forma Livre: Forma 857">
              <a:extLst>
                <a:ext uri="{FF2B5EF4-FFF2-40B4-BE49-F238E27FC236}">
                  <a16:creationId xmlns:a16="http://schemas.microsoft.com/office/drawing/2014/main" id="{7EDD71A0-C1E7-4AA4-B7D9-2998205042B0}"/>
                </a:ext>
              </a:extLst>
            </p:cNvPr>
            <p:cNvSpPr/>
            <p:nvPr/>
          </p:nvSpPr>
          <p:spPr>
            <a:xfrm rot="18670031">
              <a:off x="14159108" y="937724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3" name="Forma Livre: Forma 858">
              <a:extLst>
                <a:ext uri="{FF2B5EF4-FFF2-40B4-BE49-F238E27FC236}">
                  <a16:creationId xmlns:a16="http://schemas.microsoft.com/office/drawing/2014/main" id="{F7B8B4D7-6DC4-4A34-997C-60CC5357263E}"/>
                </a:ext>
              </a:extLst>
            </p:cNvPr>
            <p:cNvSpPr/>
            <p:nvPr/>
          </p:nvSpPr>
          <p:spPr>
            <a:xfrm rot="18670031">
              <a:off x="15169961" y="9363008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4" name="Forma Livre: Forma 859">
              <a:extLst>
                <a:ext uri="{FF2B5EF4-FFF2-40B4-BE49-F238E27FC236}">
                  <a16:creationId xmlns:a16="http://schemas.microsoft.com/office/drawing/2014/main" id="{1376ABB1-E3D9-4D30-BD87-C899CC17A623}"/>
                </a:ext>
              </a:extLst>
            </p:cNvPr>
            <p:cNvSpPr/>
            <p:nvPr/>
          </p:nvSpPr>
          <p:spPr>
            <a:xfrm rot="18670031">
              <a:off x="14986183" y="941624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5" name="Forma Livre: Forma 860">
              <a:extLst>
                <a:ext uri="{FF2B5EF4-FFF2-40B4-BE49-F238E27FC236}">
                  <a16:creationId xmlns:a16="http://schemas.microsoft.com/office/drawing/2014/main" id="{82B16E68-EE41-4E75-B36D-0859D831B1DD}"/>
                </a:ext>
              </a:extLst>
            </p:cNvPr>
            <p:cNvSpPr/>
            <p:nvPr/>
          </p:nvSpPr>
          <p:spPr>
            <a:xfrm rot="18670031">
              <a:off x="15491214" y="942805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6" name="Forma Livre: Forma 861">
              <a:extLst>
                <a:ext uri="{FF2B5EF4-FFF2-40B4-BE49-F238E27FC236}">
                  <a16:creationId xmlns:a16="http://schemas.microsoft.com/office/drawing/2014/main" id="{1EFD49DE-9468-4320-A8DE-9CF9EB4ABE6C}"/>
                </a:ext>
              </a:extLst>
            </p:cNvPr>
            <p:cNvSpPr/>
            <p:nvPr/>
          </p:nvSpPr>
          <p:spPr>
            <a:xfrm rot="18670031">
              <a:off x="15265406" y="943408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7" name="Forma Livre: Forma 862">
              <a:extLst>
                <a:ext uri="{FF2B5EF4-FFF2-40B4-BE49-F238E27FC236}">
                  <a16:creationId xmlns:a16="http://schemas.microsoft.com/office/drawing/2014/main" id="{4E82583D-AC2C-4B3C-9224-71174A93703F}"/>
                </a:ext>
              </a:extLst>
            </p:cNvPr>
            <p:cNvSpPr/>
            <p:nvPr/>
          </p:nvSpPr>
          <p:spPr>
            <a:xfrm rot="18670031">
              <a:off x="13672163" y="927090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8" name="Forma Livre: Forma 863">
              <a:extLst>
                <a:ext uri="{FF2B5EF4-FFF2-40B4-BE49-F238E27FC236}">
                  <a16:creationId xmlns:a16="http://schemas.microsoft.com/office/drawing/2014/main" id="{02BFE547-178E-41F5-BF81-CC59926B81DF}"/>
                </a:ext>
              </a:extLst>
            </p:cNvPr>
            <p:cNvSpPr/>
            <p:nvPr/>
          </p:nvSpPr>
          <p:spPr>
            <a:xfrm rot="18670031">
              <a:off x="15626553" y="9281665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9" name="Forma Livre: Forma 864">
              <a:extLst>
                <a:ext uri="{FF2B5EF4-FFF2-40B4-BE49-F238E27FC236}">
                  <a16:creationId xmlns:a16="http://schemas.microsoft.com/office/drawing/2014/main" id="{D064BF8B-7853-48D9-AB90-5DE0DECDB3CA}"/>
                </a:ext>
              </a:extLst>
            </p:cNvPr>
            <p:cNvSpPr/>
            <p:nvPr/>
          </p:nvSpPr>
          <p:spPr>
            <a:xfrm rot="18670031">
              <a:off x="15815245" y="9238640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0" name="Forma Livre: Forma 865">
              <a:extLst>
                <a:ext uri="{FF2B5EF4-FFF2-40B4-BE49-F238E27FC236}">
                  <a16:creationId xmlns:a16="http://schemas.microsoft.com/office/drawing/2014/main" id="{BAFA81AB-B2F5-4068-9087-4237F1061C17}"/>
                </a:ext>
              </a:extLst>
            </p:cNvPr>
            <p:cNvSpPr/>
            <p:nvPr/>
          </p:nvSpPr>
          <p:spPr>
            <a:xfrm rot="18670031">
              <a:off x="15039597" y="928835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1" name="Forma Livre: Forma 866">
              <a:extLst>
                <a:ext uri="{FF2B5EF4-FFF2-40B4-BE49-F238E27FC236}">
                  <a16:creationId xmlns:a16="http://schemas.microsoft.com/office/drawing/2014/main" id="{1864FA07-45E6-4571-B791-1BBFDD679637}"/>
                </a:ext>
              </a:extLst>
            </p:cNvPr>
            <p:cNvSpPr/>
            <p:nvPr/>
          </p:nvSpPr>
          <p:spPr>
            <a:xfrm rot="18670031">
              <a:off x="14239912" y="9429111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2" name="Forma Livre: Forma 867">
              <a:extLst>
                <a:ext uri="{FF2B5EF4-FFF2-40B4-BE49-F238E27FC236}">
                  <a16:creationId xmlns:a16="http://schemas.microsoft.com/office/drawing/2014/main" id="{5CC9A5F7-E7BD-4FE9-8638-8357BDA5EA0C}"/>
                </a:ext>
              </a:extLst>
            </p:cNvPr>
            <p:cNvSpPr/>
            <p:nvPr/>
          </p:nvSpPr>
          <p:spPr>
            <a:xfrm rot="18670031">
              <a:off x="13952757" y="936070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3" name="Forma Livre: Forma 868">
              <a:extLst>
                <a:ext uri="{FF2B5EF4-FFF2-40B4-BE49-F238E27FC236}">
                  <a16:creationId xmlns:a16="http://schemas.microsoft.com/office/drawing/2014/main" id="{EFA8B9CF-CB2C-42F6-90F5-B219F4114B09}"/>
                </a:ext>
              </a:extLst>
            </p:cNvPr>
            <p:cNvSpPr/>
            <p:nvPr/>
          </p:nvSpPr>
          <p:spPr>
            <a:xfrm rot="18670031">
              <a:off x="13383687" y="9394061"/>
              <a:ext cx="112195" cy="107168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4" name="Forma Livre: Forma 869">
              <a:extLst>
                <a:ext uri="{FF2B5EF4-FFF2-40B4-BE49-F238E27FC236}">
                  <a16:creationId xmlns:a16="http://schemas.microsoft.com/office/drawing/2014/main" id="{97470B03-679C-419C-968D-A8C031C0C3EC}"/>
                </a:ext>
              </a:extLst>
            </p:cNvPr>
            <p:cNvSpPr/>
            <p:nvPr/>
          </p:nvSpPr>
          <p:spPr>
            <a:xfrm rot="18670031">
              <a:off x="15346502" y="9285544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5" name="Forma Livre: Forma 870">
              <a:extLst>
                <a:ext uri="{FF2B5EF4-FFF2-40B4-BE49-F238E27FC236}">
                  <a16:creationId xmlns:a16="http://schemas.microsoft.com/office/drawing/2014/main" id="{9B6EA381-0541-48F0-8B86-0E27F0CF9B58}"/>
                </a:ext>
              </a:extLst>
            </p:cNvPr>
            <p:cNvSpPr/>
            <p:nvPr/>
          </p:nvSpPr>
          <p:spPr>
            <a:xfrm rot="18670031">
              <a:off x="16286479" y="9230652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6" name="Forma Livre: Forma 871">
              <a:extLst>
                <a:ext uri="{FF2B5EF4-FFF2-40B4-BE49-F238E27FC236}">
                  <a16:creationId xmlns:a16="http://schemas.microsoft.com/office/drawing/2014/main" id="{137562CE-26B1-4BC5-A3EA-5DEFAB0F947A}"/>
                </a:ext>
              </a:extLst>
            </p:cNvPr>
            <p:cNvSpPr/>
            <p:nvPr/>
          </p:nvSpPr>
          <p:spPr>
            <a:xfrm rot="18670031">
              <a:off x="13301514" y="9352932"/>
              <a:ext cx="112195" cy="107168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7" name="Forma Livre: Forma 872">
              <a:extLst>
                <a:ext uri="{FF2B5EF4-FFF2-40B4-BE49-F238E27FC236}">
                  <a16:creationId xmlns:a16="http://schemas.microsoft.com/office/drawing/2014/main" id="{088ED6B0-091D-4F0D-AAA1-90DE53D7C657}"/>
                </a:ext>
              </a:extLst>
            </p:cNvPr>
            <p:cNvSpPr/>
            <p:nvPr/>
          </p:nvSpPr>
          <p:spPr>
            <a:xfrm rot="18670031">
              <a:off x="13649406" y="941244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8" name="Forma Livre: Forma 873">
              <a:extLst>
                <a:ext uri="{FF2B5EF4-FFF2-40B4-BE49-F238E27FC236}">
                  <a16:creationId xmlns:a16="http://schemas.microsoft.com/office/drawing/2014/main" id="{1200530A-FFCD-4FFE-A2E5-1A9F64BEC3F2}"/>
                </a:ext>
              </a:extLst>
            </p:cNvPr>
            <p:cNvSpPr/>
            <p:nvPr/>
          </p:nvSpPr>
          <p:spPr>
            <a:xfrm rot="18670031">
              <a:off x="13006694" y="9439479"/>
              <a:ext cx="112195" cy="107169"/>
            </a:xfrm>
            <a:custGeom>
              <a:avLst/>
              <a:gdLst>
                <a:gd name="connsiteX0" fmla="*/ 0 w 207390"/>
                <a:gd name="connsiteY0" fmla="*/ 19421 h 141969"/>
                <a:gd name="connsiteX1" fmla="*/ 103695 w 207390"/>
                <a:gd name="connsiteY1" fmla="*/ 38275 h 141969"/>
                <a:gd name="connsiteX2" fmla="*/ 113122 w 207390"/>
                <a:gd name="connsiteY2" fmla="*/ 567 h 141969"/>
                <a:gd name="connsiteX3" fmla="*/ 122549 w 207390"/>
                <a:gd name="connsiteY3" fmla="*/ 28848 h 141969"/>
                <a:gd name="connsiteX4" fmla="*/ 113122 w 207390"/>
                <a:gd name="connsiteY4" fmla="*/ 66555 h 141969"/>
                <a:gd name="connsiteX5" fmla="*/ 169683 w 207390"/>
                <a:gd name="connsiteY5" fmla="*/ 57128 h 141969"/>
                <a:gd name="connsiteX6" fmla="*/ 197963 w 207390"/>
                <a:gd name="connsiteY6" fmla="*/ 38275 h 141969"/>
                <a:gd name="connsiteX7" fmla="*/ 179110 w 207390"/>
                <a:gd name="connsiteY7" fmla="*/ 66555 h 141969"/>
                <a:gd name="connsiteX8" fmla="*/ 122549 w 207390"/>
                <a:gd name="connsiteY8" fmla="*/ 104262 h 141969"/>
                <a:gd name="connsiteX9" fmla="*/ 94268 w 207390"/>
                <a:gd name="connsiteY9" fmla="*/ 94835 h 141969"/>
                <a:gd name="connsiteX10" fmla="*/ 169683 w 207390"/>
                <a:gd name="connsiteY10" fmla="*/ 104262 h 141969"/>
                <a:gd name="connsiteX11" fmla="*/ 207390 w 207390"/>
                <a:gd name="connsiteY11" fmla="*/ 141969 h 1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390" h="141969">
                  <a:moveTo>
                    <a:pt x="0" y="19421"/>
                  </a:moveTo>
                  <a:cubicBezTo>
                    <a:pt x="96533" y="83777"/>
                    <a:pt x="69640" y="106382"/>
                    <a:pt x="103695" y="38275"/>
                  </a:cubicBezTo>
                  <a:cubicBezTo>
                    <a:pt x="106837" y="25706"/>
                    <a:pt x="101534" y="6361"/>
                    <a:pt x="113122" y="567"/>
                  </a:cubicBezTo>
                  <a:cubicBezTo>
                    <a:pt x="122010" y="-3877"/>
                    <a:pt x="122549" y="18911"/>
                    <a:pt x="122549" y="28848"/>
                  </a:cubicBezTo>
                  <a:cubicBezTo>
                    <a:pt x="122549" y="41804"/>
                    <a:pt x="102012" y="59889"/>
                    <a:pt x="113122" y="66555"/>
                  </a:cubicBezTo>
                  <a:cubicBezTo>
                    <a:pt x="129512" y="76389"/>
                    <a:pt x="150829" y="60270"/>
                    <a:pt x="169683" y="57128"/>
                  </a:cubicBezTo>
                  <a:cubicBezTo>
                    <a:pt x="179110" y="50844"/>
                    <a:pt x="189952" y="30264"/>
                    <a:pt x="197963" y="38275"/>
                  </a:cubicBezTo>
                  <a:cubicBezTo>
                    <a:pt x="205974" y="46286"/>
                    <a:pt x="187636" y="59095"/>
                    <a:pt x="179110" y="66555"/>
                  </a:cubicBezTo>
                  <a:cubicBezTo>
                    <a:pt x="162057" y="81476"/>
                    <a:pt x="122549" y="104262"/>
                    <a:pt x="122549" y="104262"/>
                  </a:cubicBezTo>
                  <a:cubicBezTo>
                    <a:pt x="113122" y="101120"/>
                    <a:pt x="84331" y="94835"/>
                    <a:pt x="94268" y="94835"/>
                  </a:cubicBezTo>
                  <a:cubicBezTo>
                    <a:pt x="119602" y="94835"/>
                    <a:pt x="145242" y="97596"/>
                    <a:pt x="169683" y="104262"/>
                  </a:cubicBezTo>
                  <a:cubicBezTo>
                    <a:pt x="196025" y="111446"/>
                    <a:pt x="197723" y="122637"/>
                    <a:pt x="207390" y="141969"/>
                  </a:cubicBezTo>
                </a:path>
              </a:pathLst>
            </a:cu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9" name="Retângulo 874">
              <a:extLst>
                <a:ext uri="{FF2B5EF4-FFF2-40B4-BE49-F238E27FC236}">
                  <a16:creationId xmlns:a16="http://schemas.microsoft.com/office/drawing/2014/main" id="{2FD810FE-9200-47CC-9758-C11CDEB86079}"/>
                </a:ext>
              </a:extLst>
            </p:cNvPr>
            <p:cNvSpPr/>
            <p:nvPr/>
          </p:nvSpPr>
          <p:spPr>
            <a:xfrm>
              <a:off x="13830528" y="9677126"/>
              <a:ext cx="1009095" cy="505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BZ" sz="1400" b="1" dirty="0">
                  <a:latin typeface="Book Antiqua" pitchFamily="18" charset="0"/>
                </a:rPr>
                <a:t>50 m </a:t>
              </a:r>
              <a:endParaRPr lang="pt-BR" sz="1400" dirty="0"/>
            </a:p>
          </p:txBody>
        </p:sp>
        <p:sp>
          <p:nvSpPr>
            <p:cNvPr id="780" name="Retângulo 875">
              <a:extLst>
                <a:ext uri="{FF2B5EF4-FFF2-40B4-BE49-F238E27FC236}">
                  <a16:creationId xmlns:a16="http://schemas.microsoft.com/office/drawing/2014/main" id="{16F8F614-0313-44A5-A5BD-443C6A7B3A26}"/>
                </a:ext>
              </a:extLst>
            </p:cNvPr>
            <p:cNvSpPr/>
            <p:nvPr/>
          </p:nvSpPr>
          <p:spPr>
            <a:xfrm rot="20519952">
              <a:off x="16096179" y="9420797"/>
              <a:ext cx="1009095" cy="505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BZ" sz="1400" b="1" dirty="0">
                  <a:latin typeface="Book Antiqua" pitchFamily="18" charset="0"/>
                </a:rPr>
                <a:t>50 m </a:t>
              </a:r>
              <a:endParaRPr lang="pt-BR" sz="1400" dirty="0"/>
            </a:p>
          </p:txBody>
        </p:sp>
        <p:grpSp>
          <p:nvGrpSpPr>
            <p:cNvPr id="781" name="Group 71">
              <a:extLst>
                <a:ext uri="{FF2B5EF4-FFF2-40B4-BE49-F238E27FC236}">
                  <a16:creationId xmlns:a16="http://schemas.microsoft.com/office/drawing/2014/main" id="{0134751B-43ED-48BF-8F0B-EF00D657ADF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642249" y="9144278"/>
              <a:ext cx="184272" cy="251055"/>
              <a:chOff x="7720" y="5949"/>
              <a:chExt cx="346" cy="711"/>
            </a:xfrm>
          </p:grpSpPr>
          <p:sp>
            <p:nvSpPr>
              <p:cNvPr id="787" name="Freeform 123">
                <a:extLst>
                  <a:ext uri="{FF2B5EF4-FFF2-40B4-BE49-F238E27FC236}">
                    <a16:creationId xmlns:a16="http://schemas.microsoft.com/office/drawing/2014/main" id="{80A64F1B-75AF-4E40-8779-7F9D74FFF9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44" y="6257"/>
                <a:ext cx="159" cy="403"/>
              </a:xfrm>
              <a:custGeom>
                <a:avLst/>
                <a:gdLst>
                  <a:gd name="T0" fmla="*/ 0 w 929"/>
                  <a:gd name="T1" fmla="*/ 0 h 3218"/>
                  <a:gd name="T2" fmla="*/ 0 w 929"/>
                  <a:gd name="T3" fmla="*/ 0 h 3218"/>
                  <a:gd name="T4" fmla="*/ 0 w 929"/>
                  <a:gd name="T5" fmla="*/ 0 h 3218"/>
                  <a:gd name="T6" fmla="*/ 0 w 929"/>
                  <a:gd name="T7" fmla="*/ 0 h 3218"/>
                  <a:gd name="T8" fmla="*/ 0 w 929"/>
                  <a:gd name="T9" fmla="*/ 0 h 3218"/>
                  <a:gd name="T10" fmla="*/ 0 w 929"/>
                  <a:gd name="T11" fmla="*/ 0 h 3218"/>
                  <a:gd name="T12" fmla="*/ 0 w 929"/>
                  <a:gd name="T13" fmla="*/ 0 h 3218"/>
                  <a:gd name="T14" fmla="*/ 0 w 929"/>
                  <a:gd name="T15" fmla="*/ 0 h 3218"/>
                  <a:gd name="T16" fmla="*/ 0 w 929"/>
                  <a:gd name="T17" fmla="*/ 0 h 3218"/>
                  <a:gd name="T18" fmla="*/ 0 w 929"/>
                  <a:gd name="T19" fmla="*/ 0 h 3218"/>
                  <a:gd name="T20" fmla="*/ 0 w 929"/>
                  <a:gd name="T21" fmla="*/ 0 h 3218"/>
                  <a:gd name="T22" fmla="*/ 0 w 929"/>
                  <a:gd name="T23" fmla="*/ 0 h 3218"/>
                  <a:gd name="T24" fmla="*/ 0 w 929"/>
                  <a:gd name="T25" fmla="*/ 0 h 3218"/>
                  <a:gd name="T26" fmla="*/ 0 w 929"/>
                  <a:gd name="T27" fmla="*/ 0 h 3218"/>
                  <a:gd name="T28" fmla="*/ 0 w 929"/>
                  <a:gd name="T29" fmla="*/ 0 h 3218"/>
                  <a:gd name="T30" fmla="*/ 0 w 929"/>
                  <a:gd name="T31" fmla="*/ 0 h 3218"/>
                  <a:gd name="T32" fmla="*/ 0 w 929"/>
                  <a:gd name="T33" fmla="*/ 0 h 3218"/>
                  <a:gd name="T34" fmla="*/ 0 w 929"/>
                  <a:gd name="T35" fmla="*/ 0 h 3218"/>
                  <a:gd name="T36" fmla="*/ 0 w 929"/>
                  <a:gd name="T37" fmla="*/ 0 h 3218"/>
                  <a:gd name="T38" fmla="*/ 0 w 929"/>
                  <a:gd name="T39" fmla="*/ 0 h 3218"/>
                  <a:gd name="T40" fmla="*/ 0 w 929"/>
                  <a:gd name="T41" fmla="*/ 0 h 3218"/>
                  <a:gd name="T42" fmla="*/ 0 w 929"/>
                  <a:gd name="T43" fmla="*/ 0 h 3218"/>
                  <a:gd name="T44" fmla="*/ 0 w 929"/>
                  <a:gd name="T45" fmla="*/ 0 h 3218"/>
                  <a:gd name="T46" fmla="*/ 0 w 929"/>
                  <a:gd name="T47" fmla="*/ 0 h 3218"/>
                  <a:gd name="T48" fmla="*/ 0 w 929"/>
                  <a:gd name="T49" fmla="*/ 0 h 3218"/>
                  <a:gd name="T50" fmla="*/ 0 w 929"/>
                  <a:gd name="T51" fmla="*/ 0 h 3218"/>
                  <a:gd name="T52" fmla="*/ 0 w 929"/>
                  <a:gd name="T53" fmla="*/ 0 h 3218"/>
                  <a:gd name="T54" fmla="*/ 0 w 929"/>
                  <a:gd name="T55" fmla="*/ 0 h 3218"/>
                  <a:gd name="T56" fmla="*/ 0 w 929"/>
                  <a:gd name="T57" fmla="*/ 0 h 3218"/>
                  <a:gd name="T58" fmla="*/ 0 w 929"/>
                  <a:gd name="T59" fmla="*/ 0 h 3218"/>
                  <a:gd name="T60" fmla="*/ 0 w 929"/>
                  <a:gd name="T61" fmla="*/ 0 h 3218"/>
                  <a:gd name="T62" fmla="*/ 0 w 929"/>
                  <a:gd name="T63" fmla="*/ 0 h 3218"/>
                  <a:gd name="T64" fmla="*/ 0 w 929"/>
                  <a:gd name="T65" fmla="*/ 0 h 3218"/>
                  <a:gd name="T66" fmla="*/ 0 w 929"/>
                  <a:gd name="T67" fmla="*/ 0 h 3218"/>
                  <a:gd name="T68" fmla="*/ 0 w 929"/>
                  <a:gd name="T69" fmla="*/ 0 h 3218"/>
                  <a:gd name="T70" fmla="*/ 0 w 929"/>
                  <a:gd name="T71" fmla="*/ 0 h 32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29"/>
                  <a:gd name="T109" fmla="*/ 0 h 3218"/>
                  <a:gd name="T110" fmla="*/ 929 w 929"/>
                  <a:gd name="T111" fmla="*/ 3218 h 32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29" h="3218">
                    <a:moveTo>
                      <a:pt x="7" y="91"/>
                    </a:moveTo>
                    <a:cubicBezTo>
                      <a:pt x="31" y="162"/>
                      <a:pt x="9" y="139"/>
                      <a:pt x="57" y="171"/>
                    </a:cubicBezTo>
                    <a:cubicBezTo>
                      <a:pt x="82" y="246"/>
                      <a:pt x="45" y="156"/>
                      <a:pt x="97" y="221"/>
                    </a:cubicBezTo>
                    <a:cubicBezTo>
                      <a:pt x="152" y="290"/>
                      <a:pt x="51" y="214"/>
                      <a:pt x="137" y="271"/>
                    </a:cubicBezTo>
                    <a:cubicBezTo>
                      <a:pt x="161" y="342"/>
                      <a:pt x="139" y="319"/>
                      <a:pt x="187" y="351"/>
                    </a:cubicBezTo>
                    <a:cubicBezTo>
                      <a:pt x="201" y="308"/>
                      <a:pt x="213" y="264"/>
                      <a:pt x="227" y="221"/>
                    </a:cubicBezTo>
                    <a:cubicBezTo>
                      <a:pt x="232" y="205"/>
                      <a:pt x="221" y="255"/>
                      <a:pt x="217" y="271"/>
                    </a:cubicBezTo>
                    <a:cubicBezTo>
                      <a:pt x="209" y="304"/>
                      <a:pt x="207" y="302"/>
                      <a:pt x="187" y="331"/>
                    </a:cubicBezTo>
                    <a:cubicBezTo>
                      <a:pt x="112" y="306"/>
                      <a:pt x="208" y="348"/>
                      <a:pt x="147" y="261"/>
                    </a:cubicBezTo>
                    <a:cubicBezTo>
                      <a:pt x="133" y="241"/>
                      <a:pt x="87" y="221"/>
                      <a:pt x="87" y="221"/>
                    </a:cubicBezTo>
                    <a:cubicBezTo>
                      <a:pt x="82" y="207"/>
                      <a:pt x="75" y="165"/>
                      <a:pt x="47" y="171"/>
                    </a:cubicBezTo>
                    <a:cubicBezTo>
                      <a:pt x="35" y="173"/>
                      <a:pt x="34" y="191"/>
                      <a:pt x="27" y="201"/>
                    </a:cubicBezTo>
                    <a:cubicBezTo>
                      <a:pt x="0" y="121"/>
                      <a:pt x="27" y="221"/>
                      <a:pt x="27" y="141"/>
                    </a:cubicBezTo>
                    <a:cubicBezTo>
                      <a:pt x="27" y="130"/>
                      <a:pt x="10" y="104"/>
                      <a:pt x="17" y="111"/>
                    </a:cubicBezTo>
                    <a:cubicBezTo>
                      <a:pt x="28" y="122"/>
                      <a:pt x="29" y="138"/>
                      <a:pt x="37" y="151"/>
                    </a:cubicBezTo>
                    <a:cubicBezTo>
                      <a:pt x="84" y="226"/>
                      <a:pt x="138" y="297"/>
                      <a:pt x="187" y="371"/>
                    </a:cubicBezTo>
                    <a:cubicBezTo>
                      <a:pt x="205" y="398"/>
                      <a:pt x="216" y="457"/>
                      <a:pt x="227" y="491"/>
                    </a:cubicBezTo>
                    <a:cubicBezTo>
                      <a:pt x="254" y="572"/>
                      <a:pt x="263" y="662"/>
                      <a:pt x="297" y="741"/>
                    </a:cubicBezTo>
                    <a:cubicBezTo>
                      <a:pt x="302" y="752"/>
                      <a:pt x="312" y="760"/>
                      <a:pt x="317" y="771"/>
                    </a:cubicBezTo>
                    <a:cubicBezTo>
                      <a:pt x="365" y="878"/>
                      <a:pt x="312" y="793"/>
                      <a:pt x="357" y="861"/>
                    </a:cubicBezTo>
                    <a:cubicBezTo>
                      <a:pt x="378" y="967"/>
                      <a:pt x="353" y="1078"/>
                      <a:pt x="387" y="1181"/>
                    </a:cubicBezTo>
                    <a:cubicBezTo>
                      <a:pt x="362" y="1533"/>
                      <a:pt x="387" y="1093"/>
                      <a:pt x="387" y="1481"/>
                    </a:cubicBezTo>
                    <a:cubicBezTo>
                      <a:pt x="387" y="1623"/>
                      <a:pt x="369" y="1769"/>
                      <a:pt x="357" y="1911"/>
                    </a:cubicBezTo>
                    <a:cubicBezTo>
                      <a:pt x="377" y="2108"/>
                      <a:pt x="323" y="2310"/>
                      <a:pt x="387" y="2501"/>
                    </a:cubicBezTo>
                    <a:cubicBezTo>
                      <a:pt x="384" y="2624"/>
                      <a:pt x="391" y="2748"/>
                      <a:pt x="377" y="2871"/>
                    </a:cubicBezTo>
                    <a:cubicBezTo>
                      <a:pt x="373" y="2905"/>
                      <a:pt x="378" y="3008"/>
                      <a:pt x="367" y="3041"/>
                    </a:cubicBezTo>
                    <a:cubicBezTo>
                      <a:pt x="377" y="3218"/>
                      <a:pt x="278" y="3151"/>
                      <a:pt x="427" y="3151"/>
                    </a:cubicBezTo>
                    <a:cubicBezTo>
                      <a:pt x="447" y="3151"/>
                      <a:pt x="467" y="3144"/>
                      <a:pt x="487" y="3141"/>
                    </a:cubicBezTo>
                    <a:cubicBezTo>
                      <a:pt x="474" y="2816"/>
                      <a:pt x="455" y="2781"/>
                      <a:pt x="447" y="2391"/>
                    </a:cubicBezTo>
                    <a:cubicBezTo>
                      <a:pt x="452" y="2001"/>
                      <a:pt x="487" y="1569"/>
                      <a:pt x="447" y="1171"/>
                    </a:cubicBezTo>
                    <a:cubicBezTo>
                      <a:pt x="450" y="1081"/>
                      <a:pt x="445" y="990"/>
                      <a:pt x="457" y="901"/>
                    </a:cubicBezTo>
                    <a:cubicBezTo>
                      <a:pt x="459" y="889"/>
                      <a:pt x="479" y="890"/>
                      <a:pt x="487" y="881"/>
                    </a:cubicBezTo>
                    <a:cubicBezTo>
                      <a:pt x="508" y="855"/>
                      <a:pt x="507" y="811"/>
                      <a:pt x="527" y="781"/>
                    </a:cubicBezTo>
                    <a:cubicBezTo>
                      <a:pt x="560" y="648"/>
                      <a:pt x="512" y="481"/>
                      <a:pt x="567" y="371"/>
                    </a:cubicBezTo>
                    <a:cubicBezTo>
                      <a:pt x="572" y="360"/>
                      <a:pt x="582" y="352"/>
                      <a:pt x="587" y="341"/>
                    </a:cubicBezTo>
                    <a:cubicBezTo>
                      <a:pt x="592" y="332"/>
                      <a:pt x="588" y="317"/>
                      <a:pt x="597" y="311"/>
                    </a:cubicBezTo>
                    <a:cubicBezTo>
                      <a:pt x="614" y="299"/>
                      <a:pt x="639" y="303"/>
                      <a:pt x="657" y="291"/>
                    </a:cubicBezTo>
                    <a:cubicBezTo>
                      <a:pt x="677" y="278"/>
                      <a:pt x="717" y="251"/>
                      <a:pt x="717" y="251"/>
                    </a:cubicBezTo>
                    <a:cubicBezTo>
                      <a:pt x="735" y="198"/>
                      <a:pt x="715" y="241"/>
                      <a:pt x="757" y="191"/>
                    </a:cubicBezTo>
                    <a:cubicBezTo>
                      <a:pt x="795" y="145"/>
                      <a:pt x="794" y="154"/>
                      <a:pt x="857" y="141"/>
                    </a:cubicBezTo>
                    <a:cubicBezTo>
                      <a:pt x="908" y="107"/>
                      <a:pt x="873" y="139"/>
                      <a:pt x="897" y="91"/>
                    </a:cubicBezTo>
                    <a:cubicBezTo>
                      <a:pt x="902" y="80"/>
                      <a:pt x="929" y="64"/>
                      <a:pt x="917" y="61"/>
                    </a:cubicBezTo>
                    <a:cubicBezTo>
                      <a:pt x="897" y="56"/>
                      <a:pt x="857" y="81"/>
                      <a:pt x="857" y="81"/>
                    </a:cubicBezTo>
                    <a:cubicBezTo>
                      <a:pt x="854" y="98"/>
                      <a:pt x="858" y="118"/>
                      <a:pt x="847" y="131"/>
                    </a:cubicBezTo>
                    <a:cubicBezTo>
                      <a:pt x="838" y="142"/>
                      <a:pt x="820" y="137"/>
                      <a:pt x="807" y="141"/>
                    </a:cubicBezTo>
                    <a:cubicBezTo>
                      <a:pt x="771" y="151"/>
                      <a:pt x="780" y="149"/>
                      <a:pt x="747" y="171"/>
                    </a:cubicBezTo>
                    <a:cubicBezTo>
                      <a:pt x="696" y="154"/>
                      <a:pt x="730" y="175"/>
                      <a:pt x="707" y="121"/>
                    </a:cubicBezTo>
                    <a:cubicBezTo>
                      <a:pt x="702" y="110"/>
                      <a:pt x="692" y="102"/>
                      <a:pt x="687" y="91"/>
                    </a:cubicBezTo>
                    <a:cubicBezTo>
                      <a:pt x="678" y="72"/>
                      <a:pt x="667" y="31"/>
                      <a:pt x="667" y="31"/>
                    </a:cubicBezTo>
                    <a:cubicBezTo>
                      <a:pt x="657" y="34"/>
                      <a:pt x="646" y="46"/>
                      <a:pt x="637" y="41"/>
                    </a:cubicBezTo>
                    <a:cubicBezTo>
                      <a:pt x="628" y="36"/>
                      <a:pt x="627" y="0"/>
                      <a:pt x="627" y="11"/>
                    </a:cubicBezTo>
                    <a:cubicBezTo>
                      <a:pt x="627" y="85"/>
                      <a:pt x="623" y="72"/>
                      <a:pt x="667" y="101"/>
                    </a:cubicBezTo>
                    <a:cubicBezTo>
                      <a:pt x="670" y="111"/>
                      <a:pt x="672" y="122"/>
                      <a:pt x="677" y="131"/>
                    </a:cubicBezTo>
                    <a:cubicBezTo>
                      <a:pt x="682" y="142"/>
                      <a:pt x="692" y="150"/>
                      <a:pt x="697" y="161"/>
                    </a:cubicBezTo>
                    <a:cubicBezTo>
                      <a:pt x="706" y="180"/>
                      <a:pt x="717" y="221"/>
                      <a:pt x="717" y="221"/>
                    </a:cubicBezTo>
                    <a:cubicBezTo>
                      <a:pt x="662" y="239"/>
                      <a:pt x="622" y="283"/>
                      <a:pt x="567" y="301"/>
                    </a:cubicBezTo>
                    <a:cubicBezTo>
                      <a:pt x="533" y="250"/>
                      <a:pt x="530" y="203"/>
                      <a:pt x="547" y="141"/>
                    </a:cubicBezTo>
                    <a:cubicBezTo>
                      <a:pt x="553" y="119"/>
                      <a:pt x="570" y="102"/>
                      <a:pt x="577" y="81"/>
                    </a:cubicBezTo>
                    <a:cubicBezTo>
                      <a:pt x="559" y="7"/>
                      <a:pt x="575" y="48"/>
                      <a:pt x="557" y="101"/>
                    </a:cubicBezTo>
                    <a:cubicBezTo>
                      <a:pt x="553" y="112"/>
                      <a:pt x="544" y="121"/>
                      <a:pt x="537" y="131"/>
                    </a:cubicBezTo>
                    <a:cubicBezTo>
                      <a:pt x="527" y="128"/>
                      <a:pt x="514" y="128"/>
                      <a:pt x="507" y="121"/>
                    </a:cubicBezTo>
                    <a:cubicBezTo>
                      <a:pt x="487" y="101"/>
                      <a:pt x="507" y="61"/>
                      <a:pt x="487" y="121"/>
                    </a:cubicBezTo>
                    <a:cubicBezTo>
                      <a:pt x="498" y="154"/>
                      <a:pt x="516" y="178"/>
                      <a:pt x="527" y="211"/>
                    </a:cubicBezTo>
                    <a:cubicBezTo>
                      <a:pt x="534" y="271"/>
                      <a:pt x="539" y="316"/>
                      <a:pt x="557" y="371"/>
                    </a:cubicBezTo>
                    <a:cubicBezTo>
                      <a:pt x="554" y="388"/>
                      <a:pt x="554" y="406"/>
                      <a:pt x="547" y="421"/>
                    </a:cubicBezTo>
                    <a:cubicBezTo>
                      <a:pt x="537" y="443"/>
                      <a:pt x="507" y="481"/>
                      <a:pt x="507" y="481"/>
                    </a:cubicBezTo>
                    <a:cubicBezTo>
                      <a:pt x="536" y="569"/>
                      <a:pt x="560" y="686"/>
                      <a:pt x="477" y="741"/>
                    </a:cubicBezTo>
                    <a:cubicBezTo>
                      <a:pt x="446" y="788"/>
                      <a:pt x="437" y="824"/>
                      <a:pt x="387" y="841"/>
                    </a:cubicBezTo>
                    <a:cubicBezTo>
                      <a:pt x="380" y="821"/>
                      <a:pt x="370" y="802"/>
                      <a:pt x="367" y="781"/>
                    </a:cubicBezTo>
                    <a:cubicBezTo>
                      <a:pt x="364" y="754"/>
                      <a:pt x="375" y="721"/>
                      <a:pt x="357" y="701"/>
                    </a:cubicBezTo>
                    <a:cubicBezTo>
                      <a:pt x="341" y="683"/>
                      <a:pt x="310" y="694"/>
                      <a:pt x="287" y="691"/>
                    </a:cubicBezTo>
                    <a:cubicBezTo>
                      <a:pt x="277" y="629"/>
                      <a:pt x="282" y="564"/>
                      <a:pt x="247" y="511"/>
                    </a:cubicBezTo>
                    <a:cubicBezTo>
                      <a:pt x="234" y="461"/>
                      <a:pt x="238" y="376"/>
                      <a:pt x="187" y="351"/>
                    </a:cubicBezTo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88" name="Freeform 124">
                <a:extLst>
                  <a:ext uri="{FF2B5EF4-FFF2-40B4-BE49-F238E27FC236}">
                    <a16:creationId xmlns:a16="http://schemas.microsoft.com/office/drawing/2014/main" id="{3EA2A33E-8153-49F4-B52C-E296C87BB9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20" y="5949"/>
                <a:ext cx="346" cy="431"/>
              </a:xfrm>
              <a:custGeom>
                <a:avLst/>
                <a:gdLst>
                  <a:gd name="T0" fmla="*/ 0 w 1596"/>
                  <a:gd name="T1" fmla="*/ 0 h 1323"/>
                  <a:gd name="T2" fmla="*/ 0 w 1596"/>
                  <a:gd name="T3" fmla="*/ 0 h 1323"/>
                  <a:gd name="T4" fmla="*/ 0 w 1596"/>
                  <a:gd name="T5" fmla="*/ 0 h 1323"/>
                  <a:gd name="T6" fmla="*/ 0 w 1596"/>
                  <a:gd name="T7" fmla="*/ 0 h 1323"/>
                  <a:gd name="T8" fmla="*/ 0 w 1596"/>
                  <a:gd name="T9" fmla="*/ 0 h 1323"/>
                  <a:gd name="T10" fmla="*/ 0 w 1596"/>
                  <a:gd name="T11" fmla="*/ 0 h 1323"/>
                  <a:gd name="T12" fmla="*/ 0 w 1596"/>
                  <a:gd name="T13" fmla="*/ 0 h 1323"/>
                  <a:gd name="T14" fmla="*/ 0 w 1596"/>
                  <a:gd name="T15" fmla="*/ 0 h 1323"/>
                  <a:gd name="T16" fmla="*/ 0 w 1596"/>
                  <a:gd name="T17" fmla="*/ 0 h 1323"/>
                  <a:gd name="T18" fmla="*/ 0 w 1596"/>
                  <a:gd name="T19" fmla="*/ 0 h 1323"/>
                  <a:gd name="T20" fmla="*/ 0 w 1596"/>
                  <a:gd name="T21" fmla="*/ 0 h 1323"/>
                  <a:gd name="T22" fmla="*/ 0 w 1596"/>
                  <a:gd name="T23" fmla="*/ 0 h 1323"/>
                  <a:gd name="T24" fmla="*/ 0 w 1596"/>
                  <a:gd name="T25" fmla="*/ 0 h 1323"/>
                  <a:gd name="T26" fmla="*/ 0 w 1596"/>
                  <a:gd name="T27" fmla="*/ 0 h 1323"/>
                  <a:gd name="T28" fmla="*/ 0 w 1596"/>
                  <a:gd name="T29" fmla="*/ 0 h 1323"/>
                  <a:gd name="T30" fmla="*/ 0 w 1596"/>
                  <a:gd name="T31" fmla="*/ 0 h 1323"/>
                  <a:gd name="T32" fmla="*/ 0 w 1596"/>
                  <a:gd name="T33" fmla="*/ 0 h 1323"/>
                  <a:gd name="T34" fmla="*/ 0 w 1596"/>
                  <a:gd name="T35" fmla="*/ 0 h 1323"/>
                  <a:gd name="T36" fmla="*/ 0 w 1596"/>
                  <a:gd name="T37" fmla="*/ 0 h 1323"/>
                  <a:gd name="T38" fmla="*/ 0 w 1596"/>
                  <a:gd name="T39" fmla="*/ 0 h 1323"/>
                  <a:gd name="T40" fmla="*/ 0 w 1596"/>
                  <a:gd name="T41" fmla="*/ 0 h 1323"/>
                  <a:gd name="T42" fmla="*/ 0 w 1596"/>
                  <a:gd name="T43" fmla="*/ 0 h 1323"/>
                  <a:gd name="T44" fmla="*/ 0 w 1596"/>
                  <a:gd name="T45" fmla="*/ 0 h 1323"/>
                  <a:gd name="T46" fmla="*/ 0 w 1596"/>
                  <a:gd name="T47" fmla="*/ 0 h 1323"/>
                  <a:gd name="T48" fmla="*/ 0 w 1596"/>
                  <a:gd name="T49" fmla="*/ 0 h 1323"/>
                  <a:gd name="T50" fmla="*/ 0 w 1596"/>
                  <a:gd name="T51" fmla="*/ 0 h 1323"/>
                  <a:gd name="T52" fmla="*/ 0 w 1596"/>
                  <a:gd name="T53" fmla="*/ 0 h 1323"/>
                  <a:gd name="T54" fmla="*/ 0 w 1596"/>
                  <a:gd name="T55" fmla="*/ 0 h 1323"/>
                  <a:gd name="T56" fmla="*/ 0 w 1596"/>
                  <a:gd name="T57" fmla="*/ 0 h 1323"/>
                  <a:gd name="T58" fmla="*/ 0 w 1596"/>
                  <a:gd name="T59" fmla="*/ 0 h 1323"/>
                  <a:gd name="T60" fmla="*/ 0 w 1596"/>
                  <a:gd name="T61" fmla="*/ 0 h 1323"/>
                  <a:gd name="T62" fmla="*/ 0 w 1596"/>
                  <a:gd name="T63" fmla="*/ 0 h 1323"/>
                  <a:gd name="T64" fmla="*/ 0 w 1596"/>
                  <a:gd name="T65" fmla="*/ 0 h 1323"/>
                  <a:gd name="T66" fmla="*/ 0 w 1596"/>
                  <a:gd name="T67" fmla="*/ 0 h 1323"/>
                  <a:gd name="T68" fmla="*/ 0 w 1596"/>
                  <a:gd name="T69" fmla="*/ 0 h 1323"/>
                  <a:gd name="T70" fmla="*/ 0 w 1596"/>
                  <a:gd name="T71" fmla="*/ 0 h 1323"/>
                  <a:gd name="T72" fmla="*/ 0 w 1596"/>
                  <a:gd name="T73" fmla="*/ 0 h 1323"/>
                  <a:gd name="T74" fmla="*/ 0 w 1596"/>
                  <a:gd name="T75" fmla="*/ 0 h 1323"/>
                  <a:gd name="T76" fmla="*/ 0 w 1596"/>
                  <a:gd name="T77" fmla="*/ 0 h 1323"/>
                  <a:gd name="T78" fmla="*/ 0 w 1596"/>
                  <a:gd name="T79" fmla="*/ 0 h 1323"/>
                  <a:gd name="T80" fmla="*/ 0 w 1596"/>
                  <a:gd name="T81" fmla="*/ 0 h 1323"/>
                  <a:gd name="T82" fmla="*/ 0 w 1596"/>
                  <a:gd name="T83" fmla="*/ 0 h 1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96"/>
                  <a:gd name="T127" fmla="*/ 0 h 1323"/>
                  <a:gd name="T128" fmla="*/ 1596 w 1596"/>
                  <a:gd name="T129" fmla="*/ 1323 h 1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96" h="1323">
                    <a:moveTo>
                      <a:pt x="691" y="1163"/>
                    </a:moveTo>
                    <a:cubicBezTo>
                      <a:pt x="659" y="1211"/>
                      <a:pt x="682" y="1189"/>
                      <a:pt x="611" y="1213"/>
                    </a:cubicBezTo>
                    <a:cubicBezTo>
                      <a:pt x="601" y="1216"/>
                      <a:pt x="591" y="1220"/>
                      <a:pt x="581" y="1223"/>
                    </a:cubicBezTo>
                    <a:cubicBezTo>
                      <a:pt x="571" y="1226"/>
                      <a:pt x="551" y="1233"/>
                      <a:pt x="551" y="1233"/>
                    </a:cubicBezTo>
                    <a:cubicBezTo>
                      <a:pt x="506" y="1203"/>
                      <a:pt x="500" y="1217"/>
                      <a:pt x="451" y="1233"/>
                    </a:cubicBezTo>
                    <a:cubicBezTo>
                      <a:pt x="434" y="1230"/>
                      <a:pt x="414" y="1234"/>
                      <a:pt x="401" y="1223"/>
                    </a:cubicBezTo>
                    <a:cubicBezTo>
                      <a:pt x="378" y="1204"/>
                      <a:pt x="403" y="1146"/>
                      <a:pt x="381" y="1213"/>
                    </a:cubicBezTo>
                    <a:cubicBezTo>
                      <a:pt x="284" y="1206"/>
                      <a:pt x="244" y="1200"/>
                      <a:pt x="161" y="1183"/>
                    </a:cubicBezTo>
                    <a:cubicBezTo>
                      <a:pt x="164" y="1153"/>
                      <a:pt x="161" y="1065"/>
                      <a:pt x="191" y="1053"/>
                    </a:cubicBezTo>
                    <a:cubicBezTo>
                      <a:pt x="201" y="1049"/>
                      <a:pt x="211" y="1060"/>
                      <a:pt x="221" y="1063"/>
                    </a:cubicBezTo>
                    <a:cubicBezTo>
                      <a:pt x="207" y="1072"/>
                      <a:pt x="171" y="1107"/>
                      <a:pt x="151" y="1073"/>
                    </a:cubicBezTo>
                    <a:cubicBezTo>
                      <a:pt x="144" y="1061"/>
                      <a:pt x="158" y="1046"/>
                      <a:pt x="161" y="1033"/>
                    </a:cubicBezTo>
                    <a:cubicBezTo>
                      <a:pt x="134" y="1030"/>
                      <a:pt x="91" y="1048"/>
                      <a:pt x="81" y="1023"/>
                    </a:cubicBezTo>
                    <a:cubicBezTo>
                      <a:pt x="0" y="826"/>
                      <a:pt x="63" y="856"/>
                      <a:pt x="131" y="873"/>
                    </a:cubicBezTo>
                    <a:cubicBezTo>
                      <a:pt x="121" y="880"/>
                      <a:pt x="113" y="891"/>
                      <a:pt x="101" y="893"/>
                    </a:cubicBezTo>
                    <a:cubicBezTo>
                      <a:pt x="44" y="903"/>
                      <a:pt x="75" y="809"/>
                      <a:pt x="91" y="793"/>
                    </a:cubicBezTo>
                    <a:cubicBezTo>
                      <a:pt x="102" y="782"/>
                      <a:pt x="117" y="779"/>
                      <a:pt x="131" y="773"/>
                    </a:cubicBezTo>
                    <a:cubicBezTo>
                      <a:pt x="151" y="765"/>
                      <a:pt x="191" y="753"/>
                      <a:pt x="191" y="753"/>
                    </a:cubicBezTo>
                    <a:cubicBezTo>
                      <a:pt x="218" y="671"/>
                      <a:pt x="178" y="800"/>
                      <a:pt x="211" y="633"/>
                    </a:cubicBezTo>
                    <a:cubicBezTo>
                      <a:pt x="215" y="612"/>
                      <a:pt x="231" y="573"/>
                      <a:pt x="231" y="573"/>
                    </a:cubicBezTo>
                    <a:cubicBezTo>
                      <a:pt x="251" y="576"/>
                      <a:pt x="281" y="601"/>
                      <a:pt x="291" y="583"/>
                    </a:cubicBezTo>
                    <a:cubicBezTo>
                      <a:pt x="313" y="542"/>
                      <a:pt x="293" y="489"/>
                      <a:pt x="301" y="443"/>
                    </a:cubicBezTo>
                    <a:cubicBezTo>
                      <a:pt x="303" y="431"/>
                      <a:pt x="314" y="423"/>
                      <a:pt x="321" y="413"/>
                    </a:cubicBezTo>
                    <a:cubicBezTo>
                      <a:pt x="324" y="383"/>
                      <a:pt x="320" y="351"/>
                      <a:pt x="331" y="323"/>
                    </a:cubicBezTo>
                    <a:cubicBezTo>
                      <a:pt x="345" y="288"/>
                      <a:pt x="410" y="336"/>
                      <a:pt x="421" y="343"/>
                    </a:cubicBezTo>
                    <a:cubicBezTo>
                      <a:pt x="424" y="353"/>
                      <a:pt x="422" y="368"/>
                      <a:pt x="431" y="373"/>
                    </a:cubicBezTo>
                    <a:cubicBezTo>
                      <a:pt x="440" y="378"/>
                      <a:pt x="450" y="363"/>
                      <a:pt x="461" y="363"/>
                    </a:cubicBezTo>
                    <a:cubicBezTo>
                      <a:pt x="474" y="363"/>
                      <a:pt x="517" y="378"/>
                      <a:pt x="531" y="383"/>
                    </a:cubicBezTo>
                    <a:cubicBezTo>
                      <a:pt x="534" y="400"/>
                      <a:pt x="529" y="421"/>
                      <a:pt x="541" y="433"/>
                    </a:cubicBezTo>
                    <a:cubicBezTo>
                      <a:pt x="548" y="440"/>
                      <a:pt x="541" y="406"/>
                      <a:pt x="551" y="403"/>
                    </a:cubicBezTo>
                    <a:cubicBezTo>
                      <a:pt x="570" y="397"/>
                      <a:pt x="591" y="410"/>
                      <a:pt x="611" y="413"/>
                    </a:cubicBezTo>
                    <a:cubicBezTo>
                      <a:pt x="651" y="474"/>
                      <a:pt x="625" y="448"/>
                      <a:pt x="641" y="343"/>
                    </a:cubicBezTo>
                    <a:cubicBezTo>
                      <a:pt x="647" y="306"/>
                      <a:pt x="649" y="314"/>
                      <a:pt x="681" y="303"/>
                    </a:cubicBezTo>
                    <a:cubicBezTo>
                      <a:pt x="678" y="313"/>
                      <a:pt x="682" y="333"/>
                      <a:pt x="671" y="333"/>
                    </a:cubicBezTo>
                    <a:cubicBezTo>
                      <a:pt x="660" y="333"/>
                      <a:pt x="661" y="314"/>
                      <a:pt x="661" y="303"/>
                    </a:cubicBezTo>
                    <a:cubicBezTo>
                      <a:pt x="661" y="296"/>
                      <a:pt x="684" y="146"/>
                      <a:pt x="691" y="133"/>
                    </a:cubicBezTo>
                    <a:cubicBezTo>
                      <a:pt x="696" y="124"/>
                      <a:pt x="711" y="126"/>
                      <a:pt x="721" y="123"/>
                    </a:cubicBezTo>
                    <a:cubicBezTo>
                      <a:pt x="724" y="93"/>
                      <a:pt x="707" y="51"/>
                      <a:pt x="731" y="33"/>
                    </a:cubicBezTo>
                    <a:cubicBezTo>
                      <a:pt x="777" y="0"/>
                      <a:pt x="827" y="40"/>
                      <a:pt x="861" y="63"/>
                    </a:cubicBezTo>
                    <a:cubicBezTo>
                      <a:pt x="864" y="76"/>
                      <a:pt x="867" y="90"/>
                      <a:pt x="871" y="103"/>
                    </a:cubicBezTo>
                    <a:cubicBezTo>
                      <a:pt x="877" y="123"/>
                      <a:pt x="891" y="163"/>
                      <a:pt x="891" y="163"/>
                    </a:cubicBezTo>
                    <a:cubicBezTo>
                      <a:pt x="894" y="153"/>
                      <a:pt x="891" y="136"/>
                      <a:pt x="901" y="133"/>
                    </a:cubicBezTo>
                    <a:cubicBezTo>
                      <a:pt x="944" y="121"/>
                      <a:pt x="972" y="151"/>
                      <a:pt x="1001" y="173"/>
                    </a:cubicBezTo>
                    <a:cubicBezTo>
                      <a:pt x="1010" y="147"/>
                      <a:pt x="1002" y="112"/>
                      <a:pt x="1021" y="93"/>
                    </a:cubicBezTo>
                    <a:cubicBezTo>
                      <a:pt x="1028" y="86"/>
                      <a:pt x="1041" y="100"/>
                      <a:pt x="1051" y="103"/>
                    </a:cubicBezTo>
                    <a:cubicBezTo>
                      <a:pt x="1054" y="93"/>
                      <a:pt x="1051" y="76"/>
                      <a:pt x="1061" y="73"/>
                    </a:cubicBezTo>
                    <a:cubicBezTo>
                      <a:pt x="1072" y="70"/>
                      <a:pt x="1143" y="89"/>
                      <a:pt x="1161" y="93"/>
                    </a:cubicBezTo>
                    <a:cubicBezTo>
                      <a:pt x="1234" y="141"/>
                      <a:pt x="1147" y="71"/>
                      <a:pt x="1181" y="183"/>
                    </a:cubicBezTo>
                    <a:cubicBezTo>
                      <a:pt x="1189" y="211"/>
                      <a:pt x="1240" y="218"/>
                      <a:pt x="1261" y="223"/>
                    </a:cubicBezTo>
                    <a:cubicBezTo>
                      <a:pt x="1297" y="250"/>
                      <a:pt x="1327" y="260"/>
                      <a:pt x="1341" y="303"/>
                    </a:cubicBezTo>
                    <a:cubicBezTo>
                      <a:pt x="1295" y="372"/>
                      <a:pt x="1333" y="294"/>
                      <a:pt x="1341" y="363"/>
                    </a:cubicBezTo>
                    <a:cubicBezTo>
                      <a:pt x="1343" y="383"/>
                      <a:pt x="1334" y="403"/>
                      <a:pt x="1331" y="423"/>
                    </a:cubicBezTo>
                    <a:cubicBezTo>
                      <a:pt x="1399" y="491"/>
                      <a:pt x="1375" y="459"/>
                      <a:pt x="1411" y="513"/>
                    </a:cubicBezTo>
                    <a:cubicBezTo>
                      <a:pt x="1391" y="573"/>
                      <a:pt x="1360" y="649"/>
                      <a:pt x="1431" y="673"/>
                    </a:cubicBezTo>
                    <a:cubicBezTo>
                      <a:pt x="1470" y="703"/>
                      <a:pt x="1486" y="717"/>
                      <a:pt x="1501" y="763"/>
                    </a:cubicBezTo>
                    <a:cubicBezTo>
                      <a:pt x="1466" y="816"/>
                      <a:pt x="1500" y="796"/>
                      <a:pt x="1481" y="853"/>
                    </a:cubicBezTo>
                    <a:cubicBezTo>
                      <a:pt x="1488" y="870"/>
                      <a:pt x="1492" y="887"/>
                      <a:pt x="1501" y="903"/>
                    </a:cubicBezTo>
                    <a:cubicBezTo>
                      <a:pt x="1509" y="918"/>
                      <a:pt x="1524" y="928"/>
                      <a:pt x="1531" y="943"/>
                    </a:cubicBezTo>
                    <a:cubicBezTo>
                      <a:pt x="1596" y="1072"/>
                      <a:pt x="1488" y="904"/>
                      <a:pt x="1561" y="1013"/>
                    </a:cubicBezTo>
                    <a:cubicBezTo>
                      <a:pt x="1551" y="1020"/>
                      <a:pt x="1542" y="1028"/>
                      <a:pt x="1531" y="1033"/>
                    </a:cubicBezTo>
                    <a:cubicBezTo>
                      <a:pt x="1518" y="1038"/>
                      <a:pt x="1499" y="1032"/>
                      <a:pt x="1491" y="1043"/>
                    </a:cubicBezTo>
                    <a:cubicBezTo>
                      <a:pt x="1485" y="1051"/>
                      <a:pt x="1498" y="1063"/>
                      <a:pt x="1501" y="1073"/>
                    </a:cubicBezTo>
                    <a:cubicBezTo>
                      <a:pt x="1498" y="1083"/>
                      <a:pt x="1500" y="1097"/>
                      <a:pt x="1491" y="1103"/>
                    </a:cubicBezTo>
                    <a:cubicBezTo>
                      <a:pt x="1474" y="1115"/>
                      <a:pt x="1431" y="1123"/>
                      <a:pt x="1431" y="1123"/>
                    </a:cubicBezTo>
                    <a:cubicBezTo>
                      <a:pt x="1455" y="1194"/>
                      <a:pt x="1463" y="1165"/>
                      <a:pt x="1431" y="1213"/>
                    </a:cubicBezTo>
                    <a:cubicBezTo>
                      <a:pt x="1404" y="1210"/>
                      <a:pt x="1376" y="1214"/>
                      <a:pt x="1351" y="1203"/>
                    </a:cubicBezTo>
                    <a:cubicBezTo>
                      <a:pt x="1341" y="1199"/>
                      <a:pt x="1351" y="1177"/>
                      <a:pt x="1341" y="1173"/>
                    </a:cubicBezTo>
                    <a:cubicBezTo>
                      <a:pt x="1316" y="1162"/>
                      <a:pt x="1288" y="1166"/>
                      <a:pt x="1261" y="1163"/>
                    </a:cubicBezTo>
                    <a:cubicBezTo>
                      <a:pt x="1264" y="1130"/>
                      <a:pt x="1271" y="1096"/>
                      <a:pt x="1271" y="1063"/>
                    </a:cubicBezTo>
                    <a:cubicBezTo>
                      <a:pt x="1271" y="1049"/>
                      <a:pt x="1269" y="1092"/>
                      <a:pt x="1261" y="1103"/>
                    </a:cubicBezTo>
                    <a:cubicBezTo>
                      <a:pt x="1254" y="1113"/>
                      <a:pt x="1241" y="1116"/>
                      <a:pt x="1231" y="1123"/>
                    </a:cubicBezTo>
                    <a:cubicBezTo>
                      <a:pt x="1228" y="1113"/>
                      <a:pt x="1231" y="1092"/>
                      <a:pt x="1221" y="1093"/>
                    </a:cubicBezTo>
                    <a:cubicBezTo>
                      <a:pt x="1197" y="1096"/>
                      <a:pt x="1184" y="1125"/>
                      <a:pt x="1161" y="1133"/>
                    </a:cubicBezTo>
                    <a:cubicBezTo>
                      <a:pt x="1151" y="1136"/>
                      <a:pt x="1141" y="1140"/>
                      <a:pt x="1131" y="1143"/>
                    </a:cubicBezTo>
                    <a:cubicBezTo>
                      <a:pt x="975" y="1126"/>
                      <a:pt x="1051" y="1107"/>
                      <a:pt x="1051" y="1163"/>
                    </a:cubicBezTo>
                    <a:cubicBezTo>
                      <a:pt x="1051" y="1174"/>
                      <a:pt x="1051" y="1189"/>
                      <a:pt x="1041" y="1193"/>
                    </a:cubicBezTo>
                    <a:cubicBezTo>
                      <a:pt x="1010" y="1204"/>
                      <a:pt x="974" y="1200"/>
                      <a:pt x="941" y="1203"/>
                    </a:cubicBezTo>
                    <a:cubicBezTo>
                      <a:pt x="907" y="1306"/>
                      <a:pt x="962" y="1167"/>
                      <a:pt x="901" y="1243"/>
                    </a:cubicBezTo>
                    <a:cubicBezTo>
                      <a:pt x="892" y="1254"/>
                      <a:pt x="903" y="1276"/>
                      <a:pt x="891" y="1283"/>
                    </a:cubicBezTo>
                    <a:cubicBezTo>
                      <a:pt x="871" y="1295"/>
                      <a:pt x="844" y="1290"/>
                      <a:pt x="821" y="1293"/>
                    </a:cubicBezTo>
                    <a:cubicBezTo>
                      <a:pt x="752" y="1270"/>
                      <a:pt x="816" y="1283"/>
                      <a:pt x="801" y="1313"/>
                    </a:cubicBezTo>
                    <a:cubicBezTo>
                      <a:pt x="796" y="1322"/>
                      <a:pt x="781" y="1320"/>
                      <a:pt x="771" y="1323"/>
                    </a:cubicBezTo>
                    <a:cubicBezTo>
                      <a:pt x="748" y="1320"/>
                      <a:pt x="723" y="1323"/>
                      <a:pt x="701" y="1313"/>
                    </a:cubicBezTo>
                    <a:cubicBezTo>
                      <a:pt x="668" y="1298"/>
                      <a:pt x="685" y="1264"/>
                      <a:pt x="691" y="1243"/>
                    </a:cubicBezTo>
                    <a:cubicBezTo>
                      <a:pt x="712" y="1172"/>
                      <a:pt x="727" y="1199"/>
                      <a:pt x="691" y="1163"/>
                    </a:cubicBezTo>
                    <a:close/>
                  </a:path>
                </a:pathLst>
              </a:custGeom>
              <a:solidFill>
                <a:srgbClr val="4E6A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grpSp>
          <p:nvGrpSpPr>
            <p:cNvPr id="784" name="Group 131">
              <a:extLst>
                <a:ext uri="{FF2B5EF4-FFF2-40B4-BE49-F238E27FC236}">
                  <a16:creationId xmlns:a16="http://schemas.microsoft.com/office/drawing/2014/main" id="{95358AB0-DF50-4C8C-B53A-C98C1AE28A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658370" y="7447753"/>
              <a:ext cx="929601" cy="1986919"/>
              <a:chOff x="4700" y="4272"/>
              <a:chExt cx="1003" cy="215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85" name="Freeform 105">
                <a:extLst>
                  <a:ext uri="{FF2B5EF4-FFF2-40B4-BE49-F238E27FC236}">
                    <a16:creationId xmlns:a16="http://schemas.microsoft.com/office/drawing/2014/main" id="{AE1CE5A2-715D-4634-98CD-8D4D5D5B46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87" y="4414"/>
                <a:ext cx="145" cy="2008"/>
              </a:xfrm>
              <a:custGeom>
                <a:avLst/>
                <a:gdLst>
                  <a:gd name="T0" fmla="*/ 0 w 985"/>
                  <a:gd name="T1" fmla="*/ 256 h 2340"/>
                  <a:gd name="T2" fmla="*/ 0 w 985"/>
                  <a:gd name="T3" fmla="*/ 339 h 2340"/>
                  <a:gd name="T4" fmla="*/ 0 w 985"/>
                  <a:gd name="T5" fmla="*/ 436 h 2340"/>
                  <a:gd name="T6" fmla="*/ 0 w 985"/>
                  <a:gd name="T7" fmla="*/ 361 h 2340"/>
                  <a:gd name="T8" fmla="*/ 0 w 985"/>
                  <a:gd name="T9" fmla="*/ 294 h 2340"/>
                  <a:gd name="T10" fmla="*/ 0 w 985"/>
                  <a:gd name="T11" fmla="*/ 474 h 2340"/>
                  <a:gd name="T12" fmla="*/ 0 w 985"/>
                  <a:gd name="T13" fmla="*/ 451 h 2340"/>
                  <a:gd name="T14" fmla="*/ 0 w 985"/>
                  <a:gd name="T15" fmla="*/ 241 h 2340"/>
                  <a:gd name="T16" fmla="*/ 0 w 985"/>
                  <a:gd name="T17" fmla="*/ 264 h 2340"/>
                  <a:gd name="T18" fmla="*/ 0 w 985"/>
                  <a:gd name="T19" fmla="*/ 466 h 2340"/>
                  <a:gd name="T20" fmla="*/ 0 w 985"/>
                  <a:gd name="T21" fmla="*/ 534 h 2340"/>
                  <a:gd name="T22" fmla="*/ 0 w 985"/>
                  <a:gd name="T23" fmla="*/ 751 h 2340"/>
                  <a:gd name="T24" fmla="*/ 0 w 985"/>
                  <a:gd name="T25" fmla="*/ 1576 h 2340"/>
                  <a:gd name="T26" fmla="*/ 0 w 985"/>
                  <a:gd name="T27" fmla="*/ 2131 h 2340"/>
                  <a:gd name="T28" fmla="*/ 0 w 985"/>
                  <a:gd name="T29" fmla="*/ 2266 h 2340"/>
                  <a:gd name="T30" fmla="*/ 0 w 985"/>
                  <a:gd name="T31" fmla="*/ 2191 h 2340"/>
                  <a:gd name="T32" fmla="*/ 0 w 985"/>
                  <a:gd name="T33" fmla="*/ 1044 h 2340"/>
                  <a:gd name="T34" fmla="*/ 0 w 985"/>
                  <a:gd name="T35" fmla="*/ 594 h 2340"/>
                  <a:gd name="T36" fmla="*/ 0 w 985"/>
                  <a:gd name="T37" fmla="*/ 429 h 2340"/>
                  <a:gd name="T38" fmla="*/ 0 w 985"/>
                  <a:gd name="T39" fmla="*/ 219 h 2340"/>
                  <a:gd name="T40" fmla="*/ 0 w 985"/>
                  <a:gd name="T41" fmla="*/ 226 h 2340"/>
                  <a:gd name="T42" fmla="*/ 0 w 985"/>
                  <a:gd name="T43" fmla="*/ 219 h 2340"/>
                  <a:gd name="T44" fmla="*/ 0 w 985"/>
                  <a:gd name="T45" fmla="*/ 174 h 2340"/>
                  <a:gd name="T46" fmla="*/ 0 w 985"/>
                  <a:gd name="T47" fmla="*/ 249 h 2340"/>
                  <a:gd name="T48" fmla="*/ 0 w 985"/>
                  <a:gd name="T49" fmla="*/ 504 h 2340"/>
                  <a:gd name="T50" fmla="*/ 0 w 985"/>
                  <a:gd name="T51" fmla="*/ 211 h 2340"/>
                  <a:gd name="T52" fmla="*/ 0 w 985"/>
                  <a:gd name="T53" fmla="*/ 279 h 2340"/>
                  <a:gd name="T54" fmla="*/ 0 w 985"/>
                  <a:gd name="T55" fmla="*/ 136 h 2340"/>
                  <a:gd name="T56" fmla="*/ 0 w 985"/>
                  <a:gd name="T57" fmla="*/ 294 h 2340"/>
                  <a:gd name="T58" fmla="*/ 0 w 985"/>
                  <a:gd name="T59" fmla="*/ 414 h 2340"/>
                  <a:gd name="T60" fmla="*/ 0 w 985"/>
                  <a:gd name="T61" fmla="*/ 654 h 2340"/>
                  <a:gd name="T62" fmla="*/ 0 w 985"/>
                  <a:gd name="T63" fmla="*/ 939 h 2340"/>
                  <a:gd name="T64" fmla="*/ 0 w 985"/>
                  <a:gd name="T65" fmla="*/ 1179 h 2340"/>
                  <a:gd name="T66" fmla="*/ 0 w 985"/>
                  <a:gd name="T67" fmla="*/ 1464 h 2340"/>
                  <a:gd name="T68" fmla="*/ 0 w 985"/>
                  <a:gd name="T69" fmla="*/ 924 h 2340"/>
                  <a:gd name="T70" fmla="*/ 0 w 985"/>
                  <a:gd name="T71" fmla="*/ 654 h 2340"/>
                  <a:gd name="T72" fmla="*/ 0 w 985"/>
                  <a:gd name="T73" fmla="*/ 286 h 2340"/>
                  <a:gd name="T74" fmla="*/ 0 w 985"/>
                  <a:gd name="T75" fmla="*/ 324 h 2340"/>
                  <a:gd name="T76" fmla="*/ 0 w 985"/>
                  <a:gd name="T77" fmla="*/ 616 h 2340"/>
                  <a:gd name="T78" fmla="*/ 0 w 985"/>
                  <a:gd name="T79" fmla="*/ 609 h 2340"/>
                  <a:gd name="T80" fmla="*/ 0 w 985"/>
                  <a:gd name="T81" fmla="*/ 361 h 23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85"/>
                  <a:gd name="T124" fmla="*/ 0 h 2340"/>
                  <a:gd name="T125" fmla="*/ 985 w 985"/>
                  <a:gd name="T126" fmla="*/ 2340 h 234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85" h="2340">
                    <a:moveTo>
                      <a:pt x="0" y="181"/>
                    </a:moveTo>
                    <a:cubicBezTo>
                      <a:pt x="32" y="203"/>
                      <a:pt x="43" y="235"/>
                      <a:pt x="75" y="256"/>
                    </a:cubicBezTo>
                    <a:cubicBezTo>
                      <a:pt x="85" y="290"/>
                      <a:pt x="101" y="288"/>
                      <a:pt x="90" y="324"/>
                    </a:cubicBezTo>
                    <a:cubicBezTo>
                      <a:pt x="97" y="329"/>
                      <a:pt x="107" y="332"/>
                      <a:pt x="112" y="339"/>
                    </a:cubicBezTo>
                    <a:cubicBezTo>
                      <a:pt x="127" y="362"/>
                      <a:pt x="114" y="404"/>
                      <a:pt x="142" y="421"/>
                    </a:cubicBezTo>
                    <a:cubicBezTo>
                      <a:pt x="155" y="429"/>
                      <a:pt x="187" y="436"/>
                      <a:pt x="187" y="436"/>
                    </a:cubicBezTo>
                    <a:cubicBezTo>
                      <a:pt x="239" y="471"/>
                      <a:pt x="215" y="460"/>
                      <a:pt x="255" y="474"/>
                    </a:cubicBezTo>
                    <a:cubicBezTo>
                      <a:pt x="276" y="406"/>
                      <a:pt x="243" y="519"/>
                      <a:pt x="270" y="361"/>
                    </a:cubicBezTo>
                    <a:cubicBezTo>
                      <a:pt x="273" y="345"/>
                      <a:pt x="280" y="331"/>
                      <a:pt x="285" y="316"/>
                    </a:cubicBezTo>
                    <a:lnTo>
                      <a:pt x="292" y="294"/>
                    </a:lnTo>
                    <a:cubicBezTo>
                      <a:pt x="292" y="294"/>
                      <a:pt x="270" y="361"/>
                      <a:pt x="270" y="361"/>
                    </a:cubicBezTo>
                    <a:cubicBezTo>
                      <a:pt x="263" y="445"/>
                      <a:pt x="281" y="452"/>
                      <a:pt x="217" y="474"/>
                    </a:cubicBezTo>
                    <a:cubicBezTo>
                      <a:pt x="210" y="469"/>
                      <a:pt x="204" y="461"/>
                      <a:pt x="195" y="459"/>
                    </a:cubicBezTo>
                    <a:cubicBezTo>
                      <a:pt x="173" y="453"/>
                      <a:pt x="138" y="471"/>
                      <a:pt x="127" y="451"/>
                    </a:cubicBezTo>
                    <a:cubicBezTo>
                      <a:pt x="40" y="295"/>
                      <a:pt x="190" y="336"/>
                      <a:pt x="75" y="316"/>
                    </a:cubicBezTo>
                    <a:cubicBezTo>
                      <a:pt x="63" y="241"/>
                      <a:pt x="74" y="275"/>
                      <a:pt x="22" y="241"/>
                    </a:cubicBezTo>
                    <a:cubicBezTo>
                      <a:pt x="20" y="234"/>
                      <a:pt x="10" y="214"/>
                      <a:pt x="15" y="219"/>
                    </a:cubicBezTo>
                    <a:cubicBezTo>
                      <a:pt x="28" y="232"/>
                      <a:pt x="45" y="264"/>
                      <a:pt x="45" y="264"/>
                    </a:cubicBezTo>
                    <a:cubicBezTo>
                      <a:pt x="64" y="320"/>
                      <a:pt x="80" y="406"/>
                      <a:pt x="142" y="429"/>
                    </a:cubicBezTo>
                    <a:cubicBezTo>
                      <a:pt x="157" y="444"/>
                      <a:pt x="168" y="456"/>
                      <a:pt x="187" y="466"/>
                    </a:cubicBezTo>
                    <a:cubicBezTo>
                      <a:pt x="217" y="481"/>
                      <a:pt x="205" y="465"/>
                      <a:pt x="232" y="489"/>
                    </a:cubicBezTo>
                    <a:cubicBezTo>
                      <a:pt x="248" y="503"/>
                      <a:pt x="277" y="534"/>
                      <a:pt x="277" y="534"/>
                    </a:cubicBezTo>
                    <a:cubicBezTo>
                      <a:pt x="298" y="591"/>
                      <a:pt x="269" y="507"/>
                      <a:pt x="292" y="616"/>
                    </a:cubicBezTo>
                    <a:cubicBezTo>
                      <a:pt x="300" y="655"/>
                      <a:pt x="333" y="725"/>
                      <a:pt x="360" y="751"/>
                    </a:cubicBezTo>
                    <a:cubicBezTo>
                      <a:pt x="370" y="785"/>
                      <a:pt x="361" y="803"/>
                      <a:pt x="345" y="834"/>
                    </a:cubicBezTo>
                    <a:cubicBezTo>
                      <a:pt x="391" y="1078"/>
                      <a:pt x="346" y="1331"/>
                      <a:pt x="390" y="1576"/>
                    </a:cubicBezTo>
                    <a:cubicBezTo>
                      <a:pt x="397" y="1725"/>
                      <a:pt x="432" y="1924"/>
                      <a:pt x="390" y="2064"/>
                    </a:cubicBezTo>
                    <a:cubicBezTo>
                      <a:pt x="394" y="2076"/>
                      <a:pt x="406" y="2114"/>
                      <a:pt x="412" y="2131"/>
                    </a:cubicBezTo>
                    <a:cubicBezTo>
                      <a:pt x="417" y="2146"/>
                      <a:pt x="427" y="2176"/>
                      <a:pt x="427" y="2176"/>
                    </a:cubicBezTo>
                    <a:cubicBezTo>
                      <a:pt x="416" y="2213"/>
                      <a:pt x="374" y="2247"/>
                      <a:pt x="435" y="2266"/>
                    </a:cubicBezTo>
                    <a:cubicBezTo>
                      <a:pt x="484" y="2340"/>
                      <a:pt x="611" y="2297"/>
                      <a:pt x="690" y="2289"/>
                    </a:cubicBezTo>
                    <a:cubicBezTo>
                      <a:pt x="686" y="2256"/>
                      <a:pt x="667" y="2225"/>
                      <a:pt x="667" y="2191"/>
                    </a:cubicBezTo>
                    <a:cubicBezTo>
                      <a:pt x="665" y="1841"/>
                      <a:pt x="670" y="1491"/>
                      <a:pt x="675" y="1141"/>
                    </a:cubicBezTo>
                    <a:cubicBezTo>
                      <a:pt x="675" y="1105"/>
                      <a:pt x="720" y="1044"/>
                      <a:pt x="720" y="1044"/>
                    </a:cubicBezTo>
                    <a:cubicBezTo>
                      <a:pt x="742" y="973"/>
                      <a:pt x="740" y="1020"/>
                      <a:pt x="750" y="909"/>
                    </a:cubicBezTo>
                    <a:cubicBezTo>
                      <a:pt x="733" y="767"/>
                      <a:pt x="738" y="835"/>
                      <a:pt x="750" y="594"/>
                    </a:cubicBezTo>
                    <a:cubicBezTo>
                      <a:pt x="751" y="572"/>
                      <a:pt x="754" y="541"/>
                      <a:pt x="765" y="519"/>
                    </a:cubicBezTo>
                    <a:cubicBezTo>
                      <a:pt x="781" y="487"/>
                      <a:pt x="812" y="459"/>
                      <a:pt x="832" y="429"/>
                    </a:cubicBezTo>
                    <a:cubicBezTo>
                      <a:pt x="866" y="379"/>
                      <a:pt x="852" y="299"/>
                      <a:pt x="885" y="249"/>
                    </a:cubicBezTo>
                    <a:cubicBezTo>
                      <a:pt x="899" y="229"/>
                      <a:pt x="952" y="219"/>
                      <a:pt x="952" y="219"/>
                    </a:cubicBezTo>
                    <a:cubicBezTo>
                      <a:pt x="969" y="193"/>
                      <a:pt x="985" y="166"/>
                      <a:pt x="937" y="181"/>
                    </a:cubicBezTo>
                    <a:cubicBezTo>
                      <a:pt x="936" y="184"/>
                      <a:pt x="925" y="223"/>
                      <a:pt x="922" y="226"/>
                    </a:cubicBezTo>
                    <a:cubicBezTo>
                      <a:pt x="910" y="238"/>
                      <a:pt x="852" y="251"/>
                      <a:pt x="832" y="264"/>
                    </a:cubicBezTo>
                    <a:cubicBezTo>
                      <a:pt x="830" y="249"/>
                      <a:pt x="836" y="230"/>
                      <a:pt x="825" y="219"/>
                    </a:cubicBezTo>
                    <a:cubicBezTo>
                      <a:pt x="783" y="176"/>
                      <a:pt x="770" y="242"/>
                      <a:pt x="787" y="189"/>
                    </a:cubicBezTo>
                    <a:cubicBezTo>
                      <a:pt x="780" y="184"/>
                      <a:pt x="774" y="172"/>
                      <a:pt x="765" y="174"/>
                    </a:cubicBezTo>
                    <a:cubicBezTo>
                      <a:pt x="757" y="176"/>
                      <a:pt x="755" y="189"/>
                      <a:pt x="757" y="196"/>
                    </a:cubicBezTo>
                    <a:cubicBezTo>
                      <a:pt x="772" y="241"/>
                      <a:pt x="779" y="238"/>
                      <a:pt x="810" y="249"/>
                    </a:cubicBezTo>
                    <a:cubicBezTo>
                      <a:pt x="839" y="292"/>
                      <a:pt x="865" y="308"/>
                      <a:pt x="810" y="346"/>
                    </a:cubicBezTo>
                    <a:cubicBezTo>
                      <a:pt x="792" y="401"/>
                      <a:pt x="801" y="483"/>
                      <a:pt x="742" y="504"/>
                    </a:cubicBezTo>
                    <a:cubicBezTo>
                      <a:pt x="693" y="429"/>
                      <a:pt x="787" y="353"/>
                      <a:pt x="682" y="331"/>
                    </a:cubicBezTo>
                    <a:cubicBezTo>
                      <a:pt x="686" y="300"/>
                      <a:pt x="698" y="244"/>
                      <a:pt x="682" y="211"/>
                    </a:cubicBezTo>
                    <a:cubicBezTo>
                      <a:pt x="678" y="204"/>
                      <a:pt x="677" y="226"/>
                      <a:pt x="675" y="234"/>
                    </a:cubicBezTo>
                    <a:cubicBezTo>
                      <a:pt x="672" y="249"/>
                      <a:pt x="670" y="264"/>
                      <a:pt x="667" y="279"/>
                    </a:cubicBezTo>
                    <a:cubicBezTo>
                      <a:pt x="636" y="268"/>
                      <a:pt x="610" y="262"/>
                      <a:pt x="577" y="256"/>
                    </a:cubicBezTo>
                    <a:cubicBezTo>
                      <a:pt x="566" y="0"/>
                      <a:pt x="594" y="67"/>
                      <a:pt x="547" y="136"/>
                    </a:cubicBezTo>
                    <a:cubicBezTo>
                      <a:pt x="537" y="170"/>
                      <a:pt x="552" y="200"/>
                      <a:pt x="562" y="234"/>
                    </a:cubicBezTo>
                    <a:cubicBezTo>
                      <a:pt x="551" y="282"/>
                      <a:pt x="547" y="258"/>
                      <a:pt x="600" y="294"/>
                    </a:cubicBezTo>
                    <a:cubicBezTo>
                      <a:pt x="615" y="304"/>
                      <a:pt x="645" y="324"/>
                      <a:pt x="645" y="324"/>
                    </a:cubicBezTo>
                    <a:cubicBezTo>
                      <a:pt x="655" y="355"/>
                      <a:pt x="672" y="387"/>
                      <a:pt x="690" y="414"/>
                    </a:cubicBezTo>
                    <a:cubicBezTo>
                      <a:pt x="704" y="455"/>
                      <a:pt x="720" y="501"/>
                      <a:pt x="667" y="519"/>
                    </a:cubicBezTo>
                    <a:cubicBezTo>
                      <a:pt x="655" y="557"/>
                      <a:pt x="672" y="618"/>
                      <a:pt x="675" y="654"/>
                    </a:cubicBezTo>
                    <a:cubicBezTo>
                      <a:pt x="667" y="761"/>
                      <a:pt x="657" y="781"/>
                      <a:pt x="630" y="871"/>
                    </a:cubicBezTo>
                    <a:cubicBezTo>
                      <a:pt x="622" y="898"/>
                      <a:pt x="615" y="914"/>
                      <a:pt x="607" y="939"/>
                    </a:cubicBezTo>
                    <a:cubicBezTo>
                      <a:pt x="605" y="946"/>
                      <a:pt x="600" y="961"/>
                      <a:pt x="600" y="961"/>
                    </a:cubicBezTo>
                    <a:cubicBezTo>
                      <a:pt x="593" y="1034"/>
                      <a:pt x="603" y="1116"/>
                      <a:pt x="562" y="1179"/>
                    </a:cubicBezTo>
                    <a:cubicBezTo>
                      <a:pt x="537" y="1258"/>
                      <a:pt x="549" y="1348"/>
                      <a:pt x="502" y="1419"/>
                    </a:cubicBezTo>
                    <a:cubicBezTo>
                      <a:pt x="500" y="1425"/>
                      <a:pt x="490" y="1464"/>
                      <a:pt x="480" y="1464"/>
                    </a:cubicBezTo>
                    <a:cubicBezTo>
                      <a:pt x="471" y="1464"/>
                      <a:pt x="470" y="1449"/>
                      <a:pt x="465" y="1441"/>
                    </a:cubicBezTo>
                    <a:cubicBezTo>
                      <a:pt x="469" y="1259"/>
                      <a:pt x="480" y="1102"/>
                      <a:pt x="472" y="924"/>
                    </a:cubicBezTo>
                    <a:cubicBezTo>
                      <a:pt x="464" y="751"/>
                      <a:pt x="517" y="777"/>
                      <a:pt x="442" y="751"/>
                    </a:cubicBezTo>
                    <a:cubicBezTo>
                      <a:pt x="448" y="717"/>
                      <a:pt x="453" y="686"/>
                      <a:pt x="465" y="654"/>
                    </a:cubicBezTo>
                    <a:cubicBezTo>
                      <a:pt x="482" y="511"/>
                      <a:pt x="502" y="520"/>
                      <a:pt x="472" y="301"/>
                    </a:cubicBezTo>
                    <a:cubicBezTo>
                      <a:pt x="470" y="283"/>
                      <a:pt x="437" y="292"/>
                      <a:pt x="420" y="286"/>
                    </a:cubicBezTo>
                    <a:cubicBezTo>
                      <a:pt x="420" y="286"/>
                      <a:pt x="409" y="233"/>
                      <a:pt x="390" y="271"/>
                    </a:cubicBezTo>
                    <a:cubicBezTo>
                      <a:pt x="379" y="293"/>
                      <a:pt x="442" y="324"/>
                      <a:pt x="442" y="324"/>
                    </a:cubicBezTo>
                    <a:cubicBezTo>
                      <a:pt x="449" y="404"/>
                      <a:pt x="466" y="485"/>
                      <a:pt x="442" y="564"/>
                    </a:cubicBezTo>
                    <a:cubicBezTo>
                      <a:pt x="434" y="589"/>
                      <a:pt x="382" y="616"/>
                      <a:pt x="382" y="616"/>
                    </a:cubicBezTo>
                    <a:cubicBezTo>
                      <a:pt x="373" y="646"/>
                      <a:pt x="375" y="658"/>
                      <a:pt x="345" y="669"/>
                    </a:cubicBezTo>
                    <a:cubicBezTo>
                      <a:pt x="307" y="656"/>
                      <a:pt x="320" y="644"/>
                      <a:pt x="307" y="609"/>
                    </a:cubicBezTo>
                    <a:cubicBezTo>
                      <a:pt x="323" y="548"/>
                      <a:pt x="307" y="333"/>
                      <a:pt x="307" y="301"/>
                    </a:cubicBezTo>
                    <a:lnTo>
                      <a:pt x="337" y="361"/>
                    </a:ln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dirty="0"/>
              </a:p>
            </p:txBody>
          </p:sp>
          <p:sp>
            <p:nvSpPr>
              <p:cNvPr id="786" name="Freeform 106">
                <a:extLst>
                  <a:ext uri="{FF2B5EF4-FFF2-40B4-BE49-F238E27FC236}">
                    <a16:creationId xmlns:a16="http://schemas.microsoft.com/office/drawing/2014/main" id="{88177666-7C47-4C36-88E1-7ECA5760B9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00" y="4272"/>
                <a:ext cx="1003" cy="695"/>
              </a:xfrm>
              <a:custGeom>
                <a:avLst/>
                <a:gdLst>
                  <a:gd name="T0" fmla="*/ 1 w 1520"/>
                  <a:gd name="T1" fmla="*/ 1 h 1268"/>
                  <a:gd name="T2" fmla="*/ 1 w 1520"/>
                  <a:gd name="T3" fmla="*/ 1 h 1268"/>
                  <a:gd name="T4" fmla="*/ 1 w 1520"/>
                  <a:gd name="T5" fmla="*/ 1 h 1268"/>
                  <a:gd name="T6" fmla="*/ 1 w 1520"/>
                  <a:gd name="T7" fmla="*/ 1 h 1268"/>
                  <a:gd name="T8" fmla="*/ 1 w 1520"/>
                  <a:gd name="T9" fmla="*/ 1 h 1268"/>
                  <a:gd name="T10" fmla="*/ 1 w 1520"/>
                  <a:gd name="T11" fmla="*/ 1 h 1268"/>
                  <a:gd name="T12" fmla="*/ 1 w 1520"/>
                  <a:gd name="T13" fmla="*/ 1 h 1268"/>
                  <a:gd name="T14" fmla="*/ 1 w 1520"/>
                  <a:gd name="T15" fmla="*/ 1 h 1268"/>
                  <a:gd name="T16" fmla="*/ 1 w 1520"/>
                  <a:gd name="T17" fmla="*/ 1 h 1268"/>
                  <a:gd name="T18" fmla="*/ 1 w 1520"/>
                  <a:gd name="T19" fmla="*/ 1 h 1268"/>
                  <a:gd name="T20" fmla="*/ 1 w 1520"/>
                  <a:gd name="T21" fmla="*/ 1 h 1268"/>
                  <a:gd name="T22" fmla="*/ 1 w 1520"/>
                  <a:gd name="T23" fmla="*/ 1 h 1268"/>
                  <a:gd name="T24" fmla="*/ 1 w 1520"/>
                  <a:gd name="T25" fmla="*/ 1 h 1268"/>
                  <a:gd name="T26" fmla="*/ 1 w 1520"/>
                  <a:gd name="T27" fmla="*/ 1 h 1268"/>
                  <a:gd name="T28" fmla="*/ 1 w 1520"/>
                  <a:gd name="T29" fmla="*/ 0 h 1268"/>
                  <a:gd name="T30" fmla="*/ 1 w 1520"/>
                  <a:gd name="T31" fmla="*/ 0 h 1268"/>
                  <a:gd name="T32" fmla="*/ 1 w 1520"/>
                  <a:gd name="T33" fmla="*/ 1 h 1268"/>
                  <a:gd name="T34" fmla="*/ 1 w 1520"/>
                  <a:gd name="T35" fmla="*/ 1 h 1268"/>
                  <a:gd name="T36" fmla="*/ 1 w 1520"/>
                  <a:gd name="T37" fmla="*/ 1 h 1268"/>
                  <a:gd name="T38" fmla="*/ 1 w 1520"/>
                  <a:gd name="T39" fmla="*/ 1 h 1268"/>
                  <a:gd name="T40" fmla="*/ 1 w 1520"/>
                  <a:gd name="T41" fmla="*/ 1 h 1268"/>
                  <a:gd name="T42" fmla="*/ 1 w 1520"/>
                  <a:gd name="T43" fmla="*/ 1 h 1268"/>
                  <a:gd name="T44" fmla="*/ 1 w 1520"/>
                  <a:gd name="T45" fmla="*/ 1 h 1268"/>
                  <a:gd name="T46" fmla="*/ 1 w 1520"/>
                  <a:gd name="T47" fmla="*/ 1 h 1268"/>
                  <a:gd name="T48" fmla="*/ 1 w 1520"/>
                  <a:gd name="T49" fmla="*/ 1 h 1268"/>
                  <a:gd name="T50" fmla="*/ 1 w 1520"/>
                  <a:gd name="T51" fmla="*/ 1 h 1268"/>
                  <a:gd name="T52" fmla="*/ 1 w 1520"/>
                  <a:gd name="T53" fmla="*/ 1 h 1268"/>
                  <a:gd name="T54" fmla="*/ 1 w 1520"/>
                  <a:gd name="T55" fmla="*/ 1 h 1268"/>
                  <a:gd name="T56" fmla="*/ 1 w 1520"/>
                  <a:gd name="T57" fmla="*/ 1 h 1268"/>
                  <a:gd name="T58" fmla="*/ 1 w 1520"/>
                  <a:gd name="T59" fmla="*/ 1 h 1268"/>
                  <a:gd name="T60" fmla="*/ 1 w 1520"/>
                  <a:gd name="T61" fmla="*/ 1 h 1268"/>
                  <a:gd name="T62" fmla="*/ 1 w 1520"/>
                  <a:gd name="T63" fmla="*/ 1 h 1268"/>
                  <a:gd name="T64" fmla="*/ 1 w 1520"/>
                  <a:gd name="T65" fmla="*/ 1 h 1268"/>
                  <a:gd name="T66" fmla="*/ 1 w 1520"/>
                  <a:gd name="T67" fmla="*/ 1 h 1268"/>
                  <a:gd name="T68" fmla="*/ 1 w 1520"/>
                  <a:gd name="T69" fmla="*/ 1 h 1268"/>
                  <a:gd name="T70" fmla="*/ 1 w 1520"/>
                  <a:gd name="T71" fmla="*/ 1 h 1268"/>
                  <a:gd name="T72" fmla="*/ 1 w 1520"/>
                  <a:gd name="T73" fmla="*/ 1 h 1268"/>
                  <a:gd name="T74" fmla="*/ 1 w 1520"/>
                  <a:gd name="T75" fmla="*/ 1 h 1268"/>
                  <a:gd name="T76" fmla="*/ 1 w 1520"/>
                  <a:gd name="T77" fmla="*/ 1 h 1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520"/>
                  <a:gd name="T118" fmla="*/ 0 h 1268"/>
                  <a:gd name="T119" fmla="*/ 1520 w 1520"/>
                  <a:gd name="T120" fmla="*/ 1268 h 12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520" h="1268">
                    <a:moveTo>
                      <a:pt x="411" y="1163"/>
                    </a:moveTo>
                    <a:cubicBezTo>
                      <a:pt x="357" y="1126"/>
                      <a:pt x="291" y="1150"/>
                      <a:pt x="231" y="1163"/>
                    </a:cubicBezTo>
                    <a:cubicBezTo>
                      <a:pt x="201" y="1160"/>
                      <a:pt x="168" y="1168"/>
                      <a:pt x="141" y="1155"/>
                    </a:cubicBezTo>
                    <a:cubicBezTo>
                      <a:pt x="99" y="1135"/>
                      <a:pt x="200" y="1107"/>
                      <a:pt x="126" y="1133"/>
                    </a:cubicBezTo>
                    <a:cubicBezTo>
                      <a:pt x="101" y="1130"/>
                      <a:pt x="69" y="1143"/>
                      <a:pt x="51" y="1125"/>
                    </a:cubicBezTo>
                    <a:cubicBezTo>
                      <a:pt x="37" y="1111"/>
                      <a:pt x="55" y="1085"/>
                      <a:pt x="59" y="1065"/>
                    </a:cubicBezTo>
                    <a:cubicBezTo>
                      <a:pt x="60" y="1057"/>
                      <a:pt x="61" y="1048"/>
                      <a:pt x="66" y="1043"/>
                    </a:cubicBezTo>
                    <a:cubicBezTo>
                      <a:pt x="72" y="1037"/>
                      <a:pt x="81" y="1038"/>
                      <a:pt x="89" y="1035"/>
                    </a:cubicBezTo>
                    <a:cubicBezTo>
                      <a:pt x="187" y="1052"/>
                      <a:pt x="179" y="1051"/>
                      <a:pt x="179" y="930"/>
                    </a:cubicBezTo>
                    <a:cubicBezTo>
                      <a:pt x="179" y="922"/>
                      <a:pt x="174" y="945"/>
                      <a:pt x="171" y="953"/>
                    </a:cubicBezTo>
                    <a:cubicBezTo>
                      <a:pt x="149" y="919"/>
                      <a:pt x="160" y="922"/>
                      <a:pt x="171" y="885"/>
                    </a:cubicBezTo>
                    <a:cubicBezTo>
                      <a:pt x="70" y="856"/>
                      <a:pt x="148" y="897"/>
                      <a:pt x="126" y="765"/>
                    </a:cubicBezTo>
                    <a:cubicBezTo>
                      <a:pt x="125" y="756"/>
                      <a:pt x="112" y="776"/>
                      <a:pt x="104" y="780"/>
                    </a:cubicBezTo>
                    <a:cubicBezTo>
                      <a:pt x="95" y="784"/>
                      <a:pt x="84" y="785"/>
                      <a:pt x="74" y="788"/>
                    </a:cubicBezTo>
                    <a:cubicBezTo>
                      <a:pt x="54" y="785"/>
                      <a:pt x="24" y="797"/>
                      <a:pt x="14" y="780"/>
                    </a:cubicBezTo>
                    <a:cubicBezTo>
                      <a:pt x="0" y="756"/>
                      <a:pt x="17" y="725"/>
                      <a:pt x="21" y="698"/>
                    </a:cubicBezTo>
                    <a:cubicBezTo>
                      <a:pt x="22" y="690"/>
                      <a:pt x="21" y="678"/>
                      <a:pt x="29" y="675"/>
                    </a:cubicBezTo>
                    <a:cubicBezTo>
                      <a:pt x="53" y="666"/>
                      <a:pt x="79" y="670"/>
                      <a:pt x="104" y="668"/>
                    </a:cubicBezTo>
                    <a:cubicBezTo>
                      <a:pt x="108" y="600"/>
                      <a:pt x="88" y="546"/>
                      <a:pt x="141" y="510"/>
                    </a:cubicBezTo>
                    <a:cubicBezTo>
                      <a:pt x="198" y="530"/>
                      <a:pt x="167" y="487"/>
                      <a:pt x="186" y="458"/>
                    </a:cubicBezTo>
                    <a:cubicBezTo>
                      <a:pt x="191" y="450"/>
                      <a:pt x="201" y="448"/>
                      <a:pt x="209" y="443"/>
                    </a:cubicBezTo>
                    <a:cubicBezTo>
                      <a:pt x="197" y="162"/>
                      <a:pt x="256" y="240"/>
                      <a:pt x="156" y="270"/>
                    </a:cubicBezTo>
                    <a:cubicBezTo>
                      <a:pt x="80" y="246"/>
                      <a:pt x="87" y="256"/>
                      <a:pt x="141" y="75"/>
                    </a:cubicBezTo>
                    <a:cubicBezTo>
                      <a:pt x="146" y="60"/>
                      <a:pt x="171" y="85"/>
                      <a:pt x="186" y="90"/>
                    </a:cubicBezTo>
                    <a:cubicBezTo>
                      <a:pt x="220" y="102"/>
                      <a:pt x="253" y="108"/>
                      <a:pt x="284" y="128"/>
                    </a:cubicBezTo>
                    <a:cubicBezTo>
                      <a:pt x="293" y="97"/>
                      <a:pt x="302" y="86"/>
                      <a:pt x="329" y="68"/>
                    </a:cubicBezTo>
                    <a:cubicBezTo>
                      <a:pt x="379" y="74"/>
                      <a:pt x="396" y="73"/>
                      <a:pt x="434" y="98"/>
                    </a:cubicBezTo>
                    <a:cubicBezTo>
                      <a:pt x="454" y="160"/>
                      <a:pt x="452" y="54"/>
                      <a:pt x="456" y="45"/>
                    </a:cubicBezTo>
                    <a:cubicBezTo>
                      <a:pt x="460" y="38"/>
                      <a:pt x="471" y="40"/>
                      <a:pt x="479" y="38"/>
                    </a:cubicBezTo>
                    <a:cubicBezTo>
                      <a:pt x="543" y="81"/>
                      <a:pt x="522" y="86"/>
                      <a:pt x="531" y="0"/>
                    </a:cubicBezTo>
                    <a:cubicBezTo>
                      <a:pt x="587" y="6"/>
                      <a:pt x="641" y="14"/>
                      <a:pt x="696" y="23"/>
                    </a:cubicBezTo>
                    <a:cubicBezTo>
                      <a:pt x="724" y="63"/>
                      <a:pt x="713" y="33"/>
                      <a:pt x="734" y="0"/>
                    </a:cubicBezTo>
                    <a:cubicBezTo>
                      <a:pt x="821" y="35"/>
                      <a:pt x="783" y="24"/>
                      <a:pt x="846" y="38"/>
                    </a:cubicBezTo>
                    <a:cubicBezTo>
                      <a:pt x="873" y="58"/>
                      <a:pt x="895" y="63"/>
                      <a:pt x="914" y="90"/>
                    </a:cubicBezTo>
                    <a:cubicBezTo>
                      <a:pt x="911" y="100"/>
                      <a:pt x="906" y="110"/>
                      <a:pt x="906" y="120"/>
                    </a:cubicBezTo>
                    <a:cubicBezTo>
                      <a:pt x="906" y="128"/>
                      <a:pt x="912" y="105"/>
                      <a:pt x="914" y="98"/>
                    </a:cubicBezTo>
                    <a:cubicBezTo>
                      <a:pt x="917" y="90"/>
                      <a:pt x="919" y="83"/>
                      <a:pt x="921" y="75"/>
                    </a:cubicBezTo>
                    <a:cubicBezTo>
                      <a:pt x="985" y="79"/>
                      <a:pt x="1036" y="71"/>
                      <a:pt x="1086" y="105"/>
                    </a:cubicBezTo>
                    <a:cubicBezTo>
                      <a:pt x="1089" y="113"/>
                      <a:pt x="1094" y="120"/>
                      <a:pt x="1094" y="128"/>
                    </a:cubicBezTo>
                    <a:cubicBezTo>
                      <a:pt x="1094" y="146"/>
                      <a:pt x="1076" y="193"/>
                      <a:pt x="1094" y="143"/>
                    </a:cubicBezTo>
                    <a:cubicBezTo>
                      <a:pt x="1147" y="155"/>
                      <a:pt x="1191" y="196"/>
                      <a:pt x="1221" y="240"/>
                    </a:cubicBezTo>
                    <a:cubicBezTo>
                      <a:pt x="1219" y="258"/>
                      <a:pt x="1221" y="277"/>
                      <a:pt x="1214" y="293"/>
                    </a:cubicBezTo>
                    <a:cubicBezTo>
                      <a:pt x="1210" y="301"/>
                      <a:pt x="1191" y="299"/>
                      <a:pt x="1191" y="308"/>
                    </a:cubicBezTo>
                    <a:cubicBezTo>
                      <a:pt x="1191" y="325"/>
                      <a:pt x="1225" y="334"/>
                      <a:pt x="1236" y="338"/>
                    </a:cubicBezTo>
                    <a:cubicBezTo>
                      <a:pt x="1263" y="358"/>
                      <a:pt x="1291" y="372"/>
                      <a:pt x="1319" y="390"/>
                    </a:cubicBezTo>
                    <a:cubicBezTo>
                      <a:pt x="1331" y="429"/>
                      <a:pt x="1299" y="450"/>
                      <a:pt x="1349" y="465"/>
                    </a:cubicBezTo>
                    <a:cubicBezTo>
                      <a:pt x="1379" y="485"/>
                      <a:pt x="1398" y="514"/>
                      <a:pt x="1424" y="540"/>
                    </a:cubicBezTo>
                    <a:cubicBezTo>
                      <a:pt x="1419" y="548"/>
                      <a:pt x="1415" y="557"/>
                      <a:pt x="1409" y="563"/>
                    </a:cubicBezTo>
                    <a:cubicBezTo>
                      <a:pt x="1403" y="569"/>
                      <a:pt x="1386" y="569"/>
                      <a:pt x="1386" y="578"/>
                    </a:cubicBezTo>
                    <a:cubicBezTo>
                      <a:pt x="1386" y="587"/>
                      <a:pt x="1401" y="589"/>
                      <a:pt x="1409" y="593"/>
                    </a:cubicBezTo>
                    <a:cubicBezTo>
                      <a:pt x="1447" y="612"/>
                      <a:pt x="1476" y="621"/>
                      <a:pt x="1506" y="653"/>
                    </a:cubicBezTo>
                    <a:cubicBezTo>
                      <a:pt x="1509" y="660"/>
                      <a:pt x="1520" y="669"/>
                      <a:pt x="1514" y="675"/>
                    </a:cubicBezTo>
                    <a:cubicBezTo>
                      <a:pt x="1509" y="680"/>
                      <a:pt x="1452" y="695"/>
                      <a:pt x="1439" y="698"/>
                    </a:cubicBezTo>
                    <a:cubicBezTo>
                      <a:pt x="1446" y="705"/>
                      <a:pt x="1455" y="712"/>
                      <a:pt x="1461" y="720"/>
                    </a:cubicBezTo>
                    <a:cubicBezTo>
                      <a:pt x="1472" y="734"/>
                      <a:pt x="1491" y="765"/>
                      <a:pt x="1491" y="765"/>
                    </a:cubicBezTo>
                    <a:cubicBezTo>
                      <a:pt x="1480" y="811"/>
                      <a:pt x="1494" y="791"/>
                      <a:pt x="1439" y="810"/>
                    </a:cubicBezTo>
                    <a:cubicBezTo>
                      <a:pt x="1431" y="813"/>
                      <a:pt x="1416" y="818"/>
                      <a:pt x="1416" y="818"/>
                    </a:cubicBezTo>
                    <a:cubicBezTo>
                      <a:pt x="1426" y="857"/>
                      <a:pt x="1464" y="883"/>
                      <a:pt x="1409" y="900"/>
                    </a:cubicBezTo>
                    <a:cubicBezTo>
                      <a:pt x="1404" y="908"/>
                      <a:pt x="1392" y="914"/>
                      <a:pt x="1394" y="923"/>
                    </a:cubicBezTo>
                    <a:cubicBezTo>
                      <a:pt x="1398" y="941"/>
                      <a:pt x="1424" y="968"/>
                      <a:pt x="1424" y="968"/>
                    </a:cubicBezTo>
                    <a:cubicBezTo>
                      <a:pt x="1436" y="1007"/>
                      <a:pt x="1424" y="1013"/>
                      <a:pt x="1401" y="1043"/>
                    </a:cubicBezTo>
                    <a:cubicBezTo>
                      <a:pt x="1390" y="1057"/>
                      <a:pt x="1371" y="1088"/>
                      <a:pt x="1371" y="1088"/>
                    </a:cubicBezTo>
                    <a:cubicBezTo>
                      <a:pt x="1361" y="1132"/>
                      <a:pt x="1348" y="1132"/>
                      <a:pt x="1304" y="1140"/>
                    </a:cubicBezTo>
                    <a:cubicBezTo>
                      <a:pt x="1269" y="1192"/>
                      <a:pt x="1291" y="1179"/>
                      <a:pt x="1251" y="1193"/>
                    </a:cubicBezTo>
                    <a:cubicBezTo>
                      <a:pt x="1239" y="1190"/>
                      <a:pt x="1221" y="1196"/>
                      <a:pt x="1214" y="1185"/>
                    </a:cubicBezTo>
                    <a:cubicBezTo>
                      <a:pt x="1203" y="1168"/>
                      <a:pt x="1226" y="1130"/>
                      <a:pt x="1206" y="1125"/>
                    </a:cubicBezTo>
                    <a:cubicBezTo>
                      <a:pt x="1138" y="1109"/>
                      <a:pt x="1066" y="1130"/>
                      <a:pt x="996" y="1133"/>
                    </a:cubicBezTo>
                    <a:cubicBezTo>
                      <a:pt x="968" y="1139"/>
                      <a:pt x="942" y="1149"/>
                      <a:pt x="914" y="1155"/>
                    </a:cubicBezTo>
                    <a:cubicBezTo>
                      <a:pt x="901" y="1153"/>
                      <a:pt x="885" y="1157"/>
                      <a:pt x="876" y="1148"/>
                    </a:cubicBezTo>
                    <a:cubicBezTo>
                      <a:pt x="867" y="1139"/>
                      <a:pt x="880" y="1116"/>
                      <a:pt x="869" y="1110"/>
                    </a:cubicBezTo>
                    <a:cubicBezTo>
                      <a:pt x="856" y="1102"/>
                      <a:pt x="839" y="1116"/>
                      <a:pt x="824" y="1118"/>
                    </a:cubicBezTo>
                    <a:cubicBezTo>
                      <a:pt x="804" y="1121"/>
                      <a:pt x="784" y="1123"/>
                      <a:pt x="764" y="1125"/>
                    </a:cubicBezTo>
                    <a:cubicBezTo>
                      <a:pt x="707" y="1108"/>
                      <a:pt x="741" y="1141"/>
                      <a:pt x="719" y="1163"/>
                    </a:cubicBezTo>
                    <a:cubicBezTo>
                      <a:pt x="706" y="1176"/>
                      <a:pt x="674" y="1193"/>
                      <a:pt x="674" y="1193"/>
                    </a:cubicBezTo>
                    <a:cubicBezTo>
                      <a:pt x="638" y="1245"/>
                      <a:pt x="583" y="1239"/>
                      <a:pt x="524" y="1245"/>
                    </a:cubicBezTo>
                    <a:cubicBezTo>
                      <a:pt x="498" y="1252"/>
                      <a:pt x="474" y="1259"/>
                      <a:pt x="449" y="1268"/>
                    </a:cubicBezTo>
                    <a:cubicBezTo>
                      <a:pt x="407" y="1254"/>
                      <a:pt x="417" y="1238"/>
                      <a:pt x="426" y="1200"/>
                    </a:cubicBezTo>
                    <a:cubicBezTo>
                      <a:pt x="417" y="1173"/>
                      <a:pt x="423" y="1185"/>
                      <a:pt x="411" y="116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dirty="0"/>
              </a:p>
            </p:txBody>
          </p:sp>
        </p:grpSp>
      </p:grpSp>
      <p:sp>
        <p:nvSpPr>
          <p:cNvPr id="838" name="TextBox 837">
            <a:extLst>
              <a:ext uri="{FF2B5EF4-FFF2-40B4-BE49-F238E27FC236}">
                <a16:creationId xmlns:a16="http://schemas.microsoft.com/office/drawing/2014/main" id="{B26188B4-C4C2-4F56-8295-984D2684DDFF}"/>
              </a:ext>
            </a:extLst>
          </p:cNvPr>
          <p:cNvSpPr txBox="1"/>
          <p:nvPr/>
        </p:nvSpPr>
        <p:spPr>
          <a:xfrm>
            <a:off x="646024" y="-195"/>
            <a:ext cx="3160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A. Relative abundance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CFB0F7DA-87F3-485D-A9CC-9462989C429D}"/>
              </a:ext>
            </a:extLst>
          </p:cNvPr>
          <p:cNvSpPr txBox="1"/>
          <p:nvPr/>
        </p:nvSpPr>
        <p:spPr>
          <a:xfrm>
            <a:off x="8743273" y="0"/>
            <a:ext cx="3894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C. Schematic diagram</a:t>
            </a:r>
          </a:p>
        </p:txBody>
      </p:sp>
      <p:sp>
        <p:nvSpPr>
          <p:cNvPr id="840" name="Freeform 123">
            <a:extLst>
              <a:ext uri="{FF2B5EF4-FFF2-40B4-BE49-F238E27FC236}">
                <a16:creationId xmlns:a16="http://schemas.microsoft.com/office/drawing/2014/main" id="{AB2D7AC5-1F15-4AD3-AFE9-74ACEBD43AC8}"/>
              </a:ext>
            </a:extLst>
          </p:cNvPr>
          <p:cNvSpPr>
            <a:spLocks noChangeAspect="1"/>
          </p:cNvSpPr>
          <p:nvPr/>
        </p:nvSpPr>
        <p:spPr bwMode="auto">
          <a:xfrm>
            <a:off x="9313921" y="4285620"/>
            <a:ext cx="51474" cy="86500"/>
          </a:xfrm>
          <a:custGeom>
            <a:avLst/>
            <a:gdLst>
              <a:gd name="T0" fmla="*/ 0 w 929"/>
              <a:gd name="T1" fmla="*/ 0 h 3218"/>
              <a:gd name="T2" fmla="*/ 0 w 929"/>
              <a:gd name="T3" fmla="*/ 0 h 3218"/>
              <a:gd name="T4" fmla="*/ 0 w 929"/>
              <a:gd name="T5" fmla="*/ 0 h 3218"/>
              <a:gd name="T6" fmla="*/ 0 w 929"/>
              <a:gd name="T7" fmla="*/ 0 h 3218"/>
              <a:gd name="T8" fmla="*/ 0 w 929"/>
              <a:gd name="T9" fmla="*/ 0 h 3218"/>
              <a:gd name="T10" fmla="*/ 0 w 929"/>
              <a:gd name="T11" fmla="*/ 0 h 3218"/>
              <a:gd name="T12" fmla="*/ 0 w 929"/>
              <a:gd name="T13" fmla="*/ 0 h 3218"/>
              <a:gd name="T14" fmla="*/ 0 w 929"/>
              <a:gd name="T15" fmla="*/ 0 h 3218"/>
              <a:gd name="T16" fmla="*/ 0 w 929"/>
              <a:gd name="T17" fmla="*/ 0 h 3218"/>
              <a:gd name="T18" fmla="*/ 0 w 929"/>
              <a:gd name="T19" fmla="*/ 0 h 3218"/>
              <a:gd name="T20" fmla="*/ 0 w 929"/>
              <a:gd name="T21" fmla="*/ 0 h 3218"/>
              <a:gd name="T22" fmla="*/ 0 w 929"/>
              <a:gd name="T23" fmla="*/ 0 h 3218"/>
              <a:gd name="T24" fmla="*/ 0 w 929"/>
              <a:gd name="T25" fmla="*/ 0 h 3218"/>
              <a:gd name="T26" fmla="*/ 0 w 929"/>
              <a:gd name="T27" fmla="*/ 0 h 3218"/>
              <a:gd name="T28" fmla="*/ 0 w 929"/>
              <a:gd name="T29" fmla="*/ 0 h 3218"/>
              <a:gd name="T30" fmla="*/ 0 w 929"/>
              <a:gd name="T31" fmla="*/ 0 h 3218"/>
              <a:gd name="T32" fmla="*/ 0 w 929"/>
              <a:gd name="T33" fmla="*/ 0 h 3218"/>
              <a:gd name="T34" fmla="*/ 0 w 929"/>
              <a:gd name="T35" fmla="*/ 0 h 3218"/>
              <a:gd name="T36" fmla="*/ 0 w 929"/>
              <a:gd name="T37" fmla="*/ 0 h 3218"/>
              <a:gd name="T38" fmla="*/ 0 w 929"/>
              <a:gd name="T39" fmla="*/ 0 h 3218"/>
              <a:gd name="T40" fmla="*/ 0 w 929"/>
              <a:gd name="T41" fmla="*/ 0 h 3218"/>
              <a:gd name="T42" fmla="*/ 0 w 929"/>
              <a:gd name="T43" fmla="*/ 0 h 3218"/>
              <a:gd name="T44" fmla="*/ 0 w 929"/>
              <a:gd name="T45" fmla="*/ 0 h 3218"/>
              <a:gd name="T46" fmla="*/ 0 w 929"/>
              <a:gd name="T47" fmla="*/ 0 h 3218"/>
              <a:gd name="T48" fmla="*/ 0 w 929"/>
              <a:gd name="T49" fmla="*/ 0 h 3218"/>
              <a:gd name="T50" fmla="*/ 0 w 929"/>
              <a:gd name="T51" fmla="*/ 0 h 3218"/>
              <a:gd name="T52" fmla="*/ 0 w 929"/>
              <a:gd name="T53" fmla="*/ 0 h 3218"/>
              <a:gd name="T54" fmla="*/ 0 w 929"/>
              <a:gd name="T55" fmla="*/ 0 h 3218"/>
              <a:gd name="T56" fmla="*/ 0 w 929"/>
              <a:gd name="T57" fmla="*/ 0 h 3218"/>
              <a:gd name="T58" fmla="*/ 0 w 929"/>
              <a:gd name="T59" fmla="*/ 0 h 3218"/>
              <a:gd name="T60" fmla="*/ 0 w 929"/>
              <a:gd name="T61" fmla="*/ 0 h 3218"/>
              <a:gd name="T62" fmla="*/ 0 w 929"/>
              <a:gd name="T63" fmla="*/ 0 h 3218"/>
              <a:gd name="T64" fmla="*/ 0 w 929"/>
              <a:gd name="T65" fmla="*/ 0 h 3218"/>
              <a:gd name="T66" fmla="*/ 0 w 929"/>
              <a:gd name="T67" fmla="*/ 0 h 3218"/>
              <a:gd name="T68" fmla="*/ 0 w 929"/>
              <a:gd name="T69" fmla="*/ 0 h 3218"/>
              <a:gd name="T70" fmla="*/ 0 w 929"/>
              <a:gd name="T71" fmla="*/ 0 h 32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29"/>
              <a:gd name="T109" fmla="*/ 0 h 3218"/>
              <a:gd name="T110" fmla="*/ 929 w 929"/>
              <a:gd name="T111" fmla="*/ 3218 h 321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29" h="3218">
                <a:moveTo>
                  <a:pt x="7" y="91"/>
                </a:moveTo>
                <a:cubicBezTo>
                  <a:pt x="31" y="162"/>
                  <a:pt x="9" y="139"/>
                  <a:pt x="57" y="171"/>
                </a:cubicBezTo>
                <a:cubicBezTo>
                  <a:pt x="82" y="246"/>
                  <a:pt x="45" y="156"/>
                  <a:pt x="97" y="221"/>
                </a:cubicBezTo>
                <a:cubicBezTo>
                  <a:pt x="152" y="290"/>
                  <a:pt x="51" y="214"/>
                  <a:pt x="137" y="271"/>
                </a:cubicBezTo>
                <a:cubicBezTo>
                  <a:pt x="161" y="342"/>
                  <a:pt x="139" y="319"/>
                  <a:pt x="187" y="351"/>
                </a:cubicBezTo>
                <a:cubicBezTo>
                  <a:pt x="201" y="308"/>
                  <a:pt x="213" y="264"/>
                  <a:pt x="227" y="221"/>
                </a:cubicBezTo>
                <a:cubicBezTo>
                  <a:pt x="232" y="205"/>
                  <a:pt x="221" y="255"/>
                  <a:pt x="217" y="271"/>
                </a:cubicBezTo>
                <a:cubicBezTo>
                  <a:pt x="209" y="304"/>
                  <a:pt x="207" y="302"/>
                  <a:pt x="187" y="331"/>
                </a:cubicBezTo>
                <a:cubicBezTo>
                  <a:pt x="112" y="306"/>
                  <a:pt x="208" y="348"/>
                  <a:pt x="147" y="261"/>
                </a:cubicBezTo>
                <a:cubicBezTo>
                  <a:pt x="133" y="241"/>
                  <a:pt x="87" y="221"/>
                  <a:pt x="87" y="221"/>
                </a:cubicBezTo>
                <a:cubicBezTo>
                  <a:pt x="82" y="207"/>
                  <a:pt x="75" y="165"/>
                  <a:pt x="47" y="171"/>
                </a:cubicBezTo>
                <a:cubicBezTo>
                  <a:pt x="35" y="173"/>
                  <a:pt x="34" y="191"/>
                  <a:pt x="27" y="201"/>
                </a:cubicBezTo>
                <a:cubicBezTo>
                  <a:pt x="0" y="121"/>
                  <a:pt x="27" y="221"/>
                  <a:pt x="27" y="141"/>
                </a:cubicBezTo>
                <a:cubicBezTo>
                  <a:pt x="27" y="130"/>
                  <a:pt x="10" y="104"/>
                  <a:pt x="17" y="111"/>
                </a:cubicBezTo>
                <a:cubicBezTo>
                  <a:pt x="28" y="122"/>
                  <a:pt x="29" y="138"/>
                  <a:pt x="37" y="151"/>
                </a:cubicBezTo>
                <a:cubicBezTo>
                  <a:pt x="84" y="226"/>
                  <a:pt x="138" y="297"/>
                  <a:pt x="187" y="371"/>
                </a:cubicBezTo>
                <a:cubicBezTo>
                  <a:pt x="205" y="398"/>
                  <a:pt x="216" y="457"/>
                  <a:pt x="227" y="491"/>
                </a:cubicBezTo>
                <a:cubicBezTo>
                  <a:pt x="254" y="572"/>
                  <a:pt x="263" y="662"/>
                  <a:pt x="297" y="741"/>
                </a:cubicBezTo>
                <a:cubicBezTo>
                  <a:pt x="302" y="752"/>
                  <a:pt x="312" y="760"/>
                  <a:pt x="317" y="771"/>
                </a:cubicBezTo>
                <a:cubicBezTo>
                  <a:pt x="365" y="878"/>
                  <a:pt x="312" y="793"/>
                  <a:pt x="357" y="861"/>
                </a:cubicBezTo>
                <a:cubicBezTo>
                  <a:pt x="378" y="967"/>
                  <a:pt x="353" y="1078"/>
                  <a:pt x="387" y="1181"/>
                </a:cubicBezTo>
                <a:cubicBezTo>
                  <a:pt x="362" y="1533"/>
                  <a:pt x="387" y="1093"/>
                  <a:pt x="387" y="1481"/>
                </a:cubicBezTo>
                <a:cubicBezTo>
                  <a:pt x="387" y="1623"/>
                  <a:pt x="369" y="1769"/>
                  <a:pt x="357" y="1911"/>
                </a:cubicBezTo>
                <a:cubicBezTo>
                  <a:pt x="377" y="2108"/>
                  <a:pt x="323" y="2310"/>
                  <a:pt x="387" y="2501"/>
                </a:cubicBezTo>
                <a:cubicBezTo>
                  <a:pt x="384" y="2624"/>
                  <a:pt x="391" y="2748"/>
                  <a:pt x="377" y="2871"/>
                </a:cubicBezTo>
                <a:cubicBezTo>
                  <a:pt x="373" y="2905"/>
                  <a:pt x="378" y="3008"/>
                  <a:pt x="367" y="3041"/>
                </a:cubicBezTo>
                <a:cubicBezTo>
                  <a:pt x="377" y="3218"/>
                  <a:pt x="278" y="3151"/>
                  <a:pt x="427" y="3151"/>
                </a:cubicBezTo>
                <a:cubicBezTo>
                  <a:pt x="447" y="3151"/>
                  <a:pt x="467" y="3144"/>
                  <a:pt x="487" y="3141"/>
                </a:cubicBezTo>
                <a:cubicBezTo>
                  <a:pt x="474" y="2816"/>
                  <a:pt x="455" y="2781"/>
                  <a:pt x="447" y="2391"/>
                </a:cubicBezTo>
                <a:cubicBezTo>
                  <a:pt x="452" y="2001"/>
                  <a:pt x="487" y="1569"/>
                  <a:pt x="447" y="1171"/>
                </a:cubicBezTo>
                <a:cubicBezTo>
                  <a:pt x="450" y="1081"/>
                  <a:pt x="445" y="990"/>
                  <a:pt x="457" y="901"/>
                </a:cubicBezTo>
                <a:cubicBezTo>
                  <a:pt x="459" y="889"/>
                  <a:pt x="479" y="890"/>
                  <a:pt x="487" y="881"/>
                </a:cubicBezTo>
                <a:cubicBezTo>
                  <a:pt x="508" y="855"/>
                  <a:pt x="507" y="811"/>
                  <a:pt x="527" y="781"/>
                </a:cubicBezTo>
                <a:cubicBezTo>
                  <a:pt x="560" y="648"/>
                  <a:pt x="512" y="481"/>
                  <a:pt x="567" y="371"/>
                </a:cubicBezTo>
                <a:cubicBezTo>
                  <a:pt x="572" y="360"/>
                  <a:pt x="582" y="352"/>
                  <a:pt x="587" y="341"/>
                </a:cubicBezTo>
                <a:cubicBezTo>
                  <a:pt x="592" y="332"/>
                  <a:pt x="588" y="317"/>
                  <a:pt x="597" y="311"/>
                </a:cubicBezTo>
                <a:cubicBezTo>
                  <a:pt x="614" y="299"/>
                  <a:pt x="639" y="303"/>
                  <a:pt x="657" y="291"/>
                </a:cubicBezTo>
                <a:cubicBezTo>
                  <a:pt x="677" y="278"/>
                  <a:pt x="717" y="251"/>
                  <a:pt x="717" y="251"/>
                </a:cubicBezTo>
                <a:cubicBezTo>
                  <a:pt x="735" y="198"/>
                  <a:pt x="715" y="241"/>
                  <a:pt x="757" y="191"/>
                </a:cubicBezTo>
                <a:cubicBezTo>
                  <a:pt x="795" y="145"/>
                  <a:pt x="794" y="154"/>
                  <a:pt x="857" y="141"/>
                </a:cubicBezTo>
                <a:cubicBezTo>
                  <a:pt x="908" y="107"/>
                  <a:pt x="873" y="139"/>
                  <a:pt x="897" y="91"/>
                </a:cubicBezTo>
                <a:cubicBezTo>
                  <a:pt x="902" y="80"/>
                  <a:pt x="929" y="64"/>
                  <a:pt x="917" y="61"/>
                </a:cubicBezTo>
                <a:cubicBezTo>
                  <a:pt x="897" y="56"/>
                  <a:pt x="857" y="81"/>
                  <a:pt x="857" y="81"/>
                </a:cubicBezTo>
                <a:cubicBezTo>
                  <a:pt x="854" y="98"/>
                  <a:pt x="858" y="118"/>
                  <a:pt x="847" y="131"/>
                </a:cubicBezTo>
                <a:cubicBezTo>
                  <a:pt x="838" y="142"/>
                  <a:pt x="820" y="137"/>
                  <a:pt x="807" y="141"/>
                </a:cubicBezTo>
                <a:cubicBezTo>
                  <a:pt x="771" y="151"/>
                  <a:pt x="780" y="149"/>
                  <a:pt x="747" y="171"/>
                </a:cubicBezTo>
                <a:cubicBezTo>
                  <a:pt x="696" y="154"/>
                  <a:pt x="730" y="175"/>
                  <a:pt x="707" y="121"/>
                </a:cubicBezTo>
                <a:cubicBezTo>
                  <a:pt x="702" y="110"/>
                  <a:pt x="692" y="102"/>
                  <a:pt x="687" y="91"/>
                </a:cubicBezTo>
                <a:cubicBezTo>
                  <a:pt x="678" y="72"/>
                  <a:pt x="667" y="31"/>
                  <a:pt x="667" y="31"/>
                </a:cubicBezTo>
                <a:cubicBezTo>
                  <a:pt x="657" y="34"/>
                  <a:pt x="646" y="46"/>
                  <a:pt x="637" y="41"/>
                </a:cubicBezTo>
                <a:cubicBezTo>
                  <a:pt x="628" y="36"/>
                  <a:pt x="627" y="0"/>
                  <a:pt x="627" y="11"/>
                </a:cubicBezTo>
                <a:cubicBezTo>
                  <a:pt x="627" y="85"/>
                  <a:pt x="623" y="72"/>
                  <a:pt x="667" y="101"/>
                </a:cubicBezTo>
                <a:cubicBezTo>
                  <a:pt x="670" y="111"/>
                  <a:pt x="672" y="122"/>
                  <a:pt x="677" y="131"/>
                </a:cubicBezTo>
                <a:cubicBezTo>
                  <a:pt x="682" y="142"/>
                  <a:pt x="692" y="150"/>
                  <a:pt x="697" y="161"/>
                </a:cubicBezTo>
                <a:cubicBezTo>
                  <a:pt x="706" y="180"/>
                  <a:pt x="717" y="221"/>
                  <a:pt x="717" y="221"/>
                </a:cubicBezTo>
                <a:cubicBezTo>
                  <a:pt x="662" y="239"/>
                  <a:pt x="622" y="283"/>
                  <a:pt x="567" y="301"/>
                </a:cubicBezTo>
                <a:cubicBezTo>
                  <a:pt x="533" y="250"/>
                  <a:pt x="530" y="203"/>
                  <a:pt x="547" y="141"/>
                </a:cubicBezTo>
                <a:cubicBezTo>
                  <a:pt x="553" y="119"/>
                  <a:pt x="570" y="102"/>
                  <a:pt x="577" y="81"/>
                </a:cubicBezTo>
                <a:cubicBezTo>
                  <a:pt x="559" y="7"/>
                  <a:pt x="575" y="48"/>
                  <a:pt x="557" y="101"/>
                </a:cubicBezTo>
                <a:cubicBezTo>
                  <a:pt x="553" y="112"/>
                  <a:pt x="544" y="121"/>
                  <a:pt x="537" y="131"/>
                </a:cubicBezTo>
                <a:cubicBezTo>
                  <a:pt x="527" y="128"/>
                  <a:pt x="514" y="128"/>
                  <a:pt x="507" y="121"/>
                </a:cubicBezTo>
                <a:cubicBezTo>
                  <a:pt x="487" y="101"/>
                  <a:pt x="507" y="61"/>
                  <a:pt x="487" y="121"/>
                </a:cubicBezTo>
                <a:cubicBezTo>
                  <a:pt x="498" y="154"/>
                  <a:pt x="516" y="178"/>
                  <a:pt x="527" y="211"/>
                </a:cubicBezTo>
                <a:cubicBezTo>
                  <a:pt x="534" y="271"/>
                  <a:pt x="539" y="316"/>
                  <a:pt x="557" y="371"/>
                </a:cubicBezTo>
                <a:cubicBezTo>
                  <a:pt x="554" y="388"/>
                  <a:pt x="554" y="406"/>
                  <a:pt x="547" y="421"/>
                </a:cubicBezTo>
                <a:cubicBezTo>
                  <a:pt x="537" y="443"/>
                  <a:pt x="507" y="481"/>
                  <a:pt x="507" y="481"/>
                </a:cubicBezTo>
                <a:cubicBezTo>
                  <a:pt x="536" y="569"/>
                  <a:pt x="560" y="686"/>
                  <a:pt x="477" y="741"/>
                </a:cubicBezTo>
                <a:cubicBezTo>
                  <a:pt x="446" y="788"/>
                  <a:pt x="437" y="824"/>
                  <a:pt x="387" y="841"/>
                </a:cubicBezTo>
                <a:cubicBezTo>
                  <a:pt x="380" y="821"/>
                  <a:pt x="370" y="802"/>
                  <a:pt x="367" y="781"/>
                </a:cubicBezTo>
                <a:cubicBezTo>
                  <a:pt x="364" y="754"/>
                  <a:pt x="375" y="721"/>
                  <a:pt x="357" y="701"/>
                </a:cubicBezTo>
                <a:cubicBezTo>
                  <a:pt x="341" y="683"/>
                  <a:pt x="310" y="694"/>
                  <a:pt x="287" y="691"/>
                </a:cubicBezTo>
                <a:cubicBezTo>
                  <a:pt x="277" y="629"/>
                  <a:pt x="282" y="564"/>
                  <a:pt x="247" y="511"/>
                </a:cubicBezTo>
                <a:cubicBezTo>
                  <a:pt x="234" y="461"/>
                  <a:pt x="238" y="376"/>
                  <a:pt x="187" y="351"/>
                </a:cubicBezTo>
              </a:path>
            </a:pathLst>
          </a:cu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41" name="Freeform 124">
            <a:extLst>
              <a:ext uri="{FF2B5EF4-FFF2-40B4-BE49-F238E27FC236}">
                <a16:creationId xmlns:a16="http://schemas.microsoft.com/office/drawing/2014/main" id="{381CB563-DF47-4124-8B66-3EDB696EA1F2}"/>
              </a:ext>
            </a:extLst>
          </p:cNvPr>
          <p:cNvSpPr>
            <a:spLocks noChangeAspect="1"/>
          </p:cNvSpPr>
          <p:nvPr/>
        </p:nvSpPr>
        <p:spPr bwMode="auto">
          <a:xfrm>
            <a:off x="9273778" y="4219511"/>
            <a:ext cx="112013" cy="92510"/>
          </a:xfrm>
          <a:custGeom>
            <a:avLst/>
            <a:gdLst>
              <a:gd name="T0" fmla="*/ 0 w 1596"/>
              <a:gd name="T1" fmla="*/ 0 h 1323"/>
              <a:gd name="T2" fmla="*/ 0 w 1596"/>
              <a:gd name="T3" fmla="*/ 0 h 1323"/>
              <a:gd name="T4" fmla="*/ 0 w 1596"/>
              <a:gd name="T5" fmla="*/ 0 h 1323"/>
              <a:gd name="T6" fmla="*/ 0 w 1596"/>
              <a:gd name="T7" fmla="*/ 0 h 1323"/>
              <a:gd name="T8" fmla="*/ 0 w 1596"/>
              <a:gd name="T9" fmla="*/ 0 h 1323"/>
              <a:gd name="T10" fmla="*/ 0 w 1596"/>
              <a:gd name="T11" fmla="*/ 0 h 1323"/>
              <a:gd name="T12" fmla="*/ 0 w 1596"/>
              <a:gd name="T13" fmla="*/ 0 h 1323"/>
              <a:gd name="T14" fmla="*/ 0 w 1596"/>
              <a:gd name="T15" fmla="*/ 0 h 1323"/>
              <a:gd name="T16" fmla="*/ 0 w 1596"/>
              <a:gd name="T17" fmla="*/ 0 h 1323"/>
              <a:gd name="T18" fmla="*/ 0 w 1596"/>
              <a:gd name="T19" fmla="*/ 0 h 1323"/>
              <a:gd name="T20" fmla="*/ 0 w 1596"/>
              <a:gd name="T21" fmla="*/ 0 h 1323"/>
              <a:gd name="T22" fmla="*/ 0 w 1596"/>
              <a:gd name="T23" fmla="*/ 0 h 1323"/>
              <a:gd name="T24" fmla="*/ 0 w 1596"/>
              <a:gd name="T25" fmla="*/ 0 h 1323"/>
              <a:gd name="T26" fmla="*/ 0 w 1596"/>
              <a:gd name="T27" fmla="*/ 0 h 1323"/>
              <a:gd name="T28" fmla="*/ 0 w 1596"/>
              <a:gd name="T29" fmla="*/ 0 h 1323"/>
              <a:gd name="T30" fmla="*/ 0 w 1596"/>
              <a:gd name="T31" fmla="*/ 0 h 1323"/>
              <a:gd name="T32" fmla="*/ 0 w 1596"/>
              <a:gd name="T33" fmla="*/ 0 h 1323"/>
              <a:gd name="T34" fmla="*/ 0 w 1596"/>
              <a:gd name="T35" fmla="*/ 0 h 1323"/>
              <a:gd name="T36" fmla="*/ 0 w 1596"/>
              <a:gd name="T37" fmla="*/ 0 h 1323"/>
              <a:gd name="T38" fmla="*/ 0 w 1596"/>
              <a:gd name="T39" fmla="*/ 0 h 1323"/>
              <a:gd name="T40" fmla="*/ 0 w 1596"/>
              <a:gd name="T41" fmla="*/ 0 h 1323"/>
              <a:gd name="T42" fmla="*/ 0 w 1596"/>
              <a:gd name="T43" fmla="*/ 0 h 1323"/>
              <a:gd name="T44" fmla="*/ 0 w 1596"/>
              <a:gd name="T45" fmla="*/ 0 h 1323"/>
              <a:gd name="T46" fmla="*/ 0 w 1596"/>
              <a:gd name="T47" fmla="*/ 0 h 1323"/>
              <a:gd name="T48" fmla="*/ 0 w 1596"/>
              <a:gd name="T49" fmla="*/ 0 h 1323"/>
              <a:gd name="T50" fmla="*/ 0 w 1596"/>
              <a:gd name="T51" fmla="*/ 0 h 1323"/>
              <a:gd name="T52" fmla="*/ 0 w 1596"/>
              <a:gd name="T53" fmla="*/ 0 h 1323"/>
              <a:gd name="T54" fmla="*/ 0 w 1596"/>
              <a:gd name="T55" fmla="*/ 0 h 1323"/>
              <a:gd name="T56" fmla="*/ 0 w 1596"/>
              <a:gd name="T57" fmla="*/ 0 h 1323"/>
              <a:gd name="T58" fmla="*/ 0 w 1596"/>
              <a:gd name="T59" fmla="*/ 0 h 1323"/>
              <a:gd name="T60" fmla="*/ 0 w 1596"/>
              <a:gd name="T61" fmla="*/ 0 h 1323"/>
              <a:gd name="T62" fmla="*/ 0 w 1596"/>
              <a:gd name="T63" fmla="*/ 0 h 1323"/>
              <a:gd name="T64" fmla="*/ 0 w 1596"/>
              <a:gd name="T65" fmla="*/ 0 h 1323"/>
              <a:gd name="T66" fmla="*/ 0 w 1596"/>
              <a:gd name="T67" fmla="*/ 0 h 1323"/>
              <a:gd name="T68" fmla="*/ 0 w 1596"/>
              <a:gd name="T69" fmla="*/ 0 h 1323"/>
              <a:gd name="T70" fmla="*/ 0 w 1596"/>
              <a:gd name="T71" fmla="*/ 0 h 1323"/>
              <a:gd name="T72" fmla="*/ 0 w 1596"/>
              <a:gd name="T73" fmla="*/ 0 h 1323"/>
              <a:gd name="T74" fmla="*/ 0 w 1596"/>
              <a:gd name="T75" fmla="*/ 0 h 1323"/>
              <a:gd name="T76" fmla="*/ 0 w 1596"/>
              <a:gd name="T77" fmla="*/ 0 h 1323"/>
              <a:gd name="T78" fmla="*/ 0 w 1596"/>
              <a:gd name="T79" fmla="*/ 0 h 1323"/>
              <a:gd name="T80" fmla="*/ 0 w 1596"/>
              <a:gd name="T81" fmla="*/ 0 h 1323"/>
              <a:gd name="T82" fmla="*/ 0 w 1596"/>
              <a:gd name="T83" fmla="*/ 0 h 13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96"/>
              <a:gd name="T127" fmla="*/ 0 h 1323"/>
              <a:gd name="T128" fmla="*/ 1596 w 1596"/>
              <a:gd name="T129" fmla="*/ 1323 h 13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96" h="1323">
                <a:moveTo>
                  <a:pt x="691" y="1163"/>
                </a:moveTo>
                <a:cubicBezTo>
                  <a:pt x="659" y="1211"/>
                  <a:pt x="682" y="1189"/>
                  <a:pt x="611" y="1213"/>
                </a:cubicBezTo>
                <a:cubicBezTo>
                  <a:pt x="601" y="1216"/>
                  <a:pt x="591" y="1220"/>
                  <a:pt x="581" y="1223"/>
                </a:cubicBezTo>
                <a:cubicBezTo>
                  <a:pt x="571" y="1226"/>
                  <a:pt x="551" y="1233"/>
                  <a:pt x="551" y="1233"/>
                </a:cubicBezTo>
                <a:cubicBezTo>
                  <a:pt x="506" y="1203"/>
                  <a:pt x="500" y="1217"/>
                  <a:pt x="451" y="1233"/>
                </a:cubicBezTo>
                <a:cubicBezTo>
                  <a:pt x="434" y="1230"/>
                  <a:pt x="414" y="1234"/>
                  <a:pt x="401" y="1223"/>
                </a:cubicBezTo>
                <a:cubicBezTo>
                  <a:pt x="378" y="1204"/>
                  <a:pt x="403" y="1146"/>
                  <a:pt x="381" y="1213"/>
                </a:cubicBezTo>
                <a:cubicBezTo>
                  <a:pt x="284" y="1206"/>
                  <a:pt x="244" y="1200"/>
                  <a:pt x="161" y="1183"/>
                </a:cubicBezTo>
                <a:cubicBezTo>
                  <a:pt x="164" y="1153"/>
                  <a:pt x="161" y="1065"/>
                  <a:pt x="191" y="1053"/>
                </a:cubicBezTo>
                <a:cubicBezTo>
                  <a:pt x="201" y="1049"/>
                  <a:pt x="211" y="1060"/>
                  <a:pt x="221" y="1063"/>
                </a:cubicBezTo>
                <a:cubicBezTo>
                  <a:pt x="207" y="1072"/>
                  <a:pt x="171" y="1107"/>
                  <a:pt x="151" y="1073"/>
                </a:cubicBezTo>
                <a:cubicBezTo>
                  <a:pt x="144" y="1061"/>
                  <a:pt x="158" y="1046"/>
                  <a:pt x="161" y="1033"/>
                </a:cubicBezTo>
                <a:cubicBezTo>
                  <a:pt x="134" y="1030"/>
                  <a:pt x="91" y="1048"/>
                  <a:pt x="81" y="1023"/>
                </a:cubicBezTo>
                <a:cubicBezTo>
                  <a:pt x="0" y="826"/>
                  <a:pt x="63" y="856"/>
                  <a:pt x="131" y="873"/>
                </a:cubicBezTo>
                <a:cubicBezTo>
                  <a:pt x="121" y="880"/>
                  <a:pt x="113" y="891"/>
                  <a:pt x="101" y="893"/>
                </a:cubicBezTo>
                <a:cubicBezTo>
                  <a:pt x="44" y="903"/>
                  <a:pt x="75" y="809"/>
                  <a:pt x="91" y="793"/>
                </a:cubicBezTo>
                <a:cubicBezTo>
                  <a:pt x="102" y="782"/>
                  <a:pt x="117" y="779"/>
                  <a:pt x="131" y="773"/>
                </a:cubicBezTo>
                <a:cubicBezTo>
                  <a:pt x="151" y="765"/>
                  <a:pt x="191" y="753"/>
                  <a:pt x="191" y="753"/>
                </a:cubicBezTo>
                <a:cubicBezTo>
                  <a:pt x="218" y="671"/>
                  <a:pt x="178" y="800"/>
                  <a:pt x="211" y="633"/>
                </a:cubicBezTo>
                <a:cubicBezTo>
                  <a:pt x="215" y="612"/>
                  <a:pt x="231" y="573"/>
                  <a:pt x="231" y="573"/>
                </a:cubicBezTo>
                <a:cubicBezTo>
                  <a:pt x="251" y="576"/>
                  <a:pt x="281" y="601"/>
                  <a:pt x="291" y="583"/>
                </a:cubicBezTo>
                <a:cubicBezTo>
                  <a:pt x="313" y="542"/>
                  <a:pt x="293" y="489"/>
                  <a:pt x="301" y="443"/>
                </a:cubicBezTo>
                <a:cubicBezTo>
                  <a:pt x="303" y="431"/>
                  <a:pt x="314" y="423"/>
                  <a:pt x="321" y="413"/>
                </a:cubicBezTo>
                <a:cubicBezTo>
                  <a:pt x="324" y="383"/>
                  <a:pt x="320" y="351"/>
                  <a:pt x="331" y="323"/>
                </a:cubicBezTo>
                <a:cubicBezTo>
                  <a:pt x="345" y="288"/>
                  <a:pt x="410" y="336"/>
                  <a:pt x="421" y="343"/>
                </a:cubicBezTo>
                <a:cubicBezTo>
                  <a:pt x="424" y="353"/>
                  <a:pt x="422" y="368"/>
                  <a:pt x="431" y="373"/>
                </a:cubicBezTo>
                <a:cubicBezTo>
                  <a:pt x="440" y="378"/>
                  <a:pt x="450" y="363"/>
                  <a:pt x="461" y="363"/>
                </a:cubicBezTo>
                <a:cubicBezTo>
                  <a:pt x="474" y="363"/>
                  <a:pt x="517" y="378"/>
                  <a:pt x="531" y="383"/>
                </a:cubicBezTo>
                <a:cubicBezTo>
                  <a:pt x="534" y="400"/>
                  <a:pt x="529" y="421"/>
                  <a:pt x="541" y="433"/>
                </a:cubicBezTo>
                <a:cubicBezTo>
                  <a:pt x="548" y="440"/>
                  <a:pt x="541" y="406"/>
                  <a:pt x="551" y="403"/>
                </a:cubicBezTo>
                <a:cubicBezTo>
                  <a:pt x="570" y="397"/>
                  <a:pt x="591" y="410"/>
                  <a:pt x="611" y="413"/>
                </a:cubicBezTo>
                <a:cubicBezTo>
                  <a:pt x="651" y="474"/>
                  <a:pt x="625" y="448"/>
                  <a:pt x="641" y="343"/>
                </a:cubicBezTo>
                <a:cubicBezTo>
                  <a:pt x="647" y="306"/>
                  <a:pt x="649" y="314"/>
                  <a:pt x="681" y="303"/>
                </a:cubicBezTo>
                <a:cubicBezTo>
                  <a:pt x="678" y="313"/>
                  <a:pt x="682" y="333"/>
                  <a:pt x="671" y="333"/>
                </a:cubicBezTo>
                <a:cubicBezTo>
                  <a:pt x="660" y="333"/>
                  <a:pt x="661" y="314"/>
                  <a:pt x="661" y="303"/>
                </a:cubicBezTo>
                <a:cubicBezTo>
                  <a:pt x="661" y="296"/>
                  <a:pt x="684" y="146"/>
                  <a:pt x="691" y="133"/>
                </a:cubicBezTo>
                <a:cubicBezTo>
                  <a:pt x="696" y="124"/>
                  <a:pt x="711" y="126"/>
                  <a:pt x="721" y="123"/>
                </a:cubicBezTo>
                <a:cubicBezTo>
                  <a:pt x="724" y="93"/>
                  <a:pt x="707" y="51"/>
                  <a:pt x="731" y="33"/>
                </a:cubicBezTo>
                <a:cubicBezTo>
                  <a:pt x="777" y="0"/>
                  <a:pt x="827" y="40"/>
                  <a:pt x="861" y="63"/>
                </a:cubicBezTo>
                <a:cubicBezTo>
                  <a:pt x="864" y="76"/>
                  <a:pt x="867" y="90"/>
                  <a:pt x="871" y="103"/>
                </a:cubicBezTo>
                <a:cubicBezTo>
                  <a:pt x="877" y="123"/>
                  <a:pt x="891" y="163"/>
                  <a:pt x="891" y="163"/>
                </a:cubicBezTo>
                <a:cubicBezTo>
                  <a:pt x="894" y="153"/>
                  <a:pt x="891" y="136"/>
                  <a:pt x="901" y="133"/>
                </a:cubicBezTo>
                <a:cubicBezTo>
                  <a:pt x="944" y="121"/>
                  <a:pt x="972" y="151"/>
                  <a:pt x="1001" y="173"/>
                </a:cubicBezTo>
                <a:cubicBezTo>
                  <a:pt x="1010" y="147"/>
                  <a:pt x="1002" y="112"/>
                  <a:pt x="1021" y="93"/>
                </a:cubicBezTo>
                <a:cubicBezTo>
                  <a:pt x="1028" y="86"/>
                  <a:pt x="1041" y="100"/>
                  <a:pt x="1051" y="103"/>
                </a:cubicBezTo>
                <a:cubicBezTo>
                  <a:pt x="1054" y="93"/>
                  <a:pt x="1051" y="76"/>
                  <a:pt x="1061" y="73"/>
                </a:cubicBezTo>
                <a:cubicBezTo>
                  <a:pt x="1072" y="70"/>
                  <a:pt x="1143" y="89"/>
                  <a:pt x="1161" y="93"/>
                </a:cubicBezTo>
                <a:cubicBezTo>
                  <a:pt x="1234" y="141"/>
                  <a:pt x="1147" y="71"/>
                  <a:pt x="1181" y="183"/>
                </a:cubicBezTo>
                <a:cubicBezTo>
                  <a:pt x="1189" y="211"/>
                  <a:pt x="1240" y="218"/>
                  <a:pt x="1261" y="223"/>
                </a:cubicBezTo>
                <a:cubicBezTo>
                  <a:pt x="1297" y="250"/>
                  <a:pt x="1327" y="260"/>
                  <a:pt x="1341" y="303"/>
                </a:cubicBezTo>
                <a:cubicBezTo>
                  <a:pt x="1295" y="372"/>
                  <a:pt x="1333" y="294"/>
                  <a:pt x="1341" y="363"/>
                </a:cubicBezTo>
                <a:cubicBezTo>
                  <a:pt x="1343" y="383"/>
                  <a:pt x="1334" y="403"/>
                  <a:pt x="1331" y="423"/>
                </a:cubicBezTo>
                <a:cubicBezTo>
                  <a:pt x="1399" y="491"/>
                  <a:pt x="1375" y="459"/>
                  <a:pt x="1411" y="513"/>
                </a:cubicBezTo>
                <a:cubicBezTo>
                  <a:pt x="1391" y="573"/>
                  <a:pt x="1360" y="649"/>
                  <a:pt x="1431" y="673"/>
                </a:cubicBezTo>
                <a:cubicBezTo>
                  <a:pt x="1470" y="703"/>
                  <a:pt x="1486" y="717"/>
                  <a:pt x="1501" y="763"/>
                </a:cubicBezTo>
                <a:cubicBezTo>
                  <a:pt x="1466" y="816"/>
                  <a:pt x="1500" y="796"/>
                  <a:pt x="1481" y="853"/>
                </a:cubicBezTo>
                <a:cubicBezTo>
                  <a:pt x="1488" y="870"/>
                  <a:pt x="1492" y="887"/>
                  <a:pt x="1501" y="903"/>
                </a:cubicBezTo>
                <a:cubicBezTo>
                  <a:pt x="1509" y="918"/>
                  <a:pt x="1524" y="928"/>
                  <a:pt x="1531" y="943"/>
                </a:cubicBezTo>
                <a:cubicBezTo>
                  <a:pt x="1596" y="1072"/>
                  <a:pt x="1488" y="904"/>
                  <a:pt x="1561" y="1013"/>
                </a:cubicBezTo>
                <a:cubicBezTo>
                  <a:pt x="1551" y="1020"/>
                  <a:pt x="1542" y="1028"/>
                  <a:pt x="1531" y="1033"/>
                </a:cubicBezTo>
                <a:cubicBezTo>
                  <a:pt x="1518" y="1038"/>
                  <a:pt x="1499" y="1032"/>
                  <a:pt x="1491" y="1043"/>
                </a:cubicBezTo>
                <a:cubicBezTo>
                  <a:pt x="1485" y="1051"/>
                  <a:pt x="1498" y="1063"/>
                  <a:pt x="1501" y="1073"/>
                </a:cubicBezTo>
                <a:cubicBezTo>
                  <a:pt x="1498" y="1083"/>
                  <a:pt x="1500" y="1097"/>
                  <a:pt x="1491" y="1103"/>
                </a:cubicBezTo>
                <a:cubicBezTo>
                  <a:pt x="1474" y="1115"/>
                  <a:pt x="1431" y="1123"/>
                  <a:pt x="1431" y="1123"/>
                </a:cubicBezTo>
                <a:cubicBezTo>
                  <a:pt x="1455" y="1194"/>
                  <a:pt x="1463" y="1165"/>
                  <a:pt x="1431" y="1213"/>
                </a:cubicBezTo>
                <a:cubicBezTo>
                  <a:pt x="1404" y="1210"/>
                  <a:pt x="1376" y="1214"/>
                  <a:pt x="1351" y="1203"/>
                </a:cubicBezTo>
                <a:cubicBezTo>
                  <a:pt x="1341" y="1199"/>
                  <a:pt x="1351" y="1177"/>
                  <a:pt x="1341" y="1173"/>
                </a:cubicBezTo>
                <a:cubicBezTo>
                  <a:pt x="1316" y="1162"/>
                  <a:pt x="1288" y="1166"/>
                  <a:pt x="1261" y="1163"/>
                </a:cubicBezTo>
                <a:cubicBezTo>
                  <a:pt x="1264" y="1130"/>
                  <a:pt x="1271" y="1096"/>
                  <a:pt x="1271" y="1063"/>
                </a:cubicBezTo>
                <a:cubicBezTo>
                  <a:pt x="1271" y="1049"/>
                  <a:pt x="1269" y="1092"/>
                  <a:pt x="1261" y="1103"/>
                </a:cubicBezTo>
                <a:cubicBezTo>
                  <a:pt x="1254" y="1113"/>
                  <a:pt x="1241" y="1116"/>
                  <a:pt x="1231" y="1123"/>
                </a:cubicBezTo>
                <a:cubicBezTo>
                  <a:pt x="1228" y="1113"/>
                  <a:pt x="1231" y="1092"/>
                  <a:pt x="1221" y="1093"/>
                </a:cubicBezTo>
                <a:cubicBezTo>
                  <a:pt x="1197" y="1096"/>
                  <a:pt x="1184" y="1125"/>
                  <a:pt x="1161" y="1133"/>
                </a:cubicBezTo>
                <a:cubicBezTo>
                  <a:pt x="1151" y="1136"/>
                  <a:pt x="1141" y="1140"/>
                  <a:pt x="1131" y="1143"/>
                </a:cubicBezTo>
                <a:cubicBezTo>
                  <a:pt x="975" y="1126"/>
                  <a:pt x="1051" y="1107"/>
                  <a:pt x="1051" y="1163"/>
                </a:cubicBezTo>
                <a:cubicBezTo>
                  <a:pt x="1051" y="1174"/>
                  <a:pt x="1051" y="1189"/>
                  <a:pt x="1041" y="1193"/>
                </a:cubicBezTo>
                <a:cubicBezTo>
                  <a:pt x="1010" y="1204"/>
                  <a:pt x="974" y="1200"/>
                  <a:pt x="941" y="1203"/>
                </a:cubicBezTo>
                <a:cubicBezTo>
                  <a:pt x="907" y="1306"/>
                  <a:pt x="962" y="1167"/>
                  <a:pt x="901" y="1243"/>
                </a:cubicBezTo>
                <a:cubicBezTo>
                  <a:pt x="892" y="1254"/>
                  <a:pt x="903" y="1276"/>
                  <a:pt x="891" y="1283"/>
                </a:cubicBezTo>
                <a:cubicBezTo>
                  <a:pt x="871" y="1295"/>
                  <a:pt x="844" y="1290"/>
                  <a:pt x="821" y="1293"/>
                </a:cubicBezTo>
                <a:cubicBezTo>
                  <a:pt x="752" y="1270"/>
                  <a:pt x="816" y="1283"/>
                  <a:pt x="801" y="1313"/>
                </a:cubicBezTo>
                <a:cubicBezTo>
                  <a:pt x="796" y="1322"/>
                  <a:pt x="781" y="1320"/>
                  <a:pt x="771" y="1323"/>
                </a:cubicBezTo>
                <a:cubicBezTo>
                  <a:pt x="748" y="1320"/>
                  <a:pt x="723" y="1323"/>
                  <a:pt x="701" y="1313"/>
                </a:cubicBezTo>
                <a:cubicBezTo>
                  <a:pt x="668" y="1298"/>
                  <a:pt x="685" y="1264"/>
                  <a:pt x="691" y="1243"/>
                </a:cubicBezTo>
                <a:cubicBezTo>
                  <a:pt x="712" y="1172"/>
                  <a:pt x="727" y="1199"/>
                  <a:pt x="691" y="1163"/>
                </a:cubicBezTo>
                <a:close/>
              </a:path>
            </a:pathLst>
          </a:custGeom>
          <a:solidFill>
            <a:srgbClr val="4E6A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42" name="Freeform 76">
            <a:extLst>
              <a:ext uri="{FF2B5EF4-FFF2-40B4-BE49-F238E27FC236}">
                <a16:creationId xmlns:a16="http://schemas.microsoft.com/office/drawing/2014/main" id="{1F893C85-1A09-442C-9F22-3E80CE8E1B99}"/>
              </a:ext>
            </a:extLst>
          </p:cNvPr>
          <p:cNvSpPr>
            <a:spLocks noChangeAspect="1"/>
          </p:cNvSpPr>
          <p:nvPr/>
        </p:nvSpPr>
        <p:spPr bwMode="auto">
          <a:xfrm>
            <a:off x="9482388" y="4248227"/>
            <a:ext cx="41946" cy="77004"/>
          </a:xfrm>
          <a:custGeom>
            <a:avLst/>
            <a:gdLst>
              <a:gd name="T0" fmla="*/ 0 w 482"/>
              <a:gd name="T1" fmla="*/ 0 h 1192"/>
              <a:gd name="T2" fmla="*/ 0 w 482"/>
              <a:gd name="T3" fmla="*/ 0 h 1192"/>
              <a:gd name="T4" fmla="*/ 0 w 482"/>
              <a:gd name="T5" fmla="*/ 0 h 1192"/>
              <a:gd name="T6" fmla="*/ 0 w 482"/>
              <a:gd name="T7" fmla="*/ 0 h 1192"/>
              <a:gd name="T8" fmla="*/ 0 w 482"/>
              <a:gd name="T9" fmla="*/ 0 h 1192"/>
              <a:gd name="T10" fmla="*/ 0 w 482"/>
              <a:gd name="T11" fmla="*/ 0 h 1192"/>
              <a:gd name="T12" fmla="*/ 0 w 482"/>
              <a:gd name="T13" fmla="*/ 0 h 1192"/>
              <a:gd name="T14" fmla="*/ 0 w 482"/>
              <a:gd name="T15" fmla="*/ 0 h 1192"/>
              <a:gd name="T16" fmla="*/ 0 w 482"/>
              <a:gd name="T17" fmla="*/ 0 h 1192"/>
              <a:gd name="T18" fmla="*/ 0 w 482"/>
              <a:gd name="T19" fmla="*/ 0 h 1192"/>
              <a:gd name="T20" fmla="*/ 0 w 482"/>
              <a:gd name="T21" fmla="*/ 0 h 1192"/>
              <a:gd name="T22" fmla="*/ 0 w 482"/>
              <a:gd name="T23" fmla="*/ 0 h 1192"/>
              <a:gd name="T24" fmla="*/ 0 w 482"/>
              <a:gd name="T25" fmla="*/ 0 h 1192"/>
              <a:gd name="T26" fmla="*/ 0 w 482"/>
              <a:gd name="T27" fmla="*/ 0 h 1192"/>
              <a:gd name="T28" fmla="*/ 0 w 482"/>
              <a:gd name="T29" fmla="*/ 0 h 1192"/>
              <a:gd name="T30" fmla="*/ 0 w 482"/>
              <a:gd name="T31" fmla="*/ 0 h 1192"/>
              <a:gd name="T32" fmla="*/ 0 w 482"/>
              <a:gd name="T33" fmla="*/ 0 h 1192"/>
              <a:gd name="T34" fmla="*/ 0 w 482"/>
              <a:gd name="T35" fmla="*/ 0 h 1192"/>
              <a:gd name="T36" fmla="*/ 0 w 482"/>
              <a:gd name="T37" fmla="*/ 0 h 1192"/>
              <a:gd name="T38" fmla="*/ 0 w 482"/>
              <a:gd name="T39" fmla="*/ 0 h 1192"/>
              <a:gd name="T40" fmla="*/ 0 w 482"/>
              <a:gd name="T41" fmla="*/ 0 h 1192"/>
              <a:gd name="T42" fmla="*/ 0 w 482"/>
              <a:gd name="T43" fmla="*/ 0 h 1192"/>
              <a:gd name="T44" fmla="*/ 0 w 482"/>
              <a:gd name="T45" fmla="*/ 0 h 1192"/>
              <a:gd name="T46" fmla="*/ 0 w 482"/>
              <a:gd name="T47" fmla="*/ 0 h 1192"/>
              <a:gd name="T48" fmla="*/ 0 w 482"/>
              <a:gd name="T49" fmla="*/ 0 h 1192"/>
              <a:gd name="T50" fmla="*/ 0 w 482"/>
              <a:gd name="T51" fmla="*/ 0 h 1192"/>
              <a:gd name="T52" fmla="*/ 0 w 482"/>
              <a:gd name="T53" fmla="*/ 0 h 1192"/>
              <a:gd name="T54" fmla="*/ 0 w 482"/>
              <a:gd name="T55" fmla="*/ 0 h 1192"/>
              <a:gd name="T56" fmla="*/ 0 w 482"/>
              <a:gd name="T57" fmla="*/ 0 h 1192"/>
              <a:gd name="T58" fmla="*/ 0 w 482"/>
              <a:gd name="T59" fmla="*/ 0 h 1192"/>
              <a:gd name="T60" fmla="*/ 0 w 482"/>
              <a:gd name="T61" fmla="*/ 0 h 1192"/>
              <a:gd name="T62" fmla="*/ 0 w 482"/>
              <a:gd name="T63" fmla="*/ 0 h 1192"/>
              <a:gd name="T64" fmla="*/ 0 w 482"/>
              <a:gd name="T65" fmla="*/ 0 h 119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82"/>
              <a:gd name="T100" fmla="*/ 0 h 1192"/>
              <a:gd name="T101" fmla="*/ 482 w 482"/>
              <a:gd name="T102" fmla="*/ 1192 h 119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82" h="1192">
                <a:moveTo>
                  <a:pt x="207" y="10"/>
                </a:moveTo>
                <a:cubicBezTo>
                  <a:pt x="195" y="27"/>
                  <a:pt x="176" y="26"/>
                  <a:pt x="159" y="37"/>
                </a:cubicBezTo>
                <a:cubicBezTo>
                  <a:pt x="157" y="40"/>
                  <a:pt x="154" y="42"/>
                  <a:pt x="153" y="46"/>
                </a:cubicBezTo>
                <a:cubicBezTo>
                  <a:pt x="151" y="56"/>
                  <a:pt x="154" y="67"/>
                  <a:pt x="150" y="76"/>
                </a:cubicBezTo>
                <a:cubicBezTo>
                  <a:pt x="145" y="86"/>
                  <a:pt x="123" y="94"/>
                  <a:pt x="123" y="94"/>
                </a:cubicBezTo>
                <a:cubicBezTo>
                  <a:pt x="120" y="104"/>
                  <a:pt x="122" y="104"/>
                  <a:pt x="111" y="109"/>
                </a:cubicBezTo>
                <a:cubicBezTo>
                  <a:pt x="105" y="112"/>
                  <a:pt x="93" y="115"/>
                  <a:pt x="93" y="115"/>
                </a:cubicBezTo>
                <a:cubicBezTo>
                  <a:pt x="81" y="134"/>
                  <a:pt x="64" y="150"/>
                  <a:pt x="57" y="172"/>
                </a:cubicBezTo>
                <a:cubicBezTo>
                  <a:pt x="61" y="183"/>
                  <a:pt x="66" y="191"/>
                  <a:pt x="69" y="202"/>
                </a:cubicBezTo>
                <a:cubicBezTo>
                  <a:pt x="68" y="216"/>
                  <a:pt x="72" y="284"/>
                  <a:pt x="48" y="292"/>
                </a:cubicBezTo>
                <a:cubicBezTo>
                  <a:pt x="41" y="312"/>
                  <a:pt x="36" y="325"/>
                  <a:pt x="18" y="337"/>
                </a:cubicBezTo>
                <a:cubicBezTo>
                  <a:pt x="10" y="350"/>
                  <a:pt x="0" y="347"/>
                  <a:pt x="9" y="361"/>
                </a:cubicBezTo>
                <a:cubicBezTo>
                  <a:pt x="10" y="401"/>
                  <a:pt x="10" y="441"/>
                  <a:pt x="12" y="481"/>
                </a:cubicBezTo>
                <a:cubicBezTo>
                  <a:pt x="12" y="490"/>
                  <a:pt x="15" y="520"/>
                  <a:pt x="18" y="532"/>
                </a:cubicBezTo>
                <a:cubicBezTo>
                  <a:pt x="20" y="541"/>
                  <a:pt x="27" y="559"/>
                  <a:pt x="27" y="559"/>
                </a:cubicBezTo>
                <a:cubicBezTo>
                  <a:pt x="24" y="571"/>
                  <a:pt x="20" y="583"/>
                  <a:pt x="18" y="595"/>
                </a:cubicBezTo>
                <a:cubicBezTo>
                  <a:pt x="23" y="614"/>
                  <a:pt x="21" y="628"/>
                  <a:pt x="39" y="640"/>
                </a:cubicBezTo>
                <a:cubicBezTo>
                  <a:pt x="44" y="655"/>
                  <a:pt x="44" y="674"/>
                  <a:pt x="60" y="679"/>
                </a:cubicBezTo>
                <a:cubicBezTo>
                  <a:pt x="73" y="718"/>
                  <a:pt x="61" y="744"/>
                  <a:pt x="108" y="760"/>
                </a:cubicBezTo>
                <a:cubicBezTo>
                  <a:pt x="125" y="786"/>
                  <a:pt x="121" y="771"/>
                  <a:pt x="117" y="805"/>
                </a:cubicBezTo>
                <a:cubicBezTo>
                  <a:pt x="118" y="809"/>
                  <a:pt x="120" y="817"/>
                  <a:pt x="120" y="817"/>
                </a:cubicBezTo>
                <a:cubicBezTo>
                  <a:pt x="116" y="834"/>
                  <a:pt x="99" y="844"/>
                  <a:pt x="93" y="862"/>
                </a:cubicBezTo>
                <a:cubicBezTo>
                  <a:pt x="96" y="912"/>
                  <a:pt x="86" y="916"/>
                  <a:pt x="123" y="928"/>
                </a:cubicBezTo>
                <a:cubicBezTo>
                  <a:pt x="142" y="957"/>
                  <a:pt x="117" y="916"/>
                  <a:pt x="132" y="997"/>
                </a:cubicBezTo>
                <a:cubicBezTo>
                  <a:pt x="133" y="1002"/>
                  <a:pt x="147" y="1005"/>
                  <a:pt x="150" y="1006"/>
                </a:cubicBezTo>
                <a:cubicBezTo>
                  <a:pt x="162" y="1012"/>
                  <a:pt x="186" y="1021"/>
                  <a:pt x="186" y="1021"/>
                </a:cubicBezTo>
                <a:cubicBezTo>
                  <a:pt x="194" y="1045"/>
                  <a:pt x="186" y="1019"/>
                  <a:pt x="183" y="1021"/>
                </a:cubicBezTo>
                <a:cubicBezTo>
                  <a:pt x="179" y="1024"/>
                  <a:pt x="181" y="1031"/>
                  <a:pt x="180" y="1036"/>
                </a:cubicBezTo>
                <a:cubicBezTo>
                  <a:pt x="181" y="1050"/>
                  <a:pt x="180" y="1064"/>
                  <a:pt x="183" y="1078"/>
                </a:cubicBezTo>
                <a:cubicBezTo>
                  <a:pt x="184" y="1081"/>
                  <a:pt x="190" y="1081"/>
                  <a:pt x="192" y="1084"/>
                </a:cubicBezTo>
                <a:cubicBezTo>
                  <a:pt x="206" y="1100"/>
                  <a:pt x="212" y="1136"/>
                  <a:pt x="228" y="1141"/>
                </a:cubicBezTo>
                <a:cubicBezTo>
                  <a:pt x="243" y="1136"/>
                  <a:pt x="241" y="1148"/>
                  <a:pt x="255" y="1138"/>
                </a:cubicBezTo>
                <a:cubicBezTo>
                  <a:pt x="265" y="1141"/>
                  <a:pt x="275" y="1147"/>
                  <a:pt x="285" y="1150"/>
                </a:cubicBezTo>
                <a:cubicBezTo>
                  <a:pt x="289" y="1161"/>
                  <a:pt x="299" y="1174"/>
                  <a:pt x="309" y="1177"/>
                </a:cubicBezTo>
                <a:cubicBezTo>
                  <a:pt x="324" y="1192"/>
                  <a:pt x="326" y="1184"/>
                  <a:pt x="339" y="1174"/>
                </a:cubicBezTo>
                <a:cubicBezTo>
                  <a:pt x="344" y="1170"/>
                  <a:pt x="351" y="1169"/>
                  <a:pt x="357" y="1165"/>
                </a:cubicBezTo>
                <a:cubicBezTo>
                  <a:pt x="363" y="1156"/>
                  <a:pt x="372" y="1148"/>
                  <a:pt x="375" y="1138"/>
                </a:cubicBezTo>
                <a:cubicBezTo>
                  <a:pt x="377" y="1132"/>
                  <a:pt x="381" y="1120"/>
                  <a:pt x="381" y="1120"/>
                </a:cubicBezTo>
                <a:cubicBezTo>
                  <a:pt x="387" y="1070"/>
                  <a:pt x="389" y="1112"/>
                  <a:pt x="402" y="1072"/>
                </a:cubicBezTo>
                <a:cubicBezTo>
                  <a:pt x="413" y="1039"/>
                  <a:pt x="395" y="1089"/>
                  <a:pt x="411" y="1054"/>
                </a:cubicBezTo>
                <a:cubicBezTo>
                  <a:pt x="414" y="1048"/>
                  <a:pt x="417" y="1036"/>
                  <a:pt x="417" y="1036"/>
                </a:cubicBezTo>
                <a:cubicBezTo>
                  <a:pt x="413" y="1018"/>
                  <a:pt x="416" y="982"/>
                  <a:pt x="435" y="976"/>
                </a:cubicBezTo>
                <a:cubicBezTo>
                  <a:pt x="445" y="961"/>
                  <a:pt x="442" y="945"/>
                  <a:pt x="447" y="928"/>
                </a:cubicBezTo>
                <a:cubicBezTo>
                  <a:pt x="450" y="918"/>
                  <a:pt x="456" y="911"/>
                  <a:pt x="459" y="901"/>
                </a:cubicBezTo>
                <a:cubicBezTo>
                  <a:pt x="463" y="838"/>
                  <a:pt x="463" y="862"/>
                  <a:pt x="477" y="820"/>
                </a:cubicBezTo>
                <a:cubicBezTo>
                  <a:pt x="476" y="806"/>
                  <a:pt x="482" y="789"/>
                  <a:pt x="474" y="778"/>
                </a:cubicBezTo>
                <a:cubicBezTo>
                  <a:pt x="468" y="770"/>
                  <a:pt x="447" y="785"/>
                  <a:pt x="444" y="775"/>
                </a:cubicBezTo>
                <a:cubicBezTo>
                  <a:pt x="408" y="644"/>
                  <a:pt x="481" y="671"/>
                  <a:pt x="432" y="655"/>
                </a:cubicBezTo>
                <a:cubicBezTo>
                  <a:pt x="433" y="633"/>
                  <a:pt x="432" y="611"/>
                  <a:pt x="435" y="589"/>
                </a:cubicBezTo>
                <a:cubicBezTo>
                  <a:pt x="437" y="569"/>
                  <a:pt x="449" y="591"/>
                  <a:pt x="435" y="571"/>
                </a:cubicBezTo>
                <a:cubicBezTo>
                  <a:pt x="405" y="577"/>
                  <a:pt x="430" y="562"/>
                  <a:pt x="435" y="547"/>
                </a:cubicBezTo>
                <a:cubicBezTo>
                  <a:pt x="440" y="514"/>
                  <a:pt x="412" y="454"/>
                  <a:pt x="447" y="442"/>
                </a:cubicBezTo>
                <a:cubicBezTo>
                  <a:pt x="462" y="419"/>
                  <a:pt x="463" y="382"/>
                  <a:pt x="468" y="355"/>
                </a:cubicBezTo>
                <a:cubicBezTo>
                  <a:pt x="467" y="321"/>
                  <a:pt x="477" y="285"/>
                  <a:pt x="465" y="253"/>
                </a:cubicBezTo>
                <a:cubicBezTo>
                  <a:pt x="461" y="242"/>
                  <a:pt x="438" y="259"/>
                  <a:pt x="429" y="250"/>
                </a:cubicBezTo>
                <a:cubicBezTo>
                  <a:pt x="372" y="193"/>
                  <a:pt x="452" y="223"/>
                  <a:pt x="417" y="211"/>
                </a:cubicBezTo>
                <a:cubicBezTo>
                  <a:pt x="416" y="176"/>
                  <a:pt x="423" y="140"/>
                  <a:pt x="414" y="106"/>
                </a:cubicBezTo>
                <a:cubicBezTo>
                  <a:pt x="400" y="55"/>
                  <a:pt x="379" y="128"/>
                  <a:pt x="390" y="94"/>
                </a:cubicBezTo>
                <a:cubicBezTo>
                  <a:pt x="386" y="76"/>
                  <a:pt x="388" y="59"/>
                  <a:pt x="378" y="43"/>
                </a:cubicBezTo>
                <a:cubicBezTo>
                  <a:pt x="373" y="25"/>
                  <a:pt x="369" y="24"/>
                  <a:pt x="351" y="28"/>
                </a:cubicBezTo>
                <a:cubicBezTo>
                  <a:pt x="333" y="40"/>
                  <a:pt x="350" y="29"/>
                  <a:pt x="330" y="22"/>
                </a:cubicBezTo>
                <a:cubicBezTo>
                  <a:pt x="313" y="28"/>
                  <a:pt x="297" y="33"/>
                  <a:pt x="282" y="43"/>
                </a:cubicBezTo>
                <a:cubicBezTo>
                  <a:pt x="273" y="16"/>
                  <a:pt x="282" y="24"/>
                  <a:pt x="249" y="28"/>
                </a:cubicBezTo>
                <a:cubicBezTo>
                  <a:pt x="242" y="27"/>
                  <a:pt x="234" y="29"/>
                  <a:pt x="228" y="25"/>
                </a:cubicBezTo>
                <a:cubicBezTo>
                  <a:pt x="225" y="23"/>
                  <a:pt x="229" y="15"/>
                  <a:pt x="225" y="13"/>
                </a:cubicBezTo>
                <a:cubicBezTo>
                  <a:pt x="200" y="0"/>
                  <a:pt x="216" y="28"/>
                  <a:pt x="207" y="10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43" name="Freeform 77">
            <a:extLst>
              <a:ext uri="{FF2B5EF4-FFF2-40B4-BE49-F238E27FC236}">
                <a16:creationId xmlns:a16="http://schemas.microsoft.com/office/drawing/2014/main" id="{937A5057-AF57-4220-BB1B-423BD83B3190}"/>
              </a:ext>
            </a:extLst>
          </p:cNvPr>
          <p:cNvSpPr>
            <a:spLocks noChangeAspect="1"/>
          </p:cNvSpPr>
          <p:nvPr/>
        </p:nvSpPr>
        <p:spPr bwMode="auto">
          <a:xfrm>
            <a:off x="9499344" y="4321690"/>
            <a:ext cx="18742" cy="22128"/>
          </a:xfrm>
          <a:custGeom>
            <a:avLst/>
            <a:gdLst>
              <a:gd name="T0" fmla="*/ 0 w 203"/>
              <a:gd name="T1" fmla="*/ 0 h 330"/>
              <a:gd name="T2" fmla="*/ 0 w 203"/>
              <a:gd name="T3" fmla="*/ 0 h 330"/>
              <a:gd name="T4" fmla="*/ 0 w 203"/>
              <a:gd name="T5" fmla="*/ 0 h 330"/>
              <a:gd name="T6" fmla="*/ 0 w 203"/>
              <a:gd name="T7" fmla="*/ 0 h 330"/>
              <a:gd name="T8" fmla="*/ 0 w 203"/>
              <a:gd name="T9" fmla="*/ 0 h 330"/>
              <a:gd name="T10" fmla="*/ 0 w 203"/>
              <a:gd name="T11" fmla="*/ 0 h 330"/>
              <a:gd name="T12" fmla="*/ 0 w 203"/>
              <a:gd name="T13" fmla="*/ 0 h 330"/>
              <a:gd name="T14" fmla="*/ 0 w 203"/>
              <a:gd name="T15" fmla="*/ 0 h 330"/>
              <a:gd name="T16" fmla="*/ 0 w 203"/>
              <a:gd name="T17" fmla="*/ 0 h 330"/>
              <a:gd name="T18" fmla="*/ 0 w 203"/>
              <a:gd name="T19" fmla="*/ 0 h 330"/>
              <a:gd name="T20" fmla="*/ 0 w 203"/>
              <a:gd name="T21" fmla="*/ 0 h 330"/>
              <a:gd name="T22" fmla="*/ 0 w 203"/>
              <a:gd name="T23" fmla="*/ 0 h 330"/>
              <a:gd name="T24" fmla="*/ 0 w 203"/>
              <a:gd name="T25" fmla="*/ 0 h 330"/>
              <a:gd name="T26" fmla="*/ 0 w 203"/>
              <a:gd name="T27" fmla="*/ 0 h 330"/>
              <a:gd name="T28" fmla="*/ 0 w 203"/>
              <a:gd name="T29" fmla="*/ 0 h 330"/>
              <a:gd name="T30" fmla="*/ 0 w 203"/>
              <a:gd name="T31" fmla="*/ 0 h 330"/>
              <a:gd name="T32" fmla="*/ 0 w 203"/>
              <a:gd name="T33" fmla="*/ 0 h 330"/>
              <a:gd name="T34" fmla="*/ 0 w 203"/>
              <a:gd name="T35" fmla="*/ 0 h 33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3"/>
              <a:gd name="T55" fmla="*/ 0 h 330"/>
              <a:gd name="T56" fmla="*/ 203 w 203"/>
              <a:gd name="T57" fmla="*/ 330 h 33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3" h="330">
                <a:moveTo>
                  <a:pt x="21" y="0"/>
                </a:moveTo>
                <a:cubicBezTo>
                  <a:pt x="38" y="25"/>
                  <a:pt x="32" y="13"/>
                  <a:pt x="24" y="36"/>
                </a:cubicBezTo>
                <a:cubicBezTo>
                  <a:pt x="26" y="48"/>
                  <a:pt x="26" y="60"/>
                  <a:pt x="30" y="72"/>
                </a:cubicBezTo>
                <a:cubicBezTo>
                  <a:pt x="33" y="81"/>
                  <a:pt x="39" y="99"/>
                  <a:pt x="39" y="99"/>
                </a:cubicBezTo>
                <a:cubicBezTo>
                  <a:pt x="37" y="131"/>
                  <a:pt x="41" y="155"/>
                  <a:pt x="24" y="180"/>
                </a:cubicBezTo>
                <a:cubicBezTo>
                  <a:pt x="21" y="210"/>
                  <a:pt x="25" y="238"/>
                  <a:pt x="18" y="267"/>
                </a:cubicBezTo>
                <a:cubicBezTo>
                  <a:pt x="16" y="288"/>
                  <a:pt x="20" y="299"/>
                  <a:pt x="0" y="306"/>
                </a:cubicBezTo>
                <a:cubicBezTo>
                  <a:pt x="37" y="318"/>
                  <a:pt x="75" y="319"/>
                  <a:pt x="114" y="321"/>
                </a:cubicBezTo>
                <a:cubicBezTo>
                  <a:pt x="203" y="316"/>
                  <a:pt x="169" y="330"/>
                  <a:pt x="153" y="306"/>
                </a:cubicBezTo>
                <a:cubicBezTo>
                  <a:pt x="152" y="300"/>
                  <a:pt x="155" y="292"/>
                  <a:pt x="150" y="288"/>
                </a:cubicBezTo>
                <a:cubicBezTo>
                  <a:pt x="145" y="283"/>
                  <a:pt x="132" y="292"/>
                  <a:pt x="129" y="285"/>
                </a:cubicBezTo>
                <a:cubicBezTo>
                  <a:pt x="122" y="267"/>
                  <a:pt x="127" y="247"/>
                  <a:pt x="126" y="228"/>
                </a:cubicBezTo>
                <a:cubicBezTo>
                  <a:pt x="123" y="142"/>
                  <a:pt x="117" y="119"/>
                  <a:pt x="117" y="33"/>
                </a:cubicBezTo>
                <a:cubicBezTo>
                  <a:pt x="107" y="36"/>
                  <a:pt x="90" y="48"/>
                  <a:pt x="90" y="48"/>
                </a:cubicBezTo>
                <a:cubicBezTo>
                  <a:pt x="84" y="47"/>
                  <a:pt x="76" y="49"/>
                  <a:pt x="72" y="45"/>
                </a:cubicBezTo>
                <a:cubicBezTo>
                  <a:pt x="68" y="41"/>
                  <a:pt x="74" y="30"/>
                  <a:pt x="69" y="27"/>
                </a:cubicBezTo>
                <a:cubicBezTo>
                  <a:pt x="61" y="22"/>
                  <a:pt x="49" y="25"/>
                  <a:pt x="39" y="24"/>
                </a:cubicBezTo>
                <a:cubicBezTo>
                  <a:pt x="35" y="11"/>
                  <a:pt x="28" y="14"/>
                  <a:pt x="21" y="0"/>
                </a:cubicBezTo>
                <a:close/>
              </a:path>
            </a:pathLst>
          </a:cu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94AF1F8F-423D-4515-9D43-E8DD64405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3" y="381679"/>
            <a:ext cx="41605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6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8</cp:revision>
  <dcterms:created xsi:type="dcterms:W3CDTF">2021-08-20T17:18:32Z</dcterms:created>
  <dcterms:modified xsi:type="dcterms:W3CDTF">2021-12-01T14:44:03Z</dcterms:modified>
</cp:coreProperties>
</file>