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6218238" cy="4389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68" y="718364"/>
            <a:ext cx="5285502" cy="1528175"/>
          </a:xfrm>
        </p:spPr>
        <p:txBody>
          <a:bodyPr anchor="b"/>
          <a:lstStyle>
            <a:lvl1pPr algn="ctr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80" y="2305472"/>
            <a:ext cx="4663679" cy="1059764"/>
          </a:xfrm>
        </p:spPr>
        <p:txBody>
          <a:bodyPr/>
          <a:lstStyle>
            <a:lvl1pPr marL="0" indent="0" algn="ctr">
              <a:buNone/>
              <a:defRPr sz="1536"/>
            </a:lvl1pPr>
            <a:lvl2pPr marL="292608" indent="0" algn="ctr">
              <a:buNone/>
              <a:defRPr sz="1280"/>
            </a:lvl2pPr>
            <a:lvl3pPr marL="585216" indent="0" algn="ctr">
              <a:buNone/>
              <a:defRPr sz="1152"/>
            </a:lvl3pPr>
            <a:lvl4pPr marL="877824" indent="0" algn="ctr">
              <a:buNone/>
              <a:defRPr sz="1024"/>
            </a:lvl4pPr>
            <a:lvl5pPr marL="1170432" indent="0" algn="ctr">
              <a:buNone/>
              <a:defRPr sz="1024"/>
            </a:lvl5pPr>
            <a:lvl6pPr marL="1463040" indent="0" algn="ctr">
              <a:buNone/>
              <a:defRPr sz="1024"/>
            </a:lvl6pPr>
            <a:lvl7pPr marL="1755648" indent="0" algn="ctr">
              <a:buNone/>
              <a:defRPr sz="1024"/>
            </a:lvl7pPr>
            <a:lvl8pPr marL="2048256" indent="0" algn="ctr">
              <a:buNone/>
              <a:defRPr sz="1024"/>
            </a:lvl8pPr>
            <a:lvl9pPr marL="2340864" indent="0" algn="ctr">
              <a:buNone/>
              <a:defRPr sz="10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21B3-53A2-4703-8E00-2E9FA2985C1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FE98-66BA-45BC-B1CF-B6D2DFDD9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5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21B3-53A2-4703-8E00-2E9FA2985C1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FE98-66BA-45BC-B1CF-B6D2DFDD9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8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49927" y="233697"/>
            <a:ext cx="1340808" cy="37198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504" y="233697"/>
            <a:ext cx="3944695" cy="3719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21B3-53A2-4703-8E00-2E9FA2985C1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FE98-66BA-45BC-B1CF-B6D2DFDD9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6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21B3-53A2-4703-8E00-2E9FA2985C1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FE98-66BA-45BC-B1CF-B6D2DFDD9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4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6" y="1094313"/>
            <a:ext cx="5363230" cy="1825884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266" y="2937470"/>
            <a:ext cx="5363230" cy="960189"/>
          </a:xfrm>
        </p:spPr>
        <p:txBody>
          <a:bodyPr/>
          <a:lstStyle>
            <a:lvl1pPr marL="0" indent="0">
              <a:buNone/>
              <a:defRPr sz="1536">
                <a:solidFill>
                  <a:schemeClr val="tx1"/>
                </a:solidFill>
              </a:defRPr>
            </a:lvl1pPr>
            <a:lvl2pPr marL="292608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585216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3pPr>
            <a:lvl4pPr marL="87782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4pPr>
            <a:lvl5pPr marL="1170432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5pPr>
            <a:lvl6pPr marL="1463040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6pPr>
            <a:lvl7pPr marL="1755648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7pPr>
            <a:lvl8pPr marL="204825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8pPr>
            <a:lvl9pPr marL="234086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21B3-53A2-4703-8E00-2E9FA2985C1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FE98-66BA-45BC-B1CF-B6D2DFDD9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504" y="1168485"/>
            <a:ext cx="2642751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7983" y="1168485"/>
            <a:ext cx="2642751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21B3-53A2-4703-8E00-2E9FA2985C1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FE98-66BA-45BC-B1CF-B6D2DFDD9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6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233698"/>
            <a:ext cx="5363230" cy="8484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314" y="1076022"/>
            <a:ext cx="2630606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608" indent="0">
              <a:buNone/>
              <a:defRPr sz="1280" b="1"/>
            </a:lvl2pPr>
            <a:lvl3pPr marL="585216" indent="0">
              <a:buNone/>
              <a:defRPr sz="1152" b="1"/>
            </a:lvl3pPr>
            <a:lvl4pPr marL="877824" indent="0">
              <a:buNone/>
              <a:defRPr sz="1024" b="1"/>
            </a:lvl4pPr>
            <a:lvl5pPr marL="1170432" indent="0">
              <a:buNone/>
              <a:defRPr sz="1024" b="1"/>
            </a:lvl5pPr>
            <a:lvl6pPr marL="1463040" indent="0">
              <a:buNone/>
              <a:defRPr sz="1024" b="1"/>
            </a:lvl6pPr>
            <a:lvl7pPr marL="1755648" indent="0">
              <a:buNone/>
              <a:defRPr sz="1024" b="1"/>
            </a:lvl7pPr>
            <a:lvl8pPr marL="2048256" indent="0">
              <a:buNone/>
              <a:defRPr sz="1024" b="1"/>
            </a:lvl8pPr>
            <a:lvl9pPr marL="2340864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14" y="1603364"/>
            <a:ext cx="2630606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47983" y="1076022"/>
            <a:ext cx="2643561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608" indent="0">
              <a:buNone/>
              <a:defRPr sz="1280" b="1"/>
            </a:lvl2pPr>
            <a:lvl3pPr marL="585216" indent="0">
              <a:buNone/>
              <a:defRPr sz="1152" b="1"/>
            </a:lvl3pPr>
            <a:lvl4pPr marL="877824" indent="0">
              <a:buNone/>
              <a:defRPr sz="1024" b="1"/>
            </a:lvl4pPr>
            <a:lvl5pPr marL="1170432" indent="0">
              <a:buNone/>
              <a:defRPr sz="1024" b="1"/>
            </a:lvl5pPr>
            <a:lvl6pPr marL="1463040" indent="0">
              <a:buNone/>
              <a:defRPr sz="1024" b="1"/>
            </a:lvl6pPr>
            <a:lvl7pPr marL="1755648" indent="0">
              <a:buNone/>
              <a:defRPr sz="1024" b="1"/>
            </a:lvl7pPr>
            <a:lvl8pPr marL="2048256" indent="0">
              <a:buNone/>
              <a:defRPr sz="1024" b="1"/>
            </a:lvl8pPr>
            <a:lvl9pPr marL="2340864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47983" y="1603364"/>
            <a:ext cx="2643561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21B3-53A2-4703-8E00-2E9FA2985C1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FE98-66BA-45BC-B1CF-B6D2DFDD9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21B3-53A2-4703-8E00-2E9FA2985C1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FE98-66BA-45BC-B1CF-B6D2DFDD9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7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21B3-53A2-4703-8E00-2E9FA2985C1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FE98-66BA-45BC-B1CF-B6D2DFDD9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6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292629"/>
            <a:ext cx="2005544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3561" y="631999"/>
            <a:ext cx="3147983" cy="3119346"/>
          </a:xfrm>
        </p:spPr>
        <p:txBody>
          <a:bodyPr/>
          <a:lstStyle>
            <a:lvl1pPr>
              <a:defRPr sz="2048"/>
            </a:lvl1pPr>
            <a:lvl2pPr>
              <a:defRPr sz="1792"/>
            </a:lvl2pPr>
            <a:lvl3pPr>
              <a:defRPr sz="1536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316831"/>
            <a:ext cx="2005544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608" indent="0">
              <a:buNone/>
              <a:defRPr sz="896"/>
            </a:lvl2pPr>
            <a:lvl3pPr marL="585216" indent="0">
              <a:buNone/>
              <a:defRPr sz="768"/>
            </a:lvl3pPr>
            <a:lvl4pPr marL="877824" indent="0">
              <a:buNone/>
              <a:defRPr sz="640"/>
            </a:lvl4pPr>
            <a:lvl5pPr marL="1170432" indent="0">
              <a:buNone/>
              <a:defRPr sz="640"/>
            </a:lvl5pPr>
            <a:lvl6pPr marL="1463040" indent="0">
              <a:buNone/>
              <a:defRPr sz="640"/>
            </a:lvl6pPr>
            <a:lvl7pPr marL="1755648" indent="0">
              <a:buNone/>
              <a:defRPr sz="640"/>
            </a:lvl7pPr>
            <a:lvl8pPr marL="2048256" indent="0">
              <a:buNone/>
              <a:defRPr sz="640"/>
            </a:lvl8pPr>
            <a:lvl9pPr marL="2340864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21B3-53A2-4703-8E00-2E9FA2985C1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FE98-66BA-45BC-B1CF-B6D2DFDD9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5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292629"/>
            <a:ext cx="2005544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43561" y="631999"/>
            <a:ext cx="3147983" cy="3119346"/>
          </a:xfrm>
        </p:spPr>
        <p:txBody>
          <a:bodyPr anchor="t"/>
          <a:lstStyle>
            <a:lvl1pPr marL="0" indent="0">
              <a:buNone/>
              <a:defRPr sz="2048"/>
            </a:lvl1pPr>
            <a:lvl2pPr marL="292608" indent="0">
              <a:buNone/>
              <a:defRPr sz="1792"/>
            </a:lvl2pPr>
            <a:lvl3pPr marL="585216" indent="0">
              <a:buNone/>
              <a:defRPr sz="1536"/>
            </a:lvl3pPr>
            <a:lvl4pPr marL="877824" indent="0">
              <a:buNone/>
              <a:defRPr sz="1280"/>
            </a:lvl4pPr>
            <a:lvl5pPr marL="1170432" indent="0">
              <a:buNone/>
              <a:defRPr sz="1280"/>
            </a:lvl5pPr>
            <a:lvl6pPr marL="1463040" indent="0">
              <a:buNone/>
              <a:defRPr sz="1280"/>
            </a:lvl6pPr>
            <a:lvl7pPr marL="1755648" indent="0">
              <a:buNone/>
              <a:defRPr sz="1280"/>
            </a:lvl7pPr>
            <a:lvl8pPr marL="2048256" indent="0">
              <a:buNone/>
              <a:defRPr sz="1280"/>
            </a:lvl8pPr>
            <a:lvl9pPr marL="2340864" indent="0">
              <a:buNone/>
              <a:defRPr sz="1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316831"/>
            <a:ext cx="2005544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608" indent="0">
              <a:buNone/>
              <a:defRPr sz="896"/>
            </a:lvl2pPr>
            <a:lvl3pPr marL="585216" indent="0">
              <a:buNone/>
              <a:defRPr sz="768"/>
            </a:lvl3pPr>
            <a:lvl4pPr marL="877824" indent="0">
              <a:buNone/>
              <a:defRPr sz="640"/>
            </a:lvl4pPr>
            <a:lvl5pPr marL="1170432" indent="0">
              <a:buNone/>
              <a:defRPr sz="640"/>
            </a:lvl5pPr>
            <a:lvl6pPr marL="1463040" indent="0">
              <a:buNone/>
              <a:defRPr sz="640"/>
            </a:lvl6pPr>
            <a:lvl7pPr marL="1755648" indent="0">
              <a:buNone/>
              <a:defRPr sz="640"/>
            </a:lvl7pPr>
            <a:lvl8pPr marL="2048256" indent="0">
              <a:buNone/>
              <a:defRPr sz="640"/>
            </a:lvl8pPr>
            <a:lvl9pPr marL="2340864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21B3-53A2-4703-8E00-2E9FA2985C1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FE98-66BA-45BC-B1CF-B6D2DFDD9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3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7504" y="233698"/>
            <a:ext cx="5363230" cy="84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504" y="1168485"/>
            <a:ext cx="5363230" cy="27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7504" y="4068360"/>
            <a:ext cx="1399104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E21B3-53A2-4703-8E00-2E9FA2985C1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9792" y="4068360"/>
            <a:ext cx="2098655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1630" y="4068360"/>
            <a:ext cx="1399104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8FE98-66BA-45BC-B1CF-B6D2DFDD9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5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85216" rtl="0" eaLnBrk="1" latinLnBrk="0" hangingPunct="1">
        <a:lnSpc>
          <a:spcPct val="90000"/>
        </a:lnSpc>
        <a:spcBef>
          <a:spcPct val="0"/>
        </a:spcBef>
        <a:buNone/>
        <a:defRPr sz="28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304" indent="-146304" algn="l" defTabSz="585216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608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824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432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648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8256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864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30AFFE2-676B-4928-8306-AD583E8019D9}"/>
              </a:ext>
            </a:extLst>
          </p:cNvPr>
          <p:cNvSpPr txBox="1"/>
          <p:nvPr/>
        </p:nvSpPr>
        <p:spPr>
          <a:xfrm>
            <a:off x="1014263" y="106482"/>
            <a:ext cx="1849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A. Difference maps (2018-2014)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DCAF945-090F-41AF-8F08-C217CABE0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930" y="741350"/>
            <a:ext cx="556334" cy="125175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29A1F8E-615F-48FF-A802-2E110CC253BA}"/>
              </a:ext>
            </a:extLst>
          </p:cNvPr>
          <p:cNvSpPr txBox="1"/>
          <p:nvPr/>
        </p:nvSpPr>
        <p:spPr>
          <a:xfrm>
            <a:off x="4132560" y="72175"/>
            <a:ext cx="1849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B. Barycentric coordinates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7CE75728-EE1B-4012-B442-DBEA6B6F1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5" y="873349"/>
            <a:ext cx="3401162" cy="877824"/>
          </a:xfrm>
          <a:prstGeom prst="rect">
            <a:avLst/>
          </a:prstGeom>
        </p:spPr>
      </p:pic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A06E5E24-14B7-44FF-B659-B2158DD6E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5" y="1667702"/>
            <a:ext cx="3401162" cy="877824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5AC1EC07-7A8C-4404-BFBD-72AB4308C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5" y="2462055"/>
            <a:ext cx="3401162" cy="877824"/>
          </a:xfrm>
          <a:prstGeom prst="rect">
            <a:avLst/>
          </a:prstGeom>
        </p:spPr>
      </p:pic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7D22F9C8-F5AA-4703-A4C5-84C8AAF1E8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5" y="3239263"/>
            <a:ext cx="3401162" cy="877824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6153AB47-C07C-4846-9946-21CA113B9E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60" y="594425"/>
            <a:ext cx="1819656" cy="36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5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1211</TotalTime>
  <Words>11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Valle,Denis R</dc:creator>
  <cp:lastModifiedBy>Valle,Denis R</cp:lastModifiedBy>
  <cp:revision>8</cp:revision>
  <dcterms:created xsi:type="dcterms:W3CDTF">2021-08-20T18:14:00Z</dcterms:created>
  <dcterms:modified xsi:type="dcterms:W3CDTF">2021-12-01T17:04:10Z</dcterms:modified>
</cp:coreProperties>
</file>