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59436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823066"/>
            <a:ext cx="5052060" cy="1750907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2641495"/>
            <a:ext cx="4457700" cy="1214225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A196-67B5-45E2-A0CF-16D4A7B5309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5CD5-1304-4ACE-956F-4CBE1AE3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A196-67B5-45E2-A0CF-16D4A7B5309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5CD5-1304-4ACE-956F-4CBE1AE3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3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267758"/>
            <a:ext cx="1281589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267758"/>
            <a:ext cx="3770471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A196-67B5-45E2-A0CF-16D4A7B5309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5CD5-1304-4ACE-956F-4CBE1AE3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8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A196-67B5-45E2-A0CF-16D4A7B5309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5CD5-1304-4ACE-956F-4CBE1AE3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6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253809"/>
            <a:ext cx="5126355" cy="2092007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3365607"/>
            <a:ext cx="5126355" cy="1100137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A196-67B5-45E2-A0CF-16D4A7B5309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5CD5-1304-4ACE-956F-4CBE1AE3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338792"/>
            <a:ext cx="252603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338792"/>
            <a:ext cx="252603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A196-67B5-45E2-A0CF-16D4A7B5309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5CD5-1304-4ACE-956F-4CBE1AE3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67759"/>
            <a:ext cx="5126355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232853"/>
            <a:ext cx="2514421" cy="604202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1837055"/>
            <a:ext cx="2514421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232853"/>
            <a:ext cx="2526804" cy="604202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1837055"/>
            <a:ext cx="2526804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A196-67B5-45E2-A0CF-16D4A7B5309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5CD5-1304-4ACE-956F-4CBE1AE3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9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A196-67B5-45E2-A0CF-16D4A7B5309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5CD5-1304-4ACE-956F-4CBE1AE3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1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A196-67B5-45E2-A0CF-16D4A7B5309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5CD5-1304-4ACE-956F-4CBE1AE3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9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35280"/>
            <a:ext cx="1916966" cy="117348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724113"/>
            <a:ext cx="3008948" cy="3573992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508760"/>
            <a:ext cx="1916966" cy="2795165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A196-67B5-45E2-A0CF-16D4A7B5309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5CD5-1304-4ACE-956F-4CBE1AE3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9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35280"/>
            <a:ext cx="1916966" cy="117348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724113"/>
            <a:ext cx="3008948" cy="3573992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508760"/>
            <a:ext cx="1916966" cy="2795165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A196-67B5-45E2-A0CF-16D4A7B5309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5CD5-1304-4ACE-956F-4CBE1AE3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2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267759"/>
            <a:ext cx="5126355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338792"/>
            <a:ext cx="5126355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4661325"/>
            <a:ext cx="133731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CA196-67B5-45E2-A0CF-16D4A7B5309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4661325"/>
            <a:ext cx="2005965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4661325"/>
            <a:ext cx="133731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B5CD5-1304-4ACE-956F-4CBE1AE3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4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572BEEC9-9947-4536-8A83-B95D6F954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5" y="173335"/>
            <a:ext cx="4960029" cy="1280160"/>
          </a:xfrm>
          <a:prstGeom prst="rect">
            <a:avLst/>
          </a:prstGeom>
        </p:spPr>
      </p:pic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5E962CC1-31ED-4389-A21F-3200E5506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5" y="1320714"/>
            <a:ext cx="4960029" cy="12801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6D666C5-0147-4E7B-8436-B6B8779BE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534" y="161500"/>
            <a:ext cx="692987" cy="1458443"/>
          </a:xfrm>
          <a:prstGeom prst="rect">
            <a:avLst/>
          </a:prstGeom>
        </p:spPr>
      </p:pic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B201433E-47BE-4463-B213-FBB59CEE1C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4" y="2468093"/>
            <a:ext cx="4960029" cy="1280160"/>
          </a:xfrm>
          <a:prstGeom prst="rect">
            <a:avLst/>
          </a:prstGeom>
        </p:spPr>
      </p:pic>
      <p:pic>
        <p:nvPicPr>
          <p:cNvPr id="12" name="Picture 11" descr="Map&#10;&#10;Description automatically generated">
            <a:extLst>
              <a:ext uri="{FF2B5EF4-FFF2-40B4-BE49-F238E27FC236}">
                <a16:creationId xmlns:a16="http://schemas.microsoft.com/office/drawing/2014/main" id="{A83BDFEC-CE16-4EAE-9A60-14A24EAC90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4" y="3615472"/>
            <a:ext cx="4960029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19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Valle,Denis R</dc:creator>
  <cp:lastModifiedBy>Valle,Denis R</cp:lastModifiedBy>
  <cp:revision>12</cp:revision>
  <dcterms:created xsi:type="dcterms:W3CDTF">2021-06-14T16:36:36Z</dcterms:created>
  <dcterms:modified xsi:type="dcterms:W3CDTF">2021-12-01T14:41:31Z</dcterms:modified>
</cp:coreProperties>
</file>