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BDCE-6286-4355-919F-3145266D1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92CE9-CABB-4F7F-8DD2-2A42474EF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E625E-65BF-440D-9988-E8AF0A80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E103-5CC7-45F8-BA82-226FDE3AC6C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49E1-CAF8-42DB-AB5C-57ED39B2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4CC13-C701-4EAD-B712-668B98C8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9892-1160-4638-83DB-7BC9A330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6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331D-4564-4636-B056-545AA5D3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E3516-443E-422B-9398-138CC8914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251A5-E599-4A2D-B936-95905722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E103-5CC7-45F8-BA82-226FDE3AC6C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FDC2D-245B-4F50-BE25-B677C0E4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BAAEC-D24E-4078-AF4A-A41D5B27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9892-1160-4638-83DB-7BC9A330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2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28013-6E48-405C-989C-2EFB11759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5FC8E-9480-4562-97A7-3007081DF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1BEF5-F96B-47BC-B2C0-ED01C2B8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E103-5CC7-45F8-BA82-226FDE3AC6C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41298-0D45-4941-B388-076B0F86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D6398-5F35-4EA1-BF1E-B8BFA645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9892-1160-4638-83DB-7BC9A330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8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197C-6780-41A8-86E7-8076D6D3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CDAD-BC6D-4486-8CBD-8F0038BCF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5F78-E228-4C9A-8B6F-DCBEAC4B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E103-5CC7-45F8-BA82-226FDE3AC6C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ECFB8-CCD2-4181-B368-0E4EAC1A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13CE-0F22-4F4B-AF45-F663E1C5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9892-1160-4638-83DB-7BC9A330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6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5386-76CA-48CD-B020-D448E9AB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C06DF-9CC0-40FB-8A95-5012BCEA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36EA8-1B34-4FA4-A7AD-2A841AA5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E103-5CC7-45F8-BA82-226FDE3AC6C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1B27-4CB2-470B-9666-3894437C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4A5FC-3137-4E79-A094-3840F15F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9892-1160-4638-83DB-7BC9A330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0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98D4-AA4D-492E-8BEF-8F03A11B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DE43-BEE4-4FE9-88CB-FE286F2FD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87E0A-F38C-416E-9F1A-3E3C1B62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9A245-98C4-4D81-8457-69E50AEE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E103-5CC7-45F8-BA82-226FDE3AC6C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0BA56-8914-4891-A35F-55694D35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1B46D-4390-4653-9D17-4142E02E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9892-1160-4638-83DB-7BC9A330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1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6A8B-1B76-409B-97E2-1EE47D24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8FE58-FBE9-4E68-A5C1-572B93F8C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76AA5-0F46-4BCA-ABC7-635F88A0B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CAA74-F83B-4EC3-B5C3-1DE39453A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B29AA-091E-453A-A092-207C4BCE8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B0F16-E731-4043-9F86-DC45007E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E103-5CC7-45F8-BA82-226FDE3AC6C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FB8AD-26B9-49AA-A467-98AB37A1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4FE91-64EB-475C-9AA2-B564D102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9892-1160-4638-83DB-7BC9A330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6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A957-1E69-4FB9-BDE8-8EEC6F20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5E0DE-A11B-47FC-AAF2-B487FDF0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E103-5CC7-45F8-BA82-226FDE3AC6C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804B2-5691-4B3F-9CFD-BEC06A86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F1158-31C3-4D99-B01A-4483C0F6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9892-1160-4638-83DB-7BC9A330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6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2BC55-8DE9-4717-BC61-BAF1F38B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E103-5CC7-45F8-BA82-226FDE3AC6C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B226C-BCEE-4E25-B474-04CD2C5B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37BCD-DCEE-4C0B-9198-9DFE5015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9892-1160-4638-83DB-7BC9A330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6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528D-89FE-4FCA-A3A9-B8D1D197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8AC6-91B5-42D7-A30F-74E46FF3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1F6A6-2202-417D-8419-5A5564CDF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0FC29-A607-45C4-B653-C1366066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E103-5CC7-45F8-BA82-226FDE3AC6C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79B8C-17D5-4657-B09C-C38A6AC4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E63BF-0F0F-452D-A7FB-26C6C09D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9892-1160-4638-83DB-7BC9A330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5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2D6A-3AA6-4F3D-8A3D-31310D97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11194-3294-4F30-AF21-59CA5B42B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0F003-2E17-489F-9B3D-3EBB63D7A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C4972-BDFA-44E2-B8AA-AB03223C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E103-5CC7-45F8-BA82-226FDE3AC6C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1934D-36AD-4E03-A74A-ACF01795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CACCB-F585-41FA-B764-49292F3F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9892-1160-4638-83DB-7BC9A330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43B91-D0E5-4E71-8A6D-7378FE1C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D1D68-6EFA-47DA-A9AB-5C5B704D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5790-4B35-4351-8C8E-7818D0593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5E103-5CC7-45F8-BA82-226FDE3AC6C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D61C-5456-4661-9E68-9BFD72AA5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9789-8EAB-4E85-8FF8-23D6BF59C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39892-1160-4638-83DB-7BC9A330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6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71CE1CA-96DB-4427-BFDF-EC7270BD7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64" y="228600"/>
            <a:ext cx="4713072" cy="320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31852C-95A5-47B0-A507-F262D936C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030" y="479502"/>
            <a:ext cx="828138" cy="1737732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2118A37-462C-484B-8F5A-3F34EA045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3485272"/>
            <a:ext cx="4713072" cy="32004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7A1B224-35C0-41C8-BE98-F516018A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168" y="718653"/>
            <a:ext cx="5898996" cy="589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7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5</cp:revision>
  <dcterms:created xsi:type="dcterms:W3CDTF">2021-08-04T17:56:55Z</dcterms:created>
  <dcterms:modified xsi:type="dcterms:W3CDTF">2021-12-01T18:53:32Z</dcterms:modified>
</cp:coreProperties>
</file>