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3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223CC-DC7C-4A75-AD3F-40233E99B835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D1B67-B63E-4F26-985F-AEBA182D1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835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223CC-DC7C-4A75-AD3F-40233E99B835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D1B67-B63E-4F26-985F-AEBA182D1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556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223CC-DC7C-4A75-AD3F-40233E99B835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D1B67-B63E-4F26-985F-AEBA182D1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550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223CC-DC7C-4A75-AD3F-40233E99B835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D1B67-B63E-4F26-985F-AEBA182D1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462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223CC-DC7C-4A75-AD3F-40233E99B835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D1B67-B63E-4F26-985F-AEBA182D1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777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223CC-DC7C-4A75-AD3F-40233E99B835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D1B67-B63E-4F26-985F-AEBA182D1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186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223CC-DC7C-4A75-AD3F-40233E99B835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D1B67-B63E-4F26-985F-AEBA182D1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13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223CC-DC7C-4A75-AD3F-40233E99B835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D1B67-B63E-4F26-985F-AEBA182D1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951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223CC-DC7C-4A75-AD3F-40233E99B835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D1B67-B63E-4F26-985F-AEBA182D1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490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223CC-DC7C-4A75-AD3F-40233E99B835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D1B67-B63E-4F26-985F-AEBA182D1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720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223CC-DC7C-4A75-AD3F-40233E99B835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D1B67-B63E-4F26-985F-AEBA182D1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13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223CC-DC7C-4A75-AD3F-40233E99B835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DD1B67-B63E-4F26-985F-AEBA182D1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141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607E73B5-0807-4539-90DA-F53B64E8C3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4" y="457200"/>
            <a:ext cx="4480560" cy="6400800"/>
          </a:xfrm>
          <a:prstGeom prst="rect">
            <a:avLst/>
          </a:prstGeo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DB104469-2D8D-4CD6-AE1F-515564E974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5414" y="457200"/>
            <a:ext cx="4480560" cy="6400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28DD633-B472-4B4E-9653-7E5CFF3B7896}"/>
              </a:ext>
            </a:extLst>
          </p:cNvPr>
          <p:cNvSpPr txBox="1"/>
          <p:nvPr/>
        </p:nvSpPr>
        <p:spPr>
          <a:xfrm>
            <a:off x="1785873" y="31597"/>
            <a:ext cx="153337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3 clusters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1D59EE-1355-47DE-AE13-D0BD61FB3948}"/>
              </a:ext>
            </a:extLst>
          </p:cNvPr>
          <p:cNvSpPr txBox="1"/>
          <p:nvPr/>
        </p:nvSpPr>
        <p:spPr>
          <a:xfrm>
            <a:off x="6313325" y="36577"/>
            <a:ext cx="153337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5 clusters</a:t>
            </a:r>
          </a:p>
        </p:txBody>
      </p:sp>
    </p:spTree>
    <p:extLst>
      <p:ext uri="{BB962C8B-B14F-4D97-AF65-F5344CB8AC3E}">
        <p14:creationId xmlns:p14="http://schemas.microsoft.com/office/powerpoint/2010/main" val="3753115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4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Valle,Denis R</dc:creator>
  <cp:lastModifiedBy>Valle,Denis R</cp:lastModifiedBy>
  <cp:revision>1</cp:revision>
  <dcterms:created xsi:type="dcterms:W3CDTF">2021-08-20T14:52:17Z</dcterms:created>
  <dcterms:modified xsi:type="dcterms:W3CDTF">2021-08-20T14:54:57Z</dcterms:modified>
</cp:coreProperties>
</file>