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9436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7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972715"/>
            <a:ext cx="5052060" cy="206925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121766"/>
            <a:ext cx="4457700" cy="143499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AE0C-2BC3-415C-9B9E-E8AB000547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4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AE0C-2BC3-415C-9B9E-E8AB000547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5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16442"/>
            <a:ext cx="1281589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16442"/>
            <a:ext cx="3770471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AE0C-2BC3-415C-9B9E-E8AB000547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4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AE0C-2BC3-415C-9B9E-E8AB000547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481774"/>
            <a:ext cx="5126355" cy="2472372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977536"/>
            <a:ext cx="5126355" cy="1300162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AE0C-2BC3-415C-9B9E-E8AB000547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1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582208"/>
            <a:ext cx="252603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582208"/>
            <a:ext cx="252603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AE0C-2BC3-415C-9B9E-E8AB000547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3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16443"/>
            <a:ext cx="5126355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457008"/>
            <a:ext cx="2514421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171065"/>
            <a:ext cx="2514421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457008"/>
            <a:ext cx="2526804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171065"/>
            <a:ext cx="2526804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AE0C-2BC3-415C-9B9E-E8AB000547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2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AE0C-2BC3-415C-9B9E-E8AB000547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5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AE0C-2BC3-415C-9B9E-E8AB000547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2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855770"/>
            <a:ext cx="3008948" cy="4223808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AE0C-2BC3-415C-9B9E-E8AB000547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9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855770"/>
            <a:ext cx="3008948" cy="4223808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AE0C-2BC3-415C-9B9E-E8AB000547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7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16443"/>
            <a:ext cx="512635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582208"/>
            <a:ext cx="512635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AE0C-2BC3-415C-9B9E-E8AB0005472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508838"/>
            <a:ext cx="200596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9AA48-7B42-4975-9C6E-E919B4556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8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35BB31C-448A-409D-8072-D0B9FA861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2" y="410550"/>
            <a:ext cx="2743200" cy="27432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2A238AD-138D-43B8-9A45-B031C4101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42" y="410550"/>
            <a:ext cx="2743200" cy="27432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46B03EB-F17C-4F6D-AE64-6503287E2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2" y="3153750"/>
            <a:ext cx="2743200" cy="2743200"/>
          </a:xfrm>
          <a:prstGeom prst="rect">
            <a:avLst/>
          </a:prstGeom>
        </p:spPr>
      </p:pic>
      <p:pic>
        <p:nvPicPr>
          <p:cNvPr id="11" name="Picture 1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C8C5E258-6F18-484E-B478-428361F8C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42" y="3153750"/>
            <a:ext cx="2743200" cy="274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947FD9-8DBC-4B3B-9759-A72CEDF9F981}"/>
              </a:ext>
            </a:extLst>
          </p:cNvPr>
          <p:cNvSpPr txBox="1"/>
          <p:nvPr/>
        </p:nvSpPr>
        <p:spPr>
          <a:xfrm>
            <a:off x="1247384" y="0"/>
            <a:ext cx="1322024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Clusters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D77D7-EFF8-499B-924F-FE65B912FB0B}"/>
              </a:ext>
            </a:extLst>
          </p:cNvPr>
          <p:cNvSpPr txBox="1"/>
          <p:nvPr/>
        </p:nvSpPr>
        <p:spPr>
          <a:xfrm>
            <a:off x="3944682" y="0"/>
            <a:ext cx="1322024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Clusters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152E2-7109-4BCC-9858-6E71AF2984E1}"/>
              </a:ext>
            </a:extLst>
          </p:cNvPr>
          <p:cNvSpPr txBox="1"/>
          <p:nvPr/>
        </p:nvSpPr>
        <p:spPr>
          <a:xfrm>
            <a:off x="2708910" y="2590166"/>
            <a:ext cx="2057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56CDB0-2955-4C76-872D-1A21CFB8FB9D}"/>
              </a:ext>
            </a:extLst>
          </p:cNvPr>
          <p:cNvSpPr txBox="1"/>
          <p:nvPr/>
        </p:nvSpPr>
        <p:spPr>
          <a:xfrm>
            <a:off x="5452110" y="2590165"/>
            <a:ext cx="2057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6FA481-7775-4253-881C-9AA61522C303}"/>
              </a:ext>
            </a:extLst>
          </p:cNvPr>
          <p:cNvSpPr txBox="1"/>
          <p:nvPr/>
        </p:nvSpPr>
        <p:spPr>
          <a:xfrm>
            <a:off x="2708910" y="5379087"/>
            <a:ext cx="2057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8DDE87-71BB-4760-A280-9ACC97F569FF}"/>
              </a:ext>
            </a:extLst>
          </p:cNvPr>
          <p:cNvSpPr txBox="1"/>
          <p:nvPr/>
        </p:nvSpPr>
        <p:spPr>
          <a:xfrm>
            <a:off x="5452110" y="5379087"/>
            <a:ext cx="2057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2865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2</cp:revision>
  <dcterms:created xsi:type="dcterms:W3CDTF">2021-08-20T16:37:48Z</dcterms:created>
  <dcterms:modified xsi:type="dcterms:W3CDTF">2021-08-20T16:43:22Z</dcterms:modified>
</cp:coreProperties>
</file>