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400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97187"/>
            <a:ext cx="5440680" cy="254677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842174"/>
            <a:ext cx="4800600" cy="176614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89467"/>
            <a:ext cx="138017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89467"/>
            <a:ext cx="406050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823722"/>
            <a:ext cx="5520690" cy="304291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895429"/>
            <a:ext cx="5520690" cy="16001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5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9468"/>
            <a:ext cx="552069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793241"/>
            <a:ext cx="2707838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672080"/>
            <a:ext cx="270783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793241"/>
            <a:ext cx="2721174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672080"/>
            <a:ext cx="272117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2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053255"/>
            <a:ext cx="3240405" cy="51985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053255"/>
            <a:ext cx="3240405" cy="51985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9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89468"/>
            <a:ext cx="55206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947333"/>
            <a:ext cx="55206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7CBDC-B4BF-4543-B4E2-48F013B93E8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1F290B25-213B-44A9-9639-A351F8F5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10" y="5038344"/>
            <a:ext cx="2276856" cy="2276856"/>
          </a:xfrm>
          <a:prstGeom prst="rect">
            <a:avLst/>
          </a:prstGeom>
        </p:spPr>
      </p:pic>
      <p:pic>
        <p:nvPicPr>
          <p:cNvPr id="12" name="Picture 11" descr="Chart, sunburst chart&#10;&#10;Description automatically generated">
            <a:extLst>
              <a:ext uri="{FF2B5EF4-FFF2-40B4-BE49-F238E27FC236}">
                <a16:creationId xmlns:a16="http://schemas.microsoft.com/office/drawing/2014/main" id="{41DE3D5B-7CCC-4415-A194-0FF391F06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" y="5038344"/>
            <a:ext cx="2276856" cy="227685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47BD00C-2033-46A3-A3EA-6C2754A1B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835" y="2695703"/>
            <a:ext cx="459770" cy="773758"/>
          </a:xfrm>
          <a:prstGeom prst="rect">
            <a:avLst/>
          </a:prstGeom>
        </p:spPr>
      </p:pic>
      <p:pic>
        <p:nvPicPr>
          <p:cNvPr id="10" name="Picture 9" descr="Circle&#10;&#10;Description automatically generated">
            <a:extLst>
              <a:ext uri="{FF2B5EF4-FFF2-40B4-BE49-F238E27FC236}">
                <a16:creationId xmlns:a16="http://schemas.microsoft.com/office/drawing/2014/main" id="{9AB44D80-D154-4D3F-8809-14D022470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52344"/>
            <a:ext cx="2276856" cy="2276856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86B3DB6-6CA8-4BC7-B069-B1E2A897A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" y="2751419"/>
            <a:ext cx="2276856" cy="227685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224135A-5FF1-441F-848E-0866999C3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598" y="398309"/>
            <a:ext cx="459770" cy="773758"/>
          </a:xfrm>
          <a:prstGeom prst="rect">
            <a:avLst/>
          </a:prstGeom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D7569EFE-D581-4041-92DA-7886A0D043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" y="458868"/>
            <a:ext cx="2276856" cy="2276856"/>
          </a:xfrm>
          <a:prstGeom prst="rect">
            <a:avLst/>
          </a:prstGeom>
        </p:spPr>
      </p:pic>
      <p:pic>
        <p:nvPicPr>
          <p:cNvPr id="5" name="Picture 4" descr="Bubble chart&#10;&#10;Description automatically generated">
            <a:extLst>
              <a:ext uri="{FF2B5EF4-FFF2-40B4-BE49-F238E27FC236}">
                <a16:creationId xmlns:a16="http://schemas.microsoft.com/office/drawing/2014/main" id="{9757A9E5-69CA-483D-A923-0A4B6E19F8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10" y="457200"/>
            <a:ext cx="2276856" cy="2276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20" y="3215052"/>
            <a:ext cx="0" cy="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9E1420-AE13-4BCC-A15C-CD009424C8CE}"/>
              </a:ext>
            </a:extLst>
          </p:cNvPr>
          <p:cNvSpPr txBox="1"/>
          <p:nvPr/>
        </p:nvSpPr>
        <p:spPr>
          <a:xfrm>
            <a:off x="1104199" y="29110"/>
            <a:ext cx="1540994" cy="43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11" dirty="0"/>
              <a:t>3 clusters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BF97F-3DF5-4DCE-9280-6E9F0171C7F1}"/>
              </a:ext>
            </a:extLst>
          </p:cNvPr>
          <p:cNvSpPr txBox="1"/>
          <p:nvPr/>
        </p:nvSpPr>
        <p:spPr>
          <a:xfrm>
            <a:off x="3779284" y="29110"/>
            <a:ext cx="1484932" cy="43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11" dirty="0"/>
              <a:t>5 clusters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DAE5675-5D91-44A6-9D46-8F4439B3518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34" y="3232521"/>
            <a:ext cx="0" cy="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C3C1726-85E0-4D01-A286-678A9F339A9C}"/>
              </a:ext>
            </a:extLst>
          </p:cNvPr>
          <p:cNvSpPr txBox="1"/>
          <p:nvPr/>
        </p:nvSpPr>
        <p:spPr>
          <a:xfrm rot="16200000">
            <a:off x="-549610" y="3588659"/>
            <a:ext cx="1945421" cy="55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92" dirty="0"/>
              <a:t>Estimated spatial distribution (</a:t>
            </a:r>
            <a:r>
              <a:rPr lang="en-US" sz="1492" dirty="0" err="1"/>
              <a:t>LidarLDA</a:t>
            </a:r>
            <a:r>
              <a:rPr lang="en-US" sz="1492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453227-CEB5-4ACB-8D32-F10F9FB23130}"/>
              </a:ext>
            </a:extLst>
          </p:cNvPr>
          <p:cNvSpPr txBox="1"/>
          <p:nvPr/>
        </p:nvSpPr>
        <p:spPr>
          <a:xfrm>
            <a:off x="2697072" y="2790595"/>
            <a:ext cx="210045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2A159C-B9A2-4A7D-B155-C9C9C9688402}"/>
              </a:ext>
            </a:extLst>
          </p:cNvPr>
          <p:cNvSpPr txBox="1"/>
          <p:nvPr/>
        </p:nvSpPr>
        <p:spPr>
          <a:xfrm>
            <a:off x="5344982" y="2773125"/>
            <a:ext cx="210045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F70E8AF-BEEF-4F4C-8671-BDB3C83ED4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9934" y="2696376"/>
            <a:ext cx="462374" cy="11270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1C21535-720A-4FD7-84A6-0935A927E8C9}"/>
              </a:ext>
            </a:extLst>
          </p:cNvPr>
          <p:cNvSpPr txBox="1"/>
          <p:nvPr/>
        </p:nvSpPr>
        <p:spPr>
          <a:xfrm rot="16200000">
            <a:off x="-186010" y="1126248"/>
            <a:ext cx="1229422" cy="54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True spatial distribution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A83BE8-B2FB-430B-9808-E59471D2113C}"/>
              </a:ext>
            </a:extLst>
          </p:cNvPr>
          <p:cNvSpPr txBox="1"/>
          <p:nvPr/>
        </p:nvSpPr>
        <p:spPr>
          <a:xfrm>
            <a:off x="2701307" y="448279"/>
            <a:ext cx="210045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5D796D-018F-4211-BB53-8D231F993DBB}"/>
              </a:ext>
            </a:extLst>
          </p:cNvPr>
          <p:cNvSpPr txBox="1"/>
          <p:nvPr/>
        </p:nvSpPr>
        <p:spPr>
          <a:xfrm>
            <a:off x="5347830" y="446421"/>
            <a:ext cx="210045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B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296C248-B0D2-4B47-8A30-BC8CA43BCB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9934" y="380841"/>
            <a:ext cx="462374" cy="11270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E8D1CF2-CEA7-4812-B185-CF141D91AEDE}"/>
              </a:ext>
            </a:extLst>
          </p:cNvPr>
          <p:cNvSpPr txBox="1"/>
          <p:nvPr/>
        </p:nvSpPr>
        <p:spPr>
          <a:xfrm rot="16200000">
            <a:off x="-344049" y="5891614"/>
            <a:ext cx="1523233" cy="54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92" dirty="0"/>
              <a:t>Estimated spatial distribution (HC)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96F4BF-F3C6-46FC-A273-B6D0061ACD06}"/>
              </a:ext>
            </a:extLst>
          </p:cNvPr>
          <p:cNvSpPr txBox="1"/>
          <p:nvPr/>
        </p:nvSpPr>
        <p:spPr>
          <a:xfrm>
            <a:off x="2697072" y="5091614"/>
            <a:ext cx="210045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1E8804-5E9D-4C67-BAE1-987E36A126CA}"/>
              </a:ext>
            </a:extLst>
          </p:cNvPr>
          <p:cNvSpPr txBox="1"/>
          <p:nvPr/>
        </p:nvSpPr>
        <p:spPr>
          <a:xfrm>
            <a:off x="5344982" y="5133068"/>
            <a:ext cx="210045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F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4706226-5D71-44D9-90CB-4E45C1C410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6598" y="5028275"/>
            <a:ext cx="464900" cy="11801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2F1702A-1D52-453A-831B-434EE450C9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3172" y="5005047"/>
            <a:ext cx="464900" cy="12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3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25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22</cp:revision>
  <dcterms:created xsi:type="dcterms:W3CDTF">2021-07-05T16:52:12Z</dcterms:created>
  <dcterms:modified xsi:type="dcterms:W3CDTF">2021-12-01T18:31:28Z</dcterms:modified>
</cp:coreProperties>
</file>