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6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94" r:id="rId25"/>
    <p:sldId id="297" r:id="rId26"/>
    <p:sldId id="280" r:id="rId27"/>
    <p:sldId id="281" r:id="rId28"/>
    <p:sldId id="282" r:id="rId29"/>
    <p:sldId id="283" r:id="rId30"/>
    <p:sldId id="279" r:id="rId31"/>
    <p:sldId id="278" r:id="rId32"/>
    <p:sldId id="284" r:id="rId33"/>
    <p:sldId id="285" r:id="rId34"/>
    <p:sldId id="295" r:id="rId35"/>
    <p:sldId id="298" r:id="rId36"/>
    <p:sldId id="286" r:id="rId37"/>
    <p:sldId id="288" r:id="rId38"/>
    <p:sldId id="289" r:id="rId39"/>
    <p:sldId id="290" r:id="rId40"/>
    <p:sldId id="287" r:id="rId41"/>
    <p:sldId id="291" r:id="rId42"/>
    <p:sldId id="292" r:id="rId43"/>
    <p:sldId id="293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3d43aefbf4c52b/Masa&#252;st&#252;/Kitap1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3d43aefbf4c52b/Masa&#252;st&#252;/Kitap1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pPr>
            <a:r>
              <a:rPr lang="tr-TR" sz="1000" b="0" i="0" u="none" strike="noStrike" baseline="0">
                <a:effectLst/>
              </a:rPr>
              <a:t>Movie - Doc2vec</a:t>
            </a:r>
            <a:endParaRPr lang="tr-TR" sz="1000">
              <a:solidFill>
                <a:schemeClr val="tx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1.6270790736793259E-2"/>
          <c:y val="2.7173913043478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</a:defRPr>
          </a:pPr>
          <a:endParaRPr lang="tr-TR"/>
        </a:p>
      </c:txPr>
    </c:title>
    <c:autoTitleDeleted val="0"/>
    <c:plotArea>
      <c:layout>
        <c:manualLayout>
          <c:layoutTarget val="inner"/>
          <c:xMode val="edge"/>
          <c:yMode val="edge"/>
          <c:x val="7.687768648484157E-2"/>
          <c:y val="0.1063252279227329"/>
          <c:w val="0.89089391000038043"/>
          <c:h val="0.782811909072482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'[Kitap1 (1).xlsx]Sayfa1'!$M$50</c:f>
              <c:strCache>
                <c:ptCount val="1"/>
                <c:pt idx="0">
                  <c:v>Logistic Regression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2.3020257826887663E-3"/>
                  <c:y val="1.207729468599035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63E-4A52-B5E8-47133A6E9A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'[Kitap1 (1).xlsx]Sayfa1'!$L$51:$L$54</c:f>
              <c:numCache>
                <c:formatCode>General</c:formatCode>
                <c:ptCount val="4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0.5</c:v>
                </c:pt>
              </c:numCache>
            </c:numRef>
          </c:cat>
          <c:val>
            <c:numRef>
              <c:f>'[Kitap1 (1).xlsx]Sayfa1'!$M$51:$M$54</c:f>
              <c:numCache>
                <c:formatCode>0.000</c:formatCode>
                <c:ptCount val="4"/>
                <c:pt idx="0">
                  <c:v>0.73190072639199999</c:v>
                </c:pt>
                <c:pt idx="1">
                  <c:v>0.73759079903000002</c:v>
                </c:pt>
                <c:pt idx="2">
                  <c:v>0.71997578692490005</c:v>
                </c:pt>
                <c:pt idx="3">
                  <c:v>0.68589588377699995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3E-4A52-B5E8-47133A6E9A18}"/>
            </c:ext>
          </c:extLst>
        </c:ser>
        <c:ser>
          <c:idx val="1"/>
          <c:order val="1"/>
          <c:tx>
            <c:strRef>
              <c:f>'[Kitap1 (1).xlsx]Sayfa1'!$N$50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rgbClr val="C0BC00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8.4406636959248571E-17"/>
                  <c:y val="1.6103059581320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63E-4A52-B5E8-47133A6E9A18}"/>
                </c:ext>
              </c:extLst>
            </c:dLbl>
            <c:dLbl>
              <c:idx val="4"/>
              <c:layout>
                <c:manualLayout>
                  <c:x val="2.3020257826887663E-3"/>
                  <c:y val="2.01288244766505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3E-4A52-B5E8-47133A6E9A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'[Kitap1 (1).xlsx]Sayfa1'!$L$51:$L$54</c:f>
              <c:numCache>
                <c:formatCode>General</c:formatCode>
                <c:ptCount val="4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0.5</c:v>
                </c:pt>
              </c:numCache>
            </c:numRef>
          </c:cat>
          <c:val>
            <c:numRef>
              <c:f>'[Kitap1 (1).xlsx]Sayfa1'!$N$51:$N$54</c:f>
              <c:numCache>
                <c:formatCode>0.000</c:formatCode>
                <c:ptCount val="4"/>
                <c:pt idx="0">
                  <c:v>0.71041162222700005</c:v>
                </c:pt>
                <c:pt idx="1">
                  <c:v>0.71289346246899998</c:v>
                </c:pt>
                <c:pt idx="2">
                  <c:v>0.68631961258999996</c:v>
                </c:pt>
                <c:pt idx="3">
                  <c:v>0.64788135593219998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3E-4A52-B5E8-47133A6E9A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3"/>
        <c:overlap val="-46"/>
        <c:axId val="986287392"/>
        <c:axId val="986279072"/>
      </c:barChart>
      <c:catAx>
        <c:axId val="986287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tr-TR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Learning Rate</a:t>
                </a:r>
              </a:p>
            </c:rich>
          </c:tx>
          <c:layout>
            <c:manualLayout>
              <c:xMode val="edge"/>
              <c:yMode val="edge"/>
              <c:x val="0.45862897144762982"/>
              <c:y val="0.907910786514004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tr-TR"/>
          </a:p>
        </c:txPr>
        <c:crossAx val="986279072"/>
        <c:crosses val="autoZero"/>
        <c:auto val="1"/>
        <c:lblAlgn val="ctr"/>
        <c:lblOffset val="100"/>
        <c:noMultiLvlLbl val="0"/>
      </c:catAx>
      <c:valAx>
        <c:axId val="9862790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tr-TR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</a:p>
            </c:rich>
          </c:tx>
          <c:layout>
            <c:manualLayout>
              <c:xMode val="edge"/>
              <c:yMode val="edge"/>
              <c:x val="1.2062615101289134E-2"/>
              <c:y val="0.410907603940811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tr-TR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tr-TR"/>
          </a:p>
        </c:txPr>
        <c:crossAx val="986287392"/>
        <c:crosses val="autoZero"/>
        <c:crossBetween val="between"/>
      </c:valAx>
      <c:spPr>
        <a:noFill/>
        <a:ln w="12700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50710401531300298"/>
          <c:y val="2.0531400966183576E-2"/>
          <c:w val="0.49289598468699702"/>
          <c:h val="7.47305590424385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solidFill>
      <a:schemeClr val="bg1"/>
    </a:solidFill>
    <a:ln w="254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pPr>
            <a:r>
              <a:rPr lang="tr-TR" sz="1000" b="0" i="0" u="none" strike="noStrike" baseline="0">
                <a:effectLst/>
              </a:rPr>
              <a:t>Tweet - </a:t>
            </a:r>
            <a:r>
              <a:rPr lang="tr-TR" sz="1000" b="0" i="0" u="none" strike="noStrike" baseline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Fast</a:t>
            </a:r>
            <a:r>
              <a:rPr lang="tr-TR" sz="10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text</a:t>
            </a:r>
          </a:p>
        </c:rich>
      </c:tx>
      <c:layout>
        <c:manualLayout>
          <c:xMode val="edge"/>
          <c:yMode val="edge"/>
          <c:x val="1.3968764954104497E-2"/>
          <c:y val="1.9122383252818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</a:defRPr>
          </a:pPr>
          <a:endParaRPr lang="tr-TR"/>
        </a:p>
      </c:txPr>
    </c:title>
    <c:autoTitleDeleted val="0"/>
    <c:plotArea>
      <c:layout>
        <c:manualLayout>
          <c:layoutTarget val="inner"/>
          <c:xMode val="edge"/>
          <c:yMode val="edge"/>
          <c:x val="6.72158571280628E-2"/>
          <c:y val="0.10851042303656776"/>
          <c:w val="0.90055573629234054"/>
          <c:h val="0.767515543275638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'[Kitap1 (1).xlsx]Sayfa1'!$M$1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solidFill>
              <a:srgbClr val="6600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'[Kitap1 (1).xlsx]Sayfa1'!$L$2:$L$5</c:f>
              <c:numCache>
                <c:formatCode>General</c:formatCode>
                <c:ptCount val="4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</c:numCache>
            </c:numRef>
          </c:cat>
          <c:val>
            <c:numRef>
              <c:f>'[Kitap1 (1).xlsx]Sayfa1'!$M$2:$M$5</c:f>
              <c:numCache>
                <c:formatCode>0.000</c:formatCode>
                <c:ptCount val="4"/>
                <c:pt idx="0">
                  <c:v>0.61977958235999997</c:v>
                </c:pt>
                <c:pt idx="1">
                  <c:v>0.62819025522039995</c:v>
                </c:pt>
                <c:pt idx="2">
                  <c:v>0.62703016239999998</c:v>
                </c:pt>
                <c:pt idx="3">
                  <c:v>0.641531322505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28-4296-9403-65FD9A078796}"/>
            </c:ext>
          </c:extLst>
        </c:ser>
        <c:ser>
          <c:idx val="1"/>
          <c:order val="1"/>
          <c:tx>
            <c:strRef>
              <c:f>'[Kitap1 (1).xlsx]Sayfa1'!$N$1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8.4406636959248571E-17"/>
                  <c:y val="1.6103059581320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B28-4296-9403-65FD9A078796}"/>
                </c:ext>
              </c:extLst>
            </c:dLbl>
            <c:dLbl>
              <c:idx val="4"/>
              <c:layout>
                <c:manualLayout>
                  <c:x val="2.3020257826887663E-3"/>
                  <c:y val="2.01288244766505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B28-4296-9403-65FD9A0787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'[Kitap1 (1).xlsx]Sayfa1'!$L$2:$L$5</c:f>
              <c:numCache>
                <c:formatCode>General</c:formatCode>
                <c:ptCount val="4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</c:numCache>
            </c:numRef>
          </c:cat>
          <c:val>
            <c:numRef>
              <c:f>'[Kitap1 (1).xlsx]Sayfa1'!$N$2:$N$5</c:f>
              <c:numCache>
                <c:formatCode>0.000</c:formatCode>
                <c:ptCount val="4"/>
                <c:pt idx="0">
                  <c:v>0.66009280699999995</c:v>
                </c:pt>
                <c:pt idx="1">
                  <c:v>0.65922227300000003</c:v>
                </c:pt>
                <c:pt idx="2">
                  <c:v>0.65342227378189999</c:v>
                </c:pt>
                <c:pt idx="3">
                  <c:v>0.65284222737800002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28-4296-9403-65FD9A0787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3"/>
        <c:overlap val="-46"/>
        <c:axId val="986287392"/>
        <c:axId val="986279072"/>
      </c:barChart>
      <c:catAx>
        <c:axId val="986287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tr-TR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Vector Size</a:t>
                </a:r>
              </a:p>
            </c:rich>
          </c:tx>
          <c:layout>
            <c:manualLayout>
              <c:xMode val="edge"/>
              <c:yMode val="edge"/>
              <c:x val="0.45862897144762982"/>
              <c:y val="0.907910786514004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tr-TR"/>
          </a:p>
        </c:txPr>
        <c:crossAx val="986279072"/>
        <c:crosses val="autoZero"/>
        <c:auto val="1"/>
        <c:lblAlgn val="ctr"/>
        <c:lblOffset val="100"/>
        <c:noMultiLvlLbl val="0"/>
      </c:catAx>
      <c:valAx>
        <c:axId val="9862790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tr-TR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</a:p>
            </c:rich>
          </c:tx>
          <c:layout>
            <c:manualLayout>
              <c:xMode val="edge"/>
              <c:yMode val="edge"/>
              <c:x val="1.2062615101289134E-2"/>
              <c:y val="0.410907603940811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tr-TR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tr-TR"/>
          </a:p>
        </c:txPr>
        <c:crossAx val="986287392"/>
        <c:crosses val="autoZero"/>
        <c:crossBetween val="between"/>
      </c:valAx>
      <c:spPr>
        <a:noFill/>
        <a:ln w="12700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50710401531300298"/>
          <c:y val="2.0531400966183576E-2"/>
          <c:w val="0.49289598468699702"/>
          <c:h val="7.47305590424385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solidFill>
      <a:schemeClr val="bg1"/>
    </a:solidFill>
    <a:ln w="254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A76179-14AF-48AA-B2CF-E57C02493C5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391E7D-59FF-490C-B13E-47C59CECE547}">
      <dgm:prSet/>
      <dgm:spPr/>
      <dgm:t>
        <a:bodyPr/>
        <a:lstStyle/>
        <a:p>
          <a:r>
            <a:rPr lang="tr-TR"/>
            <a:t>Kullanılan Araçlar ve Teknolojiler</a:t>
          </a:r>
          <a:endParaRPr lang="en-US"/>
        </a:p>
      </dgm:t>
    </dgm:pt>
    <dgm:pt modelId="{62F9097E-C654-4883-A152-3370A9FFCA18}" type="parTrans" cxnId="{153B9152-063E-44EB-866F-C22F7C48A8AA}">
      <dgm:prSet/>
      <dgm:spPr/>
      <dgm:t>
        <a:bodyPr/>
        <a:lstStyle/>
        <a:p>
          <a:endParaRPr lang="en-US"/>
        </a:p>
      </dgm:t>
    </dgm:pt>
    <dgm:pt modelId="{3264371B-81A3-4621-B62D-22C501D0B8B7}" type="sibTrans" cxnId="{153B9152-063E-44EB-866F-C22F7C48A8AA}">
      <dgm:prSet/>
      <dgm:spPr/>
      <dgm:t>
        <a:bodyPr/>
        <a:lstStyle/>
        <a:p>
          <a:endParaRPr lang="en-US"/>
        </a:p>
      </dgm:t>
    </dgm:pt>
    <dgm:pt modelId="{819DAD17-2F88-43C1-A4A2-6363DDC44CAD}">
      <dgm:prSet/>
      <dgm:spPr/>
      <dgm:t>
        <a:bodyPr/>
        <a:lstStyle/>
        <a:p>
          <a:r>
            <a:rPr lang="tr-TR"/>
            <a:t>Kullanılan Veri Setleri</a:t>
          </a:r>
          <a:endParaRPr lang="en-US"/>
        </a:p>
      </dgm:t>
    </dgm:pt>
    <dgm:pt modelId="{42BCE51A-1B9F-4AD0-80B0-88D964322914}" type="parTrans" cxnId="{4549B865-34DF-4589-A1B4-FFCD9D6BB51D}">
      <dgm:prSet/>
      <dgm:spPr/>
      <dgm:t>
        <a:bodyPr/>
        <a:lstStyle/>
        <a:p>
          <a:endParaRPr lang="en-US"/>
        </a:p>
      </dgm:t>
    </dgm:pt>
    <dgm:pt modelId="{74BB6D98-9A10-448B-B877-748DDF292F0B}" type="sibTrans" cxnId="{4549B865-34DF-4589-A1B4-FFCD9D6BB51D}">
      <dgm:prSet/>
      <dgm:spPr/>
      <dgm:t>
        <a:bodyPr/>
        <a:lstStyle/>
        <a:p>
          <a:endParaRPr lang="en-US"/>
        </a:p>
      </dgm:t>
    </dgm:pt>
    <dgm:pt modelId="{DD18D96E-67E2-48AA-B037-DAA59941E5E2}">
      <dgm:prSet/>
      <dgm:spPr/>
      <dgm:t>
        <a:bodyPr/>
        <a:lstStyle/>
        <a:p>
          <a:r>
            <a:rPr lang="tr-TR" dirty="0"/>
            <a:t>Ön İşlem </a:t>
          </a:r>
          <a:endParaRPr lang="en-US" dirty="0"/>
        </a:p>
      </dgm:t>
    </dgm:pt>
    <dgm:pt modelId="{8BECEDD3-FDD6-4FF1-98CE-47902F71BECB}" type="parTrans" cxnId="{814ACE8C-0B0C-4187-B187-CEC99A85C087}">
      <dgm:prSet/>
      <dgm:spPr/>
      <dgm:t>
        <a:bodyPr/>
        <a:lstStyle/>
        <a:p>
          <a:endParaRPr lang="en-US"/>
        </a:p>
      </dgm:t>
    </dgm:pt>
    <dgm:pt modelId="{632E87C7-B15D-4C6F-845B-24DA1EC5E05D}" type="sibTrans" cxnId="{814ACE8C-0B0C-4187-B187-CEC99A85C087}">
      <dgm:prSet/>
      <dgm:spPr/>
      <dgm:t>
        <a:bodyPr/>
        <a:lstStyle/>
        <a:p>
          <a:endParaRPr lang="en-US"/>
        </a:p>
      </dgm:t>
    </dgm:pt>
    <dgm:pt modelId="{18AD3838-82E1-4922-A3E2-FCE46ACAA6D1}">
      <dgm:prSet/>
      <dgm:spPr/>
      <dgm:t>
        <a:bodyPr/>
        <a:lstStyle/>
        <a:p>
          <a:r>
            <a:rPr lang="tr-TR"/>
            <a:t>Word2Vec</a:t>
          </a:r>
          <a:endParaRPr lang="en-US"/>
        </a:p>
      </dgm:t>
    </dgm:pt>
    <dgm:pt modelId="{0429A31A-9FA8-431A-8277-C6B672699DC2}" type="parTrans" cxnId="{91A9CEDA-FBCF-4F26-AF91-7559374BF639}">
      <dgm:prSet/>
      <dgm:spPr/>
      <dgm:t>
        <a:bodyPr/>
        <a:lstStyle/>
        <a:p>
          <a:endParaRPr lang="en-US"/>
        </a:p>
      </dgm:t>
    </dgm:pt>
    <dgm:pt modelId="{A6F9478D-9B9A-4AD1-9D95-992E4EA5448D}" type="sibTrans" cxnId="{91A9CEDA-FBCF-4F26-AF91-7559374BF639}">
      <dgm:prSet/>
      <dgm:spPr/>
      <dgm:t>
        <a:bodyPr/>
        <a:lstStyle/>
        <a:p>
          <a:endParaRPr lang="en-US"/>
        </a:p>
      </dgm:t>
    </dgm:pt>
    <dgm:pt modelId="{3212AE25-64FF-43CE-B42B-6610BB2CE336}">
      <dgm:prSet/>
      <dgm:spPr/>
      <dgm:t>
        <a:bodyPr/>
        <a:lstStyle/>
        <a:p>
          <a:r>
            <a:rPr lang="tr-TR"/>
            <a:t>FastText</a:t>
          </a:r>
          <a:endParaRPr lang="en-US"/>
        </a:p>
      </dgm:t>
    </dgm:pt>
    <dgm:pt modelId="{B550ACC3-B43B-4BD7-831E-D9C4CE210279}" type="parTrans" cxnId="{E7F19354-3B2D-4F89-B1C1-20C612751A45}">
      <dgm:prSet/>
      <dgm:spPr/>
      <dgm:t>
        <a:bodyPr/>
        <a:lstStyle/>
        <a:p>
          <a:endParaRPr lang="en-US"/>
        </a:p>
      </dgm:t>
    </dgm:pt>
    <dgm:pt modelId="{15B7AE37-044F-40AF-BA08-0887026BCBC2}" type="sibTrans" cxnId="{E7F19354-3B2D-4F89-B1C1-20C612751A45}">
      <dgm:prSet/>
      <dgm:spPr/>
      <dgm:t>
        <a:bodyPr/>
        <a:lstStyle/>
        <a:p>
          <a:endParaRPr lang="en-US"/>
        </a:p>
      </dgm:t>
    </dgm:pt>
    <dgm:pt modelId="{5BC983FA-56BC-4BF9-8AEF-AE4C7FDC6199}">
      <dgm:prSet/>
      <dgm:spPr/>
      <dgm:t>
        <a:bodyPr/>
        <a:lstStyle/>
        <a:p>
          <a:r>
            <a:rPr lang="tr-TR"/>
            <a:t>Doc2Vec</a:t>
          </a:r>
          <a:endParaRPr lang="en-US"/>
        </a:p>
      </dgm:t>
    </dgm:pt>
    <dgm:pt modelId="{1FD7CB01-8C84-4937-86F0-B5C62C80D78F}" type="parTrans" cxnId="{398EC6AE-E408-44FA-9CB6-C52780DF36C8}">
      <dgm:prSet/>
      <dgm:spPr/>
      <dgm:t>
        <a:bodyPr/>
        <a:lstStyle/>
        <a:p>
          <a:endParaRPr lang="en-US"/>
        </a:p>
      </dgm:t>
    </dgm:pt>
    <dgm:pt modelId="{F9978201-FA40-4C7F-AA01-B4095DE501B9}" type="sibTrans" cxnId="{398EC6AE-E408-44FA-9CB6-C52780DF36C8}">
      <dgm:prSet/>
      <dgm:spPr/>
      <dgm:t>
        <a:bodyPr/>
        <a:lstStyle/>
        <a:p>
          <a:endParaRPr lang="en-US"/>
        </a:p>
      </dgm:t>
    </dgm:pt>
    <dgm:pt modelId="{A49FB577-A041-4395-8D63-F9232E1961C1}">
      <dgm:prSet/>
      <dgm:spPr/>
      <dgm:t>
        <a:bodyPr/>
        <a:lstStyle/>
        <a:p>
          <a:r>
            <a:rPr lang="tr-TR"/>
            <a:t>Sonuç</a:t>
          </a:r>
          <a:endParaRPr lang="en-US"/>
        </a:p>
      </dgm:t>
    </dgm:pt>
    <dgm:pt modelId="{9149B5FE-B7E4-425A-96F7-0D23D9232380}" type="parTrans" cxnId="{78A16D3D-6224-4796-B88C-F9894F994F0A}">
      <dgm:prSet/>
      <dgm:spPr/>
      <dgm:t>
        <a:bodyPr/>
        <a:lstStyle/>
        <a:p>
          <a:endParaRPr lang="en-US"/>
        </a:p>
      </dgm:t>
    </dgm:pt>
    <dgm:pt modelId="{F6300DF7-5E66-4793-BAE1-0DA7BF7A5926}" type="sibTrans" cxnId="{78A16D3D-6224-4796-B88C-F9894F994F0A}">
      <dgm:prSet/>
      <dgm:spPr/>
      <dgm:t>
        <a:bodyPr/>
        <a:lstStyle/>
        <a:p>
          <a:endParaRPr lang="en-US"/>
        </a:p>
      </dgm:t>
    </dgm:pt>
    <dgm:pt modelId="{8CF6085A-08FE-4A48-8F83-A3AE0EC0B0A0}">
      <dgm:prSet/>
      <dgm:spPr/>
      <dgm:t>
        <a:bodyPr/>
        <a:lstStyle/>
        <a:p>
          <a:r>
            <a:rPr lang="tr-TR"/>
            <a:t>Demo</a:t>
          </a:r>
          <a:endParaRPr lang="en-US"/>
        </a:p>
      </dgm:t>
    </dgm:pt>
    <dgm:pt modelId="{D0F46CB9-CF75-4E77-AEEF-73546405CE0B}" type="parTrans" cxnId="{339C33AF-D40F-4FCA-A96D-066A2624306A}">
      <dgm:prSet/>
      <dgm:spPr/>
      <dgm:t>
        <a:bodyPr/>
        <a:lstStyle/>
        <a:p>
          <a:endParaRPr lang="en-US"/>
        </a:p>
      </dgm:t>
    </dgm:pt>
    <dgm:pt modelId="{A10C3D3A-2302-4489-AC3A-E817E819CBCC}" type="sibTrans" cxnId="{339C33AF-D40F-4FCA-A96D-066A2624306A}">
      <dgm:prSet/>
      <dgm:spPr/>
      <dgm:t>
        <a:bodyPr/>
        <a:lstStyle/>
        <a:p>
          <a:endParaRPr lang="en-US"/>
        </a:p>
      </dgm:t>
    </dgm:pt>
    <dgm:pt modelId="{37A50EB9-FD82-4AFF-AED2-A87D5213156B}">
      <dgm:prSet/>
      <dgm:spPr/>
      <dgm:t>
        <a:bodyPr/>
        <a:lstStyle/>
        <a:p>
          <a:r>
            <a:rPr lang="tr-TR" dirty="0"/>
            <a:t>Kelime Bulutları</a:t>
          </a:r>
          <a:endParaRPr lang="en-US" dirty="0"/>
        </a:p>
      </dgm:t>
    </dgm:pt>
    <dgm:pt modelId="{2B56A6D8-C9FA-4AD4-B8A5-F0945DE77542}" type="parTrans" cxnId="{4C3428FE-83B2-4BBE-9B18-9694C6F7A437}">
      <dgm:prSet/>
      <dgm:spPr/>
      <dgm:t>
        <a:bodyPr/>
        <a:lstStyle/>
        <a:p>
          <a:endParaRPr lang="tr-TR"/>
        </a:p>
      </dgm:t>
    </dgm:pt>
    <dgm:pt modelId="{0B7A678F-FF84-42AC-B1B3-F25668D7DF3B}" type="sibTrans" cxnId="{4C3428FE-83B2-4BBE-9B18-9694C6F7A437}">
      <dgm:prSet/>
      <dgm:spPr/>
      <dgm:t>
        <a:bodyPr/>
        <a:lstStyle/>
        <a:p>
          <a:endParaRPr lang="tr-TR"/>
        </a:p>
      </dgm:t>
    </dgm:pt>
    <dgm:pt modelId="{B45BDE8D-E6F7-49FE-9162-C0A513988C0A}" type="pres">
      <dgm:prSet presAssocID="{40A76179-14AF-48AA-B2CF-E57C02493C51}" presName="vert0" presStyleCnt="0">
        <dgm:presLayoutVars>
          <dgm:dir/>
          <dgm:animOne val="branch"/>
          <dgm:animLvl val="lvl"/>
        </dgm:presLayoutVars>
      </dgm:prSet>
      <dgm:spPr/>
    </dgm:pt>
    <dgm:pt modelId="{4F20309C-72C3-49A3-96FE-89991B8527A4}" type="pres">
      <dgm:prSet presAssocID="{49391E7D-59FF-490C-B13E-47C59CECE547}" presName="thickLine" presStyleLbl="alignNode1" presStyleIdx="0" presStyleCnt="9"/>
      <dgm:spPr/>
    </dgm:pt>
    <dgm:pt modelId="{37FFE9E2-1DAD-4E9C-9642-5FC2317CE4DF}" type="pres">
      <dgm:prSet presAssocID="{49391E7D-59FF-490C-B13E-47C59CECE547}" presName="horz1" presStyleCnt="0"/>
      <dgm:spPr/>
    </dgm:pt>
    <dgm:pt modelId="{9A72B524-4883-4787-B6B0-9196CF3437A9}" type="pres">
      <dgm:prSet presAssocID="{49391E7D-59FF-490C-B13E-47C59CECE547}" presName="tx1" presStyleLbl="revTx" presStyleIdx="0" presStyleCnt="9"/>
      <dgm:spPr/>
    </dgm:pt>
    <dgm:pt modelId="{39539767-6BD0-4BB4-9D1E-889019FE2A14}" type="pres">
      <dgm:prSet presAssocID="{49391E7D-59FF-490C-B13E-47C59CECE547}" presName="vert1" presStyleCnt="0"/>
      <dgm:spPr/>
    </dgm:pt>
    <dgm:pt modelId="{B2CF24CF-A496-4290-A6B7-E42F25AC3C03}" type="pres">
      <dgm:prSet presAssocID="{819DAD17-2F88-43C1-A4A2-6363DDC44CAD}" presName="thickLine" presStyleLbl="alignNode1" presStyleIdx="1" presStyleCnt="9"/>
      <dgm:spPr/>
    </dgm:pt>
    <dgm:pt modelId="{2CC17229-797F-46EF-8DBA-1940CC3B3B69}" type="pres">
      <dgm:prSet presAssocID="{819DAD17-2F88-43C1-A4A2-6363DDC44CAD}" presName="horz1" presStyleCnt="0"/>
      <dgm:spPr/>
    </dgm:pt>
    <dgm:pt modelId="{A013CD8D-2424-402D-887A-48AC5D881E21}" type="pres">
      <dgm:prSet presAssocID="{819DAD17-2F88-43C1-A4A2-6363DDC44CAD}" presName="tx1" presStyleLbl="revTx" presStyleIdx="1" presStyleCnt="9"/>
      <dgm:spPr/>
    </dgm:pt>
    <dgm:pt modelId="{1E2FA1FE-A394-47B1-B344-03A0488DF6F2}" type="pres">
      <dgm:prSet presAssocID="{819DAD17-2F88-43C1-A4A2-6363DDC44CAD}" presName="vert1" presStyleCnt="0"/>
      <dgm:spPr/>
    </dgm:pt>
    <dgm:pt modelId="{0C4C4E74-412A-4038-97EA-F60E99554FE1}" type="pres">
      <dgm:prSet presAssocID="{DD18D96E-67E2-48AA-B037-DAA59941E5E2}" presName="thickLine" presStyleLbl="alignNode1" presStyleIdx="2" presStyleCnt="9"/>
      <dgm:spPr/>
    </dgm:pt>
    <dgm:pt modelId="{F5AFD711-59DB-4E90-86CB-0BBC2096C847}" type="pres">
      <dgm:prSet presAssocID="{DD18D96E-67E2-48AA-B037-DAA59941E5E2}" presName="horz1" presStyleCnt="0"/>
      <dgm:spPr/>
    </dgm:pt>
    <dgm:pt modelId="{83A118B0-2D16-4AE9-8C5F-D216A07D825B}" type="pres">
      <dgm:prSet presAssocID="{DD18D96E-67E2-48AA-B037-DAA59941E5E2}" presName="tx1" presStyleLbl="revTx" presStyleIdx="2" presStyleCnt="9"/>
      <dgm:spPr/>
    </dgm:pt>
    <dgm:pt modelId="{9B1A13A6-648A-4919-8FF9-8E59543EE592}" type="pres">
      <dgm:prSet presAssocID="{DD18D96E-67E2-48AA-B037-DAA59941E5E2}" presName="vert1" presStyleCnt="0"/>
      <dgm:spPr/>
    </dgm:pt>
    <dgm:pt modelId="{1AE7D337-C7F2-4378-8ED3-18D29FB701D0}" type="pres">
      <dgm:prSet presAssocID="{37A50EB9-FD82-4AFF-AED2-A87D5213156B}" presName="thickLine" presStyleLbl="alignNode1" presStyleIdx="3" presStyleCnt="9"/>
      <dgm:spPr/>
    </dgm:pt>
    <dgm:pt modelId="{91DA6717-6BA6-4DD8-B6D7-17BE4810EB4A}" type="pres">
      <dgm:prSet presAssocID="{37A50EB9-FD82-4AFF-AED2-A87D5213156B}" presName="horz1" presStyleCnt="0"/>
      <dgm:spPr/>
    </dgm:pt>
    <dgm:pt modelId="{8C31C572-6F99-43F3-B55E-EF4065F5AFE2}" type="pres">
      <dgm:prSet presAssocID="{37A50EB9-FD82-4AFF-AED2-A87D5213156B}" presName="tx1" presStyleLbl="revTx" presStyleIdx="3" presStyleCnt="9"/>
      <dgm:spPr/>
    </dgm:pt>
    <dgm:pt modelId="{E557992A-24B8-4D5C-9019-AED668161426}" type="pres">
      <dgm:prSet presAssocID="{37A50EB9-FD82-4AFF-AED2-A87D5213156B}" presName="vert1" presStyleCnt="0"/>
      <dgm:spPr/>
    </dgm:pt>
    <dgm:pt modelId="{21F97DB8-A294-4B79-A3F4-58B710D7214B}" type="pres">
      <dgm:prSet presAssocID="{18AD3838-82E1-4922-A3E2-FCE46ACAA6D1}" presName="thickLine" presStyleLbl="alignNode1" presStyleIdx="4" presStyleCnt="9"/>
      <dgm:spPr/>
    </dgm:pt>
    <dgm:pt modelId="{D701CEA2-6D32-4953-A82E-2AC265807A2E}" type="pres">
      <dgm:prSet presAssocID="{18AD3838-82E1-4922-A3E2-FCE46ACAA6D1}" presName="horz1" presStyleCnt="0"/>
      <dgm:spPr/>
    </dgm:pt>
    <dgm:pt modelId="{C1C4042C-9905-4593-BDF2-3ED556EB4BFD}" type="pres">
      <dgm:prSet presAssocID="{18AD3838-82E1-4922-A3E2-FCE46ACAA6D1}" presName="tx1" presStyleLbl="revTx" presStyleIdx="4" presStyleCnt="9"/>
      <dgm:spPr/>
    </dgm:pt>
    <dgm:pt modelId="{1DB37794-0B28-483A-AAF8-44FF72094D90}" type="pres">
      <dgm:prSet presAssocID="{18AD3838-82E1-4922-A3E2-FCE46ACAA6D1}" presName="vert1" presStyleCnt="0"/>
      <dgm:spPr/>
    </dgm:pt>
    <dgm:pt modelId="{AEC88AB5-6A98-48C6-B476-A8B0A976AC8B}" type="pres">
      <dgm:prSet presAssocID="{3212AE25-64FF-43CE-B42B-6610BB2CE336}" presName="thickLine" presStyleLbl="alignNode1" presStyleIdx="5" presStyleCnt="9"/>
      <dgm:spPr/>
    </dgm:pt>
    <dgm:pt modelId="{E91E6E9E-CACD-4B68-952F-6CB34FF59387}" type="pres">
      <dgm:prSet presAssocID="{3212AE25-64FF-43CE-B42B-6610BB2CE336}" presName="horz1" presStyleCnt="0"/>
      <dgm:spPr/>
    </dgm:pt>
    <dgm:pt modelId="{A138062E-45FF-48D0-A3E9-5293A8963CB1}" type="pres">
      <dgm:prSet presAssocID="{3212AE25-64FF-43CE-B42B-6610BB2CE336}" presName="tx1" presStyleLbl="revTx" presStyleIdx="5" presStyleCnt="9"/>
      <dgm:spPr/>
    </dgm:pt>
    <dgm:pt modelId="{DCCB9933-74B9-422C-9DFE-689FC8E00D63}" type="pres">
      <dgm:prSet presAssocID="{3212AE25-64FF-43CE-B42B-6610BB2CE336}" presName="vert1" presStyleCnt="0"/>
      <dgm:spPr/>
    </dgm:pt>
    <dgm:pt modelId="{5AFCBA6A-1F80-4F33-88E7-1EFAD1AA16D0}" type="pres">
      <dgm:prSet presAssocID="{5BC983FA-56BC-4BF9-8AEF-AE4C7FDC6199}" presName="thickLine" presStyleLbl="alignNode1" presStyleIdx="6" presStyleCnt="9"/>
      <dgm:spPr/>
    </dgm:pt>
    <dgm:pt modelId="{C1ADC2ED-6AC0-49C5-8561-710FDEE1AE77}" type="pres">
      <dgm:prSet presAssocID="{5BC983FA-56BC-4BF9-8AEF-AE4C7FDC6199}" presName="horz1" presStyleCnt="0"/>
      <dgm:spPr/>
    </dgm:pt>
    <dgm:pt modelId="{542AD0B8-0CD7-4B12-B509-6E83AC693496}" type="pres">
      <dgm:prSet presAssocID="{5BC983FA-56BC-4BF9-8AEF-AE4C7FDC6199}" presName="tx1" presStyleLbl="revTx" presStyleIdx="6" presStyleCnt="9"/>
      <dgm:spPr/>
    </dgm:pt>
    <dgm:pt modelId="{A73D30EC-68C0-4E3C-A0C9-BD64797577B1}" type="pres">
      <dgm:prSet presAssocID="{5BC983FA-56BC-4BF9-8AEF-AE4C7FDC6199}" presName="vert1" presStyleCnt="0"/>
      <dgm:spPr/>
    </dgm:pt>
    <dgm:pt modelId="{91AB0437-BD9E-4D7A-802C-17AF3D2E55D7}" type="pres">
      <dgm:prSet presAssocID="{A49FB577-A041-4395-8D63-F9232E1961C1}" presName="thickLine" presStyleLbl="alignNode1" presStyleIdx="7" presStyleCnt="9"/>
      <dgm:spPr/>
    </dgm:pt>
    <dgm:pt modelId="{C4563F48-DD3D-430D-91A6-8C80C1B2ECBF}" type="pres">
      <dgm:prSet presAssocID="{A49FB577-A041-4395-8D63-F9232E1961C1}" presName="horz1" presStyleCnt="0"/>
      <dgm:spPr/>
    </dgm:pt>
    <dgm:pt modelId="{57C7E24C-F768-462C-ABE6-1C6C3C17760A}" type="pres">
      <dgm:prSet presAssocID="{A49FB577-A041-4395-8D63-F9232E1961C1}" presName="tx1" presStyleLbl="revTx" presStyleIdx="7" presStyleCnt="9"/>
      <dgm:spPr/>
    </dgm:pt>
    <dgm:pt modelId="{1C96166E-F767-4B71-A81A-945D6717AC4E}" type="pres">
      <dgm:prSet presAssocID="{A49FB577-A041-4395-8D63-F9232E1961C1}" presName="vert1" presStyleCnt="0"/>
      <dgm:spPr/>
    </dgm:pt>
    <dgm:pt modelId="{D7D14563-FB46-40B2-A035-B40A518388FE}" type="pres">
      <dgm:prSet presAssocID="{8CF6085A-08FE-4A48-8F83-A3AE0EC0B0A0}" presName="thickLine" presStyleLbl="alignNode1" presStyleIdx="8" presStyleCnt="9"/>
      <dgm:spPr/>
    </dgm:pt>
    <dgm:pt modelId="{EA899DC0-028B-4E0F-A21A-81754D04F5E2}" type="pres">
      <dgm:prSet presAssocID="{8CF6085A-08FE-4A48-8F83-A3AE0EC0B0A0}" presName="horz1" presStyleCnt="0"/>
      <dgm:spPr/>
    </dgm:pt>
    <dgm:pt modelId="{8909FFF2-E128-43EC-9A63-C59878B5691E}" type="pres">
      <dgm:prSet presAssocID="{8CF6085A-08FE-4A48-8F83-A3AE0EC0B0A0}" presName="tx1" presStyleLbl="revTx" presStyleIdx="8" presStyleCnt="9"/>
      <dgm:spPr/>
    </dgm:pt>
    <dgm:pt modelId="{8E40B568-6911-436D-9443-8E9909B21C2B}" type="pres">
      <dgm:prSet presAssocID="{8CF6085A-08FE-4A48-8F83-A3AE0EC0B0A0}" presName="vert1" presStyleCnt="0"/>
      <dgm:spPr/>
    </dgm:pt>
  </dgm:ptLst>
  <dgm:cxnLst>
    <dgm:cxn modelId="{AA99B035-8643-43E3-8615-5BA5168ABBEA}" type="presOf" srcId="{49391E7D-59FF-490C-B13E-47C59CECE547}" destId="{9A72B524-4883-4787-B6B0-9196CF3437A9}" srcOrd="0" destOrd="0" presId="urn:microsoft.com/office/officeart/2008/layout/LinedList"/>
    <dgm:cxn modelId="{5D091939-939B-4D43-9861-52533C3CCED7}" type="presOf" srcId="{18AD3838-82E1-4922-A3E2-FCE46ACAA6D1}" destId="{C1C4042C-9905-4593-BDF2-3ED556EB4BFD}" srcOrd="0" destOrd="0" presId="urn:microsoft.com/office/officeart/2008/layout/LinedList"/>
    <dgm:cxn modelId="{78A16D3D-6224-4796-B88C-F9894F994F0A}" srcId="{40A76179-14AF-48AA-B2CF-E57C02493C51}" destId="{A49FB577-A041-4395-8D63-F9232E1961C1}" srcOrd="7" destOrd="0" parTransId="{9149B5FE-B7E4-425A-96F7-0D23D9232380}" sibTransId="{F6300DF7-5E66-4793-BAE1-0DA7BF7A5926}"/>
    <dgm:cxn modelId="{4549B865-34DF-4589-A1B4-FFCD9D6BB51D}" srcId="{40A76179-14AF-48AA-B2CF-E57C02493C51}" destId="{819DAD17-2F88-43C1-A4A2-6363DDC44CAD}" srcOrd="1" destOrd="0" parTransId="{42BCE51A-1B9F-4AD0-80B0-88D964322914}" sibTransId="{74BB6D98-9A10-448B-B877-748DDF292F0B}"/>
    <dgm:cxn modelId="{153B9152-063E-44EB-866F-C22F7C48A8AA}" srcId="{40A76179-14AF-48AA-B2CF-E57C02493C51}" destId="{49391E7D-59FF-490C-B13E-47C59CECE547}" srcOrd="0" destOrd="0" parTransId="{62F9097E-C654-4883-A152-3370A9FFCA18}" sibTransId="{3264371B-81A3-4621-B62D-22C501D0B8B7}"/>
    <dgm:cxn modelId="{E7F19354-3B2D-4F89-B1C1-20C612751A45}" srcId="{40A76179-14AF-48AA-B2CF-E57C02493C51}" destId="{3212AE25-64FF-43CE-B42B-6610BB2CE336}" srcOrd="5" destOrd="0" parTransId="{B550ACC3-B43B-4BD7-831E-D9C4CE210279}" sibTransId="{15B7AE37-044F-40AF-BA08-0887026BCBC2}"/>
    <dgm:cxn modelId="{E3B5C684-98DD-4057-A058-E1298FFAA66E}" type="presOf" srcId="{8CF6085A-08FE-4A48-8F83-A3AE0EC0B0A0}" destId="{8909FFF2-E128-43EC-9A63-C59878B5691E}" srcOrd="0" destOrd="0" presId="urn:microsoft.com/office/officeart/2008/layout/LinedList"/>
    <dgm:cxn modelId="{FE01DB89-9330-4EC9-B721-76DD73E63102}" type="presOf" srcId="{5BC983FA-56BC-4BF9-8AEF-AE4C7FDC6199}" destId="{542AD0B8-0CD7-4B12-B509-6E83AC693496}" srcOrd="0" destOrd="0" presId="urn:microsoft.com/office/officeart/2008/layout/LinedList"/>
    <dgm:cxn modelId="{814ACE8C-0B0C-4187-B187-CEC99A85C087}" srcId="{40A76179-14AF-48AA-B2CF-E57C02493C51}" destId="{DD18D96E-67E2-48AA-B037-DAA59941E5E2}" srcOrd="2" destOrd="0" parTransId="{8BECEDD3-FDD6-4FF1-98CE-47902F71BECB}" sibTransId="{632E87C7-B15D-4C6F-845B-24DA1EC5E05D}"/>
    <dgm:cxn modelId="{A9366A99-CB2C-4D4E-8204-64901208E917}" type="presOf" srcId="{3212AE25-64FF-43CE-B42B-6610BB2CE336}" destId="{A138062E-45FF-48D0-A3E9-5293A8963CB1}" srcOrd="0" destOrd="0" presId="urn:microsoft.com/office/officeart/2008/layout/LinedList"/>
    <dgm:cxn modelId="{78F8D6A6-E8B5-4477-9032-6CCEF97B3246}" type="presOf" srcId="{DD18D96E-67E2-48AA-B037-DAA59941E5E2}" destId="{83A118B0-2D16-4AE9-8C5F-D216A07D825B}" srcOrd="0" destOrd="0" presId="urn:microsoft.com/office/officeart/2008/layout/LinedList"/>
    <dgm:cxn modelId="{398EC6AE-E408-44FA-9CB6-C52780DF36C8}" srcId="{40A76179-14AF-48AA-B2CF-E57C02493C51}" destId="{5BC983FA-56BC-4BF9-8AEF-AE4C7FDC6199}" srcOrd="6" destOrd="0" parTransId="{1FD7CB01-8C84-4937-86F0-B5C62C80D78F}" sibTransId="{F9978201-FA40-4C7F-AA01-B4095DE501B9}"/>
    <dgm:cxn modelId="{339C33AF-D40F-4FCA-A96D-066A2624306A}" srcId="{40A76179-14AF-48AA-B2CF-E57C02493C51}" destId="{8CF6085A-08FE-4A48-8F83-A3AE0EC0B0A0}" srcOrd="8" destOrd="0" parTransId="{D0F46CB9-CF75-4E77-AEEF-73546405CE0B}" sibTransId="{A10C3D3A-2302-4489-AC3A-E817E819CBCC}"/>
    <dgm:cxn modelId="{B0A329CA-9E23-4850-81CF-77CAFF523835}" type="presOf" srcId="{819DAD17-2F88-43C1-A4A2-6363DDC44CAD}" destId="{A013CD8D-2424-402D-887A-48AC5D881E21}" srcOrd="0" destOrd="0" presId="urn:microsoft.com/office/officeart/2008/layout/LinedList"/>
    <dgm:cxn modelId="{91A9CEDA-FBCF-4F26-AF91-7559374BF639}" srcId="{40A76179-14AF-48AA-B2CF-E57C02493C51}" destId="{18AD3838-82E1-4922-A3E2-FCE46ACAA6D1}" srcOrd="4" destOrd="0" parTransId="{0429A31A-9FA8-431A-8277-C6B672699DC2}" sibTransId="{A6F9478D-9B9A-4AD1-9D95-992E4EA5448D}"/>
    <dgm:cxn modelId="{5DEDFCDB-4849-4B03-80C3-274B8DE501DC}" type="presOf" srcId="{40A76179-14AF-48AA-B2CF-E57C02493C51}" destId="{B45BDE8D-E6F7-49FE-9162-C0A513988C0A}" srcOrd="0" destOrd="0" presId="urn:microsoft.com/office/officeart/2008/layout/LinedList"/>
    <dgm:cxn modelId="{C670DCDF-EA11-4BF8-95B5-E0EC508A14AC}" type="presOf" srcId="{37A50EB9-FD82-4AFF-AED2-A87D5213156B}" destId="{8C31C572-6F99-43F3-B55E-EF4065F5AFE2}" srcOrd="0" destOrd="0" presId="urn:microsoft.com/office/officeart/2008/layout/LinedList"/>
    <dgm:cxn modelId="{03D2A7FC-0C11-44A7-A597-AC521B013F96}" type="presOf" srcId="{A49FB577-A041-4395-8D63-F9232E1961C1}" destId="{57C7E24C-F768-462C-ABE6-1C6C3C17760A}" srcOrd="0" destOrd="0" presId="urn:microsoft.com/office/officeart/2008/layout/LinedList"/>
    <dgm:cxn modelId="{4C3428FE-83B2-4BBE-9B18-9694C6F7A437}" srcId="{40A76179-14AF-48AA-B2CF-E57C02493C51}" destId="{37A50EB9-FD82-4AFF-AED2-A87D5213156B}" srcOrd="3" destOrd="0" parTransId="{2B56A6D8-C9FA-4AD4-B8A5-F0945DE77542}" sibTransId="{0B7A678F-FF84-42AC-B1B3-F25668D7DF3B}"/>
    <dgm:cxn modelId="{6096F1DA-E872-43A5-A30F-01D5C49A4266}" type="presParOf" srcId="{B45BDE8D-E6F7-49FE-9162-C0A513988C0A}" destId="{4F20309C-72C3-49A3-96FE-89991B8527A4}" srcOrd="0" destOrd="0" presId="urn:microsoft.com/office/officeart/2008/layout/LinedList"/>
    <dgm:cxn modelId="{A4B2C416-B5EA-4090-A80A-F8A451DA67CB}" type="presParOf" srcId="{B45BDE8D-E6F7-49FE-9162-C0A513988C0A}" destId="{37FFE9E2-1DAD-4E9C-9642-5FC2317CE4DF}" srcOrd="1" destOrd="0" presId="urn:microsoft.com/office/officeart/2008/layout/LinedList"/>
    <dgm:cxn modelId="{C32E0AC1-7A5A-4B7B-92EF-7580707E8150}" type="presParOf" srcId="{37FFE9E2-1DAD-4E9C-9642-5FC2317CE4DF}" destId="{9A72B524-4883-4787-B6B0-9196CF3437A9}" srcOrd="0" destOrd="0" presId="urn:microsoft.com/office/officeart/2008/layout/LinedList"/>
    <dgm:cxn modelId="{BF708259-2FF1-489F-96F8-0CEDA8ED7312}" type="presParOf" srcId="{37FFE9E2-1DAD-4E9C-9642-5FC2317CE4DF}" destId="{39539767-6BD0-4BB4-9D1E-889019FE2A14}" srcOrd="1" destOrd="0" presId="urn:microsoft.com/office/officeart/2008/layout/LinedList"/>
    <dgm:cxn modelId="{80730953-D2B9-415E-9DF7-0268CE4DA1DF}" type="presParOf" srcId="{B45BDE8D-E6F7-49FE-9162-C0A513988C0A}" destId="{B2CF24CF-A496-4290-A6B7-E42F25AC3C03}" srcOrd="2" destOrd="0" presId="urn:microsoft.com/office/officeart/2008/layout/LinedList"/>
    <dgm:cxn modelId="{466D3909-1D5B-40C3-A45A-3DD33411504E}" type="presParOf" srcId="{B45BDE8D-E6F7-49FE-9162-C0A513988C0A}" destId="{2CC17229-797F-46EF-8DBA-1940CC3B3B69}" srcOrd="3" destOrd="0" presId="urn:microsoft.com/office/officeart/2008/layout/LinedList"/>
    <dgm:cxn modelId="{A5543B00-C46B-4410-9E67-91E62D390025}" type="presParOf" srcId="{2CC17229-797F-46EF-8DBA-1940CC3B3B69}" destId="{A013CD8D-2424-402D-887A-48AC5D881E21}" srcOrd="0" destOrd="0" presId="urn:microsoft.com/office/officeart/2008/layout/LinedList"/>
    <dgm:cxn modelId="{AFB6B0C2-7D2E-47CD-A03E-A3B3F641343C}" type="presParOf" srcId="{2CC17229-797F-46EF-8DBA-1940CC3B3B69}" destId="{1E2FA1FE-A394-47B1-B344-03A0488DF6F2}" srcOrd="1" destOrd="0" presId="urn:microsoft.com/office/officeart/2008/layout/LinedList"/>
    <dgm:cxn modelId="{939AA434-061A-4033-A542-DBC1759FC7B6}" type="presParOf" srcId="{B45BDE8D-E6F7-49FE-9162-C0A513988C0A}" destId="{0C4C4E74-412A-4038-97EA-F60E99554FE1}" srcOrd="4" destOrd="0" presId="urn:microsoft.com/office/officeart/2008/layout/LinedList"/>
    <dgm:cxn modelId="{CDC18176-8529-4227-902A-C81AF5DF9F9D}" type="presParOf" srcId="{B45BDE8D-E6F7-49FE-9162-C0A513988C0A}" destId="{F5AFD711-59DB-4E90-86CB-0BBC2096C847}" srcOrd="5" destOrd="0" presId="urn:microsoft.com/office/officeart/2008/layout/LinedList"/>
    <dgm:cxn modelId="{03DC7F8C-B57E-4491-B3B0-70588A546495}" type="presParOf" srcId="{F5AFD711-59DB-4E90-86CB-0BBC2096C847}" destId="{83A118B0-2D16-4AE9-8C5F-D216A07D825B}" srcOrd="0" destOrd="0" presId="urn:microsoft.com/office/officeart/2008/layout/LinedList"/>
    <dgm:cxn modelId="{90A7C1FA-E5C2-4AC2-9919-18FFE3915B18}" type="presParOf" srcId="{F5AFD711-59DB-4E90-86CB-0BBC2096C847}" destId="{9B1A13A6-648A-4919-8FF9-8E59543EE592}" srcOrd="1" destOrd="0" presId="urn:microsoft.com/office/officeart/2008/layout/LinedList"/>
    <dgm:cxn modelId="{A0516C1D-2C74-4951-AF12-5D819B5397F1}" type="presParOf" srcId="{B45BDE8D-E6F7-49FE-9162-C0A513988C0A}" destId="{1AE7D337-C7F2-4378-8ED3-18D29FB701D0}" srcOrd="6" destOrd="0" presId="urn:microsoft.com/office/officeart/2008/layout/LinedList"/>
    <dgm:cxn modelId="{95259DCC-2563-4CF2-A995-4AA6FBAFC5F5}" type="presParOf" srcId="{B45BDE8D-E6F7-49FE-9162-C0A513988C0A}" destId="{91DA6717-6BA6-4DD8-B6D7-17BE4810EB4A}" srcOrd="7" destOrd="0" presId="urn:microsoft.com/office/officeart/2008/layout/LinedList"/>
    <dgm:cxn modelId="{88C9D0F4-1EF6-4886-A29A-14E2E800DAF4}" type="presParOf" srcId="{91DA6717-6BA6-4DD8-B6D7-17BE4810EB4A}" destId="{8C31C572-6F99-43F3-B55E-EF4065F5AFE2}" srcOrd="0" destOrd="0" presId="urn:microsoft.com/office/officeart/2008/layout/LinedList"/>
    <dgm:cxn modelId="{37C774E8-6008-46ED-A5F1-66F576E602DC}" type="presParOf" srcId="{91DA6717-6BA6-4DD8-B6D7-17BE4810EB4A}" destId="{E557992A-24B8-4D5C-9019-AED668161426}" srcOrd="1" destOrd="0" presId="urn:microsoft.com/office/officeart/2008/layout/LinedList"/>
    <dgm:cxn modelId="{145A8E5A-74F5-4DDD-A203-263CB6200D43}" type="presParOf" srcId="{B45BDE8D-E6F7-49FE-9162-C0A513988C0A}" destId="{21F97DB8-A294-4B79-A3F4-58B710D7214B}" srcOrd="8" destOrd="0" presId="urn:microsoft.com/office/officeart/2008/layout/LinedList"/>
    <dgm:cxn modelId="{AA1771FD-F305-4938-B877-F69CCE954397}" type="presParOf" srcId="{B45BDE8D-E6F7-49FE-9162-C0A513988C0A}" destId="{D701CEA2-6D32-4953-A82E-2AC265807A2E}" srcOrd="9" destOrd="0" presId="urn:microsoft.com/office/officeart/2008/layout/LinedList"/>
    <dgm:cxn modelId="{BE318BB8-5363-472E-944A-34370F95937C}" type="presParOf" srcId="{D701CEA2-6D32-4953-A82E-2AC265807A2E}" destId="{C1C4042C-9905-4593-BDF2-3ED556EB4BFD}" srcOrd="0" destOrd="0" presId="urn:microsoft.com/office/officeart/2008/layout/LinedList"/>
    <dgm:cxn modelId="{9D8D0F76-5684-4F64-8C62-75C943F5E70B}" type="presParOf" srcId="{D701CEA2-6D32-4953-A82E-2AC265807A2E}" destId="{1DB37794-0B28-483A-AAF8-44FF72094D90}" srcOrd="1" destOrd="0" presId="urn:microsoft.com/office/officeart/2008/layout/LinedList"/>
    <dgm:cxn modelId="{97DC51A7-3022-42F3-8B69-009F598A7807}" type="presParOf" srcId="{B45BDE8D-E6F7-49FE-9162-C0A513988C0A}" destId="{AEC88AB5-6A98-48C6-B476-A8B0A976AC8B}" srcOrd="10" destOrd="0" presId="urn:microsoft.com/office/officeart/2008/layout/LinedList"/>
    <dgm:cxn modelId="{31FA582E-A288-46D5-8A96-33428381B65C}" type="presParOf" srcId="{B45BDE8D-E6F7-49FE-9162-C0A513988C0A}" destId="{E91E6E9E-CACD-4B68-952F-6CB34FF59387}" srcOrd="11" destOrd="0" presId="urn:microsoft.com/office/officeart/2008/layout/LinedList"/>
    <dgm:cxn modelId="{D65A8C76-B7B5-426E-B745-E651B26F6745}" type="presParOf" srcId="{E91E6E9E-CACD-4B68-952F-6CB34FF59387}" destId="{A138062E-45FF-48D0-A3E9-5293A8963CB1}" srcOrd="0" destOrd="0" presId="urn:microsoft.com/office/officeart/2008/layout/LinedList"/>
    <dgm:cxn modelId="{D3B0D8AD-EAF5-46DC-A2A3-8209B3FCA3F0}" type="presParOf" srcId="{E91E6E9E-CACD-4B68-952F-6CB34FF59387}" destId="{DCCB9933-74B9-422C-9DFE-689FC8E00D63}" srcOrd="1" destOrd="0" presId="urn:microsoft.com/office/officeart/2008/layout/LinedList"/>
    <dgm:cxn modelId="{6D3E0A30-41DB-443B-BBC7-6C290961E4BB}" type="presParOf" srcId="{B45BDE8D-E6F7-49FE-9162-C0A513988C0A}" destId="{5AFCBA6A-1F80-4F33-88E7-1EFAD1AA16D0}" srcOrd="12" destOrd="0" presId="urn:microsoft.com/office/officeart/2008/layout/LinedList"/>
    <dgm:cxn modelId="{68F15097-98D6-4464-A82E-C831352DCCD8}" type="presParOf" srcId="{B45BDE8D-E6F7-49FE-9162-C0A513988C0A}" destId="{C1ADC2ED-6AC0-49C5-8561-710FDEE1AE77}" srcOrd="13" destOrd="0" presId="urn:microsoft.com/office/officeart/2008/layout/LinedList"/>
    <dgm:cxn modelId="{E738829C-FFD9-49EB-9C53-91C087703623}" type="presParOf" srcId="{C1ADC2ED-6AC0-49C5-8561-710FDEE1AE77}" destId="{542AD0B8-0CD7-4B12-B509-6E83AC693496}" srcOrd="0" destOrd="0" presId="urn:microsoft.com/office/officeart/2008/layout/LinedList"/>
    <dgm:cxn modelId="{D3FFA984-5CF1-4440-8551-C3DB0DFA1FEE}" type="presParOf" srcId="{C1ADC2ED-6AC0-49C5-8561-710FDEE1AE77}" destId="{A73D30EC-68C0-4E3C-A0C9-BD64797577B1}" srcOrd="1" destOrd="0" presId="urn:microsoft.com/office/officeart/2008/layout/LinedList"/>
    <dgm:cxn modelId="{72F4D97A-83E3-422D-826B-7D034A2ABCFA}" type="presParOf" srcId="{B45BDE8D-E6F7-49FE-9162-C0A513988C0A}" destId="{91AB0437-BD9E-4D7A-802C-17AF3D2E55D7}" srcOrd="14" destOrd="0" presId="urn:microsoft.com/office/officeart/2008/layout/LinedList"/>
    <dgm:cxn modelId="{C743C169-C5D8-4CF8-96BE-3A8E5D068721}" type="presParOf" srcId="{B45BDE8D-E6F7-49FE-9162-C0A513988C0A}" destId="{C4563F48-DD3D-430D-91A6-8C80C1B2ECBF}" srcOrd="15" destOrd="0" presId="urn:microsoft.com/office/officeart/2008/layout/LinedList"/>
    <dgm:cxn modelId="{71950B40-0BAB-47F2-BE56-58611D3020EF}" type="presParOf" srcId="{C4563F48-DD3D-430D-91A6-8C80C1B2ECBF}" destId="{57C7E24C-F768-462C-ABE6-1C6C3C17760A}" srcOrd="0" destOrd="0" presId="urn:microsoft.com/office/officeart/2008/layout/LinedList"/>
    <dgm:cxn modelId="{E2D489E6-71BF-4EC5-972F-CF4DDA6F13B6}" type="presParOf" srcId="{C4563F48-DD3D-430D-91A6-8C80C1B2ECBF}" destId="{1C96166E-F767-4B71-A81A-945D6717AC4E}" srcOrd="1" destOrd="0" presId="urn:microsoft.com/office/officeart/2008/layout/LinedList"/>
    <dgm:cxn modelId="{C0F3D69C-B5C0-4FEC-B011-B55831A7E1A5}" type="presParOf" srcId="{B45BDE8D-E6F7-49FE-9162-C0A513988C0A}" destId="{D7D14563-FB46-40B2-A035-B40A518388FE}" srcOrd="16" destOrd="0" presId="urn:microsoft.com/office/officeart/2008/layout/LinedList"/>
    <dgm:cxn modelId="{2DDAD587-EFC4-4573-A5CE-11230C4A6A17}" type="presParOf" srcId="{B45BDE8D-E6F7-49FE-9162-C0A513988C0A}" destId="{EA899DC0-028B-4E0F-A21A-81754D04F5E2}" srcOrd="17" destOrd="0" presId="urn:microsoft.com/office/officeart/2008/layout/LinedList"/>
    <dgm:cxn modelId="{6D6C0FA7-D9A8-4EBA-AA87-D382E0CF5980}" type="presParOf" srcId="{EA899DC0-028B-4E0F-A21A-81754D04F5E2}" destId="{8909FFF2-E128-43EC-9A63-C59878B5691E}" srcOrd="0" destOrd="0" presId="urn:microsoft.com/office/officeart/2008/layout/LinedList"/>
    <dgm:cxn modelId="{6B4B039E-66B7-4E8E-BA86-6CDD50B6744D}" type="presParOf" srcId="{EA899DC0-028B-4E0F-A21A-81754D04F5E2}" destId="{8E40B568-6911-436D-9443-8E9909B21C2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0309C-72C3-49A3-96FE-89991B8527A4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2B524-4883-4787-B6B0-9196CF3437A9}">
      <dsp:nvSpPr>
        <dsp:cNvPr id="0" name=""/>
        <dsp:cNvSpPr/>
      </dsp:nvSpPr>
      <dsp:spPr>
        <a:xfrm>
          <a:off x="0" y="67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Kullanılan Araçlar ve Teknolojiler</a:t>
          </a:r>
          <a:endParaRPr lang="en-US" sz="2800" kern="1200"/>
        </a:p>
      </dsp:txBody>
      <dsp:txXfrm>
        <a:off x="0" y="675"/>
        <a:ext cx="6900512" cy="614976"/>
      </dsp:txXfrm>
    </dsp:sp>
    <dsp:sp modelId="{B2CF24CF-A496-4290-A6B7-E42F25AC3C03}">
      <dsp:nvSpPr>
        <dsp:cNvPr id="0" name=""/>
        <dsp:cNvSpPr/>
      </dsp:nvSpPr>
      <dsp:spPr>
        <a:xfrm>
          <a:off x="0" y="61565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3CD8D-2424-402D-887A-48AC5D881E21}">
      <dsp:nvSpPr>
        <dsp:cNvPr id="0" name=""/>
        <dsp:cNvSpPr/>
      </dsp:nvSpPr>
      <dsp:spPr>
        <a:xfrm>
          <a:off x="0" y="61565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Kullanılan Veri Setleri</a:t>
          </a:r>
          <a:endParaRPr lang="en-US" sz="2800" kern="1200"/>
        </a:p>
      </dsp:txBody>
      <dsp:txXfrm>
        <a:off x="0" y="615652"/>
        <a:ext cx="6900512" cy="614976"/>
      </dsp:txXfrm>
    </dsp:sp>
    <dsp:sp modelId="{0C4C4E74-412A-4038-97EA-F60E99554FE1}">
      <dsp:nvSpPr>
        <dsp:cNvPr id="0" name=""/>
        <dsp:cNvSpPr/>
      </dsp:nvSpPr>
      <dsp:spPr>
        <a:xfrm>
          <a:off x="0" y="123062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118B0-2D16-4AE9-8C5F-D216A07D825B}">
      <dsp:nvSpPr>
        <dsp:cNvPr id="0" name=""/>
        <dsp:cNvSpPr/>
      </dsp:nvSpPr>
      <dsp:spPr>
        <a:xfrm>
          <a:off x="0" y="123062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/>
            <a:t>Ön İşlem </a:t>
          </a:r>
          <a:endParaRPr lang="en-US" sz="2800" kern="1200" dirty="0"/>
        </a:p>
      </dsp:txBody>
      <dsp:txXfrm>
        <a:off x="0" y="1230628"/>
        <a:ext cx="6900512" cy="614976"/>
      </dsp:txXfrm>
    </dsp:sp>
    <dsp:sp modelId="{1AE7D337-C7F2-4378-8ED3-18D29FB701D0}">
      <dsp:nvSpPr>
        <dsp:cNvPr id="0" name=""/>
        <dsp:cNvSpPr/>
      </dsp:nvSpPr>
      <dsp:spPr>
        <a:xfrm>
          <a:off x="0" y="18456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1C572-6F99-43F3-B55E-EF4065F5AFE2}">
      <dsp:nvSpPr>
        <dsp:cNvPr id="0" name=""/>
        <dsp:cNvSpPr/>
      </dsp:nvSpPr>
      <dsp:spPr>
        <a:xfrm>
          <a:off x="0" y="184560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/>
            <a:t>Kelime Bulutları</a:t>
          </a:r>
          <a:endParaRPr lang="en-US" sz="2800" kern="1200" dirty="0"/>
        </a:p>
      </dsp:txBody>
      <dsp:txXfrm>
        <a:off x="0" y="1845605"/>
        <a:ext cx="6900512" cy="614976"/>
      </dsp:txXfrm>
    </dsp:sp>
    <dsp:sp modelId="{21F97DB8-A294-4B79-A3F4-58B710D7214B}">
      <dsp:nvSpPr>
        <dsp:cNvPr id="0" name=""/>
        <dsp:cNvSpPr/>
      </dsp:nvSpPr>
      <dsp:spPr>
        <a:xfrm>
          <a:off x="0" y="2460582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4042C-9905-4593-BDF2-3ED556EB4BFD}">
      <dsp:nvSpPr>
        <dsp:cNvPr id="0" name=""/>
        <dsp:cNvSpPr/>
      </dsp:nvSpPr>
      <dsp:spPr>
        <a:xfrm>
          <a:off x="0" y="246058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Word2Vec</a:t>
          </a:r>
          <a:endParaRPr lang="en-US" sz="2800" kern="1200"/>
        </a:p>
      </dsp:txBody>
      <dsp:txXfrm>
        <a:off x="0" y="2460582"/>
        <a:ext cx="6900512" cy="614976"/>
      </dsp:txXfrm>
    </dsp:sp>
    <dsp:sp modelId="{AEC88AB5-6A98-48C6-B476-A8B0A976AC8B}">
      <dsp:nvSpPr>
        <dsp:cNvPr id="0" name=""/>
        <dsp:cNvSpPr/>
      </dsp:nvSpPr>
      <dsp:spPr>
        <a:xfrm>
          <a:off x="0" y="307555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8062E-45FF-48D0-A3E9-5293A8963CB1}">
      <dsp:nvSpPr>
        <dsp:cNvPr id="0" name=""/>
        <dsp:cNvSpPr/>
      </dsp:nvSpPr>
      <dsp:spPr>
        <a:xfrm>
          <a:off x="0" y="307555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FastText</a:t>
          </a:r>
          <a:endParaRPr lang="en-US" sz="2800" kern="1200"/>
        </a:p>
      </dsp:txBody>
      <dsp:txXfrm>
        <a:off x="0" y="3075558"/>
        <a:ext cx="6900512" cy="614976"/>
      </dsp:txXfrm>
    </dsp:sp>
    <dsp:sp modelId="{5AFCBA6A-1F80-4F33-88E7-1EFAD1AA16D0}">
      <dsp:nvSpPr>
        <dsp:cNvPr id="0" name=""/>
        <dsp:cNvSpPr/>
      </dsp:nvSpPr>
      <dsp:spPr>
        <a:xfrm>
          <a:off x="0" y="36905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AD0B8-0CD7-4B12-B509-6E83AC693496}">
      <dsp:nvSpPr>
        <dsp:cNvPr id="0" name=""/>
        <dsp:cNvSpPr/>
      </dsp:nvSpPr>
      <dsp:spPr>
        <a:xfrm>
          <a:off x="0" y="369053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Doc2Vec</a:t>
          </a:r>
          <a:endParaRPr lang="en-US" sz="2800" kern="1200"/>
        </a:p>
      </dsp:txBody>
      <dsp:txXfrm>
        <a:off x="0" y="3690535"/>
        <a:ext cx="6900512" cy="614976"/>
      </dsp:txXfrm>
    </dsp:sp>
    <dsp:sp modelId="{91AB0437-BD9E-4D7A-802C-17AF3D2E55D7}">
      <dsp:nvSpPr>
        <dsp:cNvPr id="0" name=""/>
        <dsp:cNvSpPr/>
      </dsp:nvSpPr>
      <dsp:spPr>
        <a:xfrm>
          <a:off x="0" y="430551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7E24C-F768-462C-ABE6-1C6C3C17760A}">
      <dsp:nvSpPr>
        <dsp:cNvPr id="0" name=""/>
        <dsp:cNvSpPr/>
      </dsp:nvSpPr>
      <dsp:spPr>
        <a:xfrm>
          <a:off x="0" y="430551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Sonuç</a:t>
          </a:r>
          <a:endParaRPr lang="en-US" sz="2800" kern="1200"/>
        </a:p>
      </dsp:txBody>
      <dsp:txXfrm>
        <a:off x="0" y="4305512"/>
        <a:ext cx="6900512" cy="614976"/>
      </dsp:txXfrm>
    </dsp:sp>
    <dsp:sp modelId="{D7D14563-FB46-40B2-A035-B40A518388FE}">
      <dsp:nvSpPr>
        <dsp:cNvPr id="0" name=""/>
        <dsp:cNvSpPr/>
      </dsp:nvSpPr>
      <dsp:spPr>
        <a:xfrm>
          <a:off x="0" y="4920488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9FFF2-E128-43EC-9A63-C59878B5691E}">
      <dsp:nvSpPr>
        <dsp:cNvPr id="0" name=""/>
        <dsp:cNvSpPr/>
      </dsp:nvSpPr>
      <dsp:spPr>
        <a:xfrm>
          <a:off x="0" y="492048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Demo</a:t>
          </a:r>
          <a:endParaRPr lang="en-US" sz="2800" kern="1200"/>
        </a:p>
      </dsp:txBody>
      <dsp:txXfrm>
        <a:off x="0" y="4920488"/>
        <a:ext cx="6900512" cy="614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DF85B-A10A-4A7E-ADBE-BBDD3C5D9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67A2A99-5ACE-403B-BBC8-E05632D3C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2C0C58-D71B-4F40-8322-22505252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158-1CB5-4922-9987-AAB9B03841F9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56D13C-A6A0-47F7-9529-036D92E4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E87746-A74E-48B8-A25C-EF56552B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8C17-372B-467E-86D0-5BF3640CCF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189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1D5318-D5A3-47C1-A724-CD4204C7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4CFCBF8-6959-429B-A6AD-91AB661D4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5AABE4-07FF-4F5C-878F-596F51B1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158-1CB5-4922-9987-AAB9B03841F9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D8D96F-D25F-48A0-BBCC-3D59EEB8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5CD361C-25F7-4AA1-A60F-679987EC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8C17-372B-467E-86D0-5BF3640CCF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003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20FA34D-0248-4716-9300-E7D30BDEC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29F6213-0C8C-46B0-92E5-0E7B3B167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BEB900F-AAD9-423C-BEF4-79A6FC45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158-1CB5-4922-9987-AAB9B03841F9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44BA2A-6B74-41CA-AB92-B0F2ABE4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CCAF56-09E5-4D3B-8026-5E909567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8C17-372B-467E-86D0-5BF3640CCF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832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D5E528-74ED-422A-99D3-9493E601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DDF776-DA71-4DBD-84DE-7FF91032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5430FE-4947-4EA3-B463-C797407E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158-1CB5-4922-9987-AAB9B03841F9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ED878D-DD6E-47FB-A87E-8F50C9C4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AE1306-CD35-4B2D-A184-502D1B13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8C17-372B-467E-86D0-5BF3640CCF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793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42B189-05F9-4E11-8E3C-F5A00E0D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A7AA476-4383-4595-B6F5-3234A5F97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A077FD-BEDE-4045-B24B-F71CFF80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158-1CB5-4922-9987-AAB9B03841F9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1EF8C8-F825-4011-AE2A-18806CFE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F44352-702A-4E79-B45A-A05BAEE3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8C17-372B-467E-86D0-5BF3640CCF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813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3694CE-19DB-4E6D-A01E-95D1575A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5687B9-C777-4CE6-9CA8-C84F887D4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5E5A133-FBB2-4386-BFB4-D7CA47A61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D83051A-33C2-46F8-A079-E78258FA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158-1CB5-4922-9987-AAB9B03841F9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445687E-79A2-4D5E-9026-3CAB5BCD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0FC275-D093-49E0-9523-DA724E29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8C17-372B-467E-86D0-5BF3640CCF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89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DAD981-F1DD-4909-B21D-D9EB05A8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FAE36F6-6D3C-4E15-B99C-89D2FA960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B68F878-53C5-4FBC-9C9D-EBDA09C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E5DF22-62AE-4679-91C6-F29F87DFE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98B1EFA-85B2-4142-A8CF-F4E8012BA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3D5255C-8A4F-45A4-9943-75A36BA7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158-1CB5-4922-9987-AAB9B03841F9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8099CA3-B346-49C2-9BEF-659C3A6D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029EE93-E4A7-487B-A901-8F91BCAF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8C17-372B-467E-86D0-5BF3640CCF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304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91365C-F7B7-4BAF-A400-7487B8D0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B7FBBA6-2064-4883-9009-1652CBE8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158-1CB5-4922-9987-AAB9B03841F9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DE237A8-B39A-43A7-8049-7F8DF4C4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F69C6FD-E412-44DB-B034-7C804FDC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8C17-372B-467E-86D0-5BF3640CCF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66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96B606E-D101-447F-B98C-2B428F7B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158-1CB5-4922-9987-AAB9B03841F9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6EFBB3B-A2EF-4242-A1A4-07636308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A9E6728-901D-4AA9-A86B-63354A0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8C17-372B-467E-86D0-5BF3640CCF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308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58A063-5E15-4B07-B573-B6EA38B0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208870-CB5D-43DB-8BD1-C644DA6E2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5538ED5-86A6-45C0-94AB-55C2470E4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5C91D5A-30D5-4652-AB68-A46CCF20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158-1CB5-4922-9987-AAB9B03841F9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1A9E3FB-EF49-4C9B-9993-DDE21A13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832F036-952E-4373-8AA3-6C8E27A8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8C17-372B-467E-86D0-5BF3640CCF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93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6CB6BA-3E7C-4D07-8CAD-B76EEADA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994F2A2-344F-4FCD-A3E4-F3E4B1799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9EE1EF9-317D-4A0E-BF4C-22E154197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0610A05-D39D-43A9-BEEF-F56DB0E7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3158-1CB5-4922-9987-AAB9B03841F9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0DFAFB5-63D8-4592-BF99-85B75860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425CF0F-6454-4C19-8408-97F785D1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8C17-372B-467E-86D0-5BF3640CCF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743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80EF1EF-736C-46C4-AEE2-DF38F319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AD61D34-0C2D-4F80-B691-634F5B711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81BE50-3728-48DB-91EE-D9B45F1C7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F3158-1CB5-4922-9987-AAB9B03841F9}" type="datetimeFigureOut">
              <a:rPr lang="tr-TR" smtClean="0"/>
              <a:t>21.05.2021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12FF33-EE79-406A-90C7-0D2EF0863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E5525B-F870-4136-A983-4B17B7BCA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C8C17-372B-467E-86D0-5BF3640CCF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40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11171A1-F54C-45F9-8D8F-E7A7A2DAD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tr-TR" sz="4000" dirty="0"/>
              <a:t>Sentiment Analysis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98EB323-56E6-4D34-9C58-DB2274916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4078224"/>
            <a:ext cx="2926080" cy="1307592"/>
          </a:xfrm>
        </p:spPr>
        <p:txBody>
          <a:bodyPr>
            <a:normAutofit/>
          </a:bodyPr>
          <a:lstStyle/>
          <a:p>
            <a:pPr algn="l"/>
            <a:r>
              <a:rPr lang="tr-TR" sz="2000" dirty="0"/>
              <a:t>Havvanur </a:t>
            </a:r>
            <a:r>
              <a:rPr lang="tr-TR" sz="2000"/>
              <a:t>Dervişoğlu </a:t>
            </a:r>
            <a:endParaRPr lang="tr-TR" sz="2000" dirty="0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BED5AC2-A7AD-45E9-BF30-C5CB0557B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06" r="-1" b="-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085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61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A0820CE-319E-4409-BEEB-73FE67184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35" b="937"/>
          <a:stretch/>
        </p:blipFill>
        <p:spPr>
          <a:xfrm>
            <a:off x="615790" y="508000"/>
            <a:ext cx="10960420" cy="579269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849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61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718C56D6-FB1A-4FF6-BEA8-B26A2F530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4" r="600"/>
          <a:stretch/>
        </p:blipFill>
        <p:spPr>
          <a:xfrm>
            <a:off x="615790" y="508000"/>
            <a:ext cx="10960420" cy="579269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221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1AE053D-86B3-4F1E-A605-E9641640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Kelime Bulutları</a:t>
            </a:r>
            <a:b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Film Yorumları Veri Seti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E0EFCC3-4278-4919-B873-B339BE87D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40" y="1875595"/>
            <a:ext cx="9581322" cy="47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2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61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026B092-B68B-45EE-9F76-5DDAC8242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7" r="-1" b="-1"/>
          <a:stretch/>
        </p:blipFill>
        <p:spPr>
          <a:xfrm>
            <a:off x="615790" y="508000"/>
            <a:ext cx="10960420" cy="579269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84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B1F5BEB-EB22-4CEA-9902-06E573CB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tr-TR" sz="5400"/>
              <a:t>Word2Vec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0340F7-C6F6-424F-8AF3-819AB261B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979443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b="1" dirty="0" err="1"/>
              <a:t>Hyperparameters</a:t>
            </a:r>
            <a:r>
              <a:rPr lang="tr-TR" b="1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 dirty="0"/>
              <a:t> </a:t>
            </a:r>
            <a:r>
              <a:rPr lang="tr-TR" sz="2200" b="1" dirty="0" err="1"/>
              <a:t>vector_size</a:t>
            </a:r>
            <a:r>
              <a:rPr lang="tr-TR" sz="2200" b="1" dirty="0"/>
              <a:t> </a:t>
            </a:r>
            <a:r>
              <a:rPr lang="tr-TR" sz="2200" dirty="0"/>
              <a:t>= kelimelerin ifade edileceği vektörün boyut sayısı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 dirty="0"/>
              <a:t> </a:t>
            </a:r>
            <a:r>
              <a:rPr lang="en-US" sz="2200" b="1" dirty="0"/>
              <a:t>window</a:t>
            </a:r>
            <a:r>
              <a:rPr lang="en-US" sz="2200" dirty="0"/>
              <a:t> = current </a:t>
            </a:r>
            <a:r>
              <a:rPr lang="en-US" sz="2200" dirty="0" err="1"/>
              <a:t>ve</a:t>
            </a:r>
            <a:r>
              <a:rPr lang="en-US" sz="2200" dirty="0"/>
              <a:t> predicted word </a:t>
            </a:r>
            <a:r>
              <a:rPr lang="en-US" sz="2200" dirty="0" err="1"/>
              <a:t>arasındaki</a:t>
            </a:r>
            <a:r>
              <a:rPr lang="en-US" sz="2200" dirty="0"/>
              <a:t> </a:t>
            </a:r>
            <a:r>
              <a:rPr lang="en-US" sz="2200" dirty="0" err="1"/>
              <a:t>maksimum</a:t>
            </a:r>
            <a:r>
              <a:rPr lang="en-US" sz="2200" dirty="0"/>
              <a:t> </a:t>
            </a:r>
            <a:r>
              <a:rPr lang="en-US" sz="2200" dirty="0" err="1"/>
              <a:t>mesafe</a:t>
            </a:r>
            <a:endParaRPr lang="tr-TR" sz="2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 dirty="0"/>
              <a:t> </a:t>
            </a:r>
            <a:r>
              <a:rPr lang="tr-TR" sz="2200" b="1" dirty="0" err="1"/>
              <a:t>sg</a:t>
            </a:r>
            <a:r>
              <a:rPr lang="tr-TR" sz="2200" dirty="0"/>
              <a:t> = 0 </a:t>
            </a:r>
            <a:r>
              <a:rPr lang="tr-TR" sz="2200" dirty="0" err="1"/>
              <a:t>cbow</a:t>
            </a:r>
            <a:r>
              <a:rPr lang="tr-TR" sz="2200" dirty="0"/>
              <a:t>, 1 </a:t>
            </a:r>
            <a:r>
              <a:rPr lang="tr-TR" sz="2200" dirty="0" err="1"/>
              <a:t>skip</a:t>
            </a:r>
            <a:r>
              <a:rPr lang="tr-TR" sz="2200" dirty="0"/>
              <a:t>-gram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 dirty="0"/>
              <a:t> </a:t>
            </a:r>
            <a:r>
              <a:rPr lang="tr-TR" sz="2200" b="1" dirty="0" err="1"/>
              <a:t>alpha</a:t>
            </a:r>
            <a:r>
              <a:rPr lang="tr-TR" sz="2200" dirty="0"/>
              <a:t> = başlangıç </a:t>
            </a:r>
            <a:r>
              <a:rPr lang="tr-TR" sz="2200" dirty="0" err="1"/>
              <a:t>learning</a:t>
            </a:r>
            <a:r>
              <a:rPr lang="tr-TR" sz="2200" dirty="0"/>
              <a:t> rate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 dirty="0"/>
              <a:t> </a:t>
            </a:r>
            <a:r>
              <a:rPr lang="tr-TR" sz="2200" b="1" dirty="0" err="1"/>
              <a:t>epoch</a:t>
            </a:r>
            <a:r>
              <a:rPr lang="tr-TR" sz="2200" dirty="0"/>
              <a:t> = </a:t>
            </a:r>
            <a:r>
              <a:rPr lang="tr-TR" sz="2200" dirty="0" err="1"/>
              <a:t>iterasyon</a:t>
            </a:r>
            <a:r>
              <a:rPr lang="tr-TR" sz="2200" dirty="0"/>
              <a:t> sayısı</a:t>
            </a:r>
          </a:p>
          <a:p>
            <a:pPr marL="457200" lvl="1" indent="0">
              <a:buNone/>
            </a:pP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125232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03A8E3E-AC4C-4032-A8B0-ED8E10AC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/>
              <a:t>Denemeler: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812167-0545-42FD-B911-9D01250E3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2200"/>
              <a:t> Üç farklı hyperparametre değişimi incelenip diğer parametreler sabit tutulmuştur: (sg=0(cbow) epoch=25 negative=5 hepsinde sabit)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/>
              <a:t>  </a:t>
            </a:r>
            <a:r>
              <a:rPr lang="tr-TR" sz="2200" b="1"/>
              <a:t>learning rate: </a:t>
            </a:r>
            <a:r>
              <a:rPr lang="tr-TR" sz="2200"/>
              <a:t>[</a:t>
            </a:r>
            <a:r>
              <a:rPr lang="en-US" sz="2200"/>
              <a:t>0.5</a:t>
            </a:r>
            <a:r>
              <a:rPr lang="tr-TR" sz="2200"/>
              <a:t>,</a:t>
            </a:r>
            <a:r>
              <a:rPr lang="en-US" sz="2200"/>
              <a:t> 0.01</a:t>
            </a:r>
            <a:r>
              <a:rPr lang="tr-TR" sz="2200"/>
              <a:t>,</a:t>
            </a:r>
            <a:r>
              <a:rPr lang="en-US" sz="2200"/>
              <a:t> 0.05</a:t>
            </a:r>
            <a:r>
              <a:rPr lang="tr-TR" sz="2200"/>
              <a:t>,</a:t>
            </a:r>
            <a:r>
              <a:rPr lang="en-US" sz="2200"/>
              <a:t> 0.1</a:t>
            </a:r>
            <a:r>
              <a:rPr lang="tr-TR" sz="2200"/>
              <a:t>]</a:t>
            </a:r>
            <a:r>
              <a:rPr lang="en-US" sz="2200"/>
              <a:t> her biri window = 3, vector_size = 150</a:t>
            </a:r>
            <a:endParaRPr lang="tr-TR" sz="2200"/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/>
              <a:t>  </a:t>
            </a:r>
            <a:r>
              <a:rPr lang="en-US" sz="2200" b="1"/>
              <a:t>window</a:t>
            </a:r>
            <a:r>
              <a:rPr lang="tr-TR" sz="2200" b="1"/>
              <a:t>:</a:t>
            </a:r>
            <a:r>
              <a:rPr lang="en-US" sz="2200"/>
              <a:t> </a:t>
            </a:r>
            <a:r>
              <a:rPr lang="tr-TR" sz="2200"/>
              <a:t>[</a:t>
            </a:r>
            <a:r>
              <a:rPr lang="en-US" sz="2200"/>
              <a:t>3</a:t>
            </a:r>
            <a:r>
              <a:rPr lang="tr-TR" sz="2200"/>
              <a:t>,</a:t>
            </a:r>
            <a:r>
              <a:rPr lang="en-US" sz="2200"/>
              <a:t> 5</a:t>
            </a:r>
            <a:r>
              <a:rPr lang="tr-TR" sz="2200"/>
              <a:t>,</a:t>
            </a:r>
            <a:r>
              <a:rPr lang="en-US" sz="2200"/>
              <a:t> 7</a:t>
            </a:r>
            <a:r>
              <a:rPr lang="tr-TR" sz="2200"/>
              <a:t>]</a:t>
            </a:r>
            <a:r>
              <a:rPr lang="en-US" sz="2200"/>
              <a:t> her biri alpha = 0.05, vector_size = 150 </a:t>
            </a:r>
            <a:endParaRPr lang="tr-TR" sz="2200"/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/>
              <a:t> </a:t>
            </a:r>
            <a:r>
              <a:rPr lang="en-US" sz="2200" b="1"/>
              <a:t>vector_size</a:t>
            </a:r>
            <a:r>
              <a:rPr lang="tr-TR" sz="2200" b="1"/>
              <a:t>:</a:t>
            </a:r>
            <a:r>
              <a:rPr lang="en-US" sz="2200" b="1"/>
              <a:t> </a:t>
            </a:r>
            <a:r>
              <a:rPr lang="tr-TR" sz="2200"/>
              <a:t>[</a:t>
            </a:r>
            <a:r>
              <a:rPr lang="en-US" sz="2200"/>
              <a:t>25</a:t>
            </a:r>
            <a:r>
              <a:rPr lang="tr-TR" sz="2200"/>
              <a:t>,</a:t>
            </a:r>
            <a:r>
              <a:rPr lang="en-US" sz="2200"/>
              <a:t> 50</a:t>
            </a:r>
            <a:r>
              <a:rPr lang="tr-TR" sz="2200"/>
              <a:t>,</a:t>
            </a:r>
            <a:r>
              <a:rPr lang="en-US" sz="2200"/>
              <a:t> 150</a:t>
            </a:r>
            <a:r>
              <a:rPr lang="tr-TR" sz="2200"/>
              <a:t>,</a:t>
            </a:r>
            <a:r>
              <a:rPr lang="en-US" sz="2200"/>
              <a:t> 200</a:t>
            </a:r>
            <a:r>
              <a:rPr lang="tr-TR" sz="2200"/>
              <a:t>]</a:t>
            </a:r>
            <a:r>
              <a:rPr lang="en-US" sz="2200"/>
              <a:t> her biri  için window = 3, alpha = 0.05</a:t>
            </a:r>
            <a:endParaRPr lang="tr-TR" sz="2200"/>
          </a:p>
        </p:txBody>
      </p:sp>
    </p:spTree>
    <p:extLst>
      <p:ext uri="{BB962C8B-B14F-4D97-AF65-F5344CB8AC3E}">
        <p14:creationId xmlns:p14="http://schemas.microsoft.com/office/powerpoint/2010/main" val="4030200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FBFF51C-D8B1-493A-A0C0-98B644B7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Word2Vec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Twitter Veri </a:t>
            </a:r>
            <a:r>
              <a:rPr lang="en-US" sz="6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Seti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0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841D2D-AE3A-4F8A-9218-0A575C6D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51DD58A1-040D-4861-A3A6-87CB173E34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6127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3093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93A93B-220C-41BB-BE54-E6C482A4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2A86D9-1BAC-4722-A650-E6BB22F08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4D4EE12-41F7-43D0-B581-F9AE5A3884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65125"/>
            <a:ext cx="10515599" cy="5811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548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87AC7F-D3DC-4E0E-AFBE-049D7B47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4D0FA9-E589-4421-9F5B-6E6CFC1AE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5334DA9-39F3-4A72-B567-489C22AAB7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278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EB3F4E5-DC46-42BC-847B-BBDFC4E4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tr-TR" sz="5400"/>
              <a:t>Sunum İçeriği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C15C784-D6DB-4389-95DA-232922550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9259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277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FBFF51C-D8B1-493A-A0C0-98B644B7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Word2Vec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Film Yorumları Veri Seti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8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AD9D7-B7FA-4DE2-A75E-D1DE720C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E8C66A-DC94-470C-9D2C-82F5A7B0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A1FC11A-D3BE-4A1C-9766-36ACC4D6F8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0791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4B3B26-8958-4BFD-B011-AD65C8F1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C7A13C-10EC-4A12-A040-669A66FD2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1C669AF-22CC-44DA-B03F-6CF6543E63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611678" cy="5811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994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EEE4C1-DC2E-4708-8B41-D9D24195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E341F1-E1E3-44A3-9913-BF3F9068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914B883-1076-48BE-BCEF-6900EDCB5B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4"/>
            <a:ext cx="10611678" cy="59462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8698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B1F5BEB-EB22-4CEA-9902-06E573CB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tr-TR" sz="5400" dirty="0"/>
              <a:t>Doc2Vec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0340F7-C6F6-424F-8AF3-819AB261B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200" b="1" dirty="0" err="1"/>
              <a:t>Hyperparameters</a:t>
            </a:r>
            <a:r>
              <a:rPr lang="tr-TR" sz="2200" b="1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 dirty="0"/>
              <a:t> </a:t>
            </a:r>
            <a:r>
              <a:rPr lang="tr-TR" sz="2200" b="1" dirty="0" err="1"/>
              <a:t>vector_size</a:t>
            </a:r>
            <a:r>
              <a:rPr lang="tr-TR" sz="2200" b="1" dirty="0"/>
              <a:t> </a:t>
            </a:r>
            <a:r>
              <a:rPr lang="tr-TR" sz="2200" dirty="0"/>
              <a:t>= kelimelerin ifade edileceği vektörün boyut sayısı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 dirty="0"/>
              <a:t> </a:t>
            </a:r>
            <a:r>
              <a:rPr lang="en-US" sz="2200" b="1" dirty="0"/>
              <a:t>window</a:t>
            </a:r>
            <a:r>
              <a:rPr lang="en-US" sz="2200" dirty="0"/>
              <a:t> = current </a:t>
            </a:r>
            <a:r>
              <a:rPr lang="en-US" sz="2200" dirty="0" err="1"/>
              <a:t>ve</a:t>
            </a:r>
            <a:r>
              <a:rPr lang="en-US" sz="2200" dirty="0"/>
              <a:t> predicted word </a:t>
            </a:r>
            <a:r>
              <a:rPr lang="en-US" sz="2200" dirty="0" err="1"/>
              <a:t>arasındaki</a:t>
            </a:r>
            <a:r>
              <a:rPr lang="en-US" sz="2200" dirty="0"/>
              <a:t> </a:t>
            </a:r>
            <a:r>
              <a:rPr lang="en-US" sz="2200" dirty="0" err="1"/>
              <a:t>maksimum</a:t>
            </a:r>
            <a:r>
              <a:rPr lang="en-US" sz="2200" dirty="0"/>
              <a:t> </a:t>
            </a:r>
            <a:r>
              <a:rPr lang="en-US" sz="2200" dirty="0" err="1"/>
              <a:t>mesafe</a:t>
            </a:r>
            <a:endParaRPr lang="tr-TR" sz="2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 b="1" dirty="0"/>
              <a:t> </a:t>
            </a:r>
            <a:r>
              <a:rPr lang="tr-TR" sz="2200" b="1" dirty="0" err="1"/>
              <a:t>alpha</a:t>
            </a:r>
            <a:r>
              <a:rPr lang="tr-TR" sz="2200" dirty="0"/>
              <a:t> = başlangıç </a:t>
            </a:r>
            <a:r>
              <a:rPr lang="tr-TR" sz="2200" dirty="0" err="1"/>
              <a:t>learning</a:t>
            </a:r>
            <a:r>
              <a:rPr lang="tr-TR" sz="2200" dirty="0"/>
              <a:t> rate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 dirty="0"/>
              <a:t> </a:t>
            </a:r>
            <a:r>
              <a:rPr lang="tr-TR" sz="2200" b="1" dirty="0" err="1"/>
              <a:t>epoch</a:t>
            </a:r>
            <a:r>
              <a:rPr lang="tr-TR" sz="2200" dirty="0"/>
              <a:t> = </a:t>
            </a:r>
            <a:r>
              <a:rPr lang="tr-TR" sz="2200" dirty="0" err="1"/>
              <a:t>iterasyon</a:t>
            </a:r>
            <a:r>
              <a:rPr lang="tr-TR" sz="2200" dirty="0"/>
              <a:t> sayısı</a:t>
            </a:r>
          </a:p>
          <a:p>
            <a:pPr marL="457200" lvl="1" indent="0">
              <a:buNone/>
            </a:pP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903306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03A8E3E-AC4C-4032-A8B0-ED8E10AC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/>
              <a:t>Denemeler: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812167-0545-42FD-B911-9D01250E3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2200"/>
              <a:t> Üç farklı hyperparametre değişimi incelenip diğer parametreler sabit tutulmuştur: (sg=0(cbow) epoch=25 negative=5 hepsinde sabit)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/>
              <a:t>  </a:t>
            </a:r>
            <a:r>
              <a:rPr lang="tr-TR" sz="2200" b="1"/>
              <a:t>learning rate: </a:t>
            </a:r>
            <a:r>
              <a:rPr lang="tr-TR" sz="2200"/>
              <a:t>[</a:t>
            </a:r>
            <a:r>
              <a:rPr lang="en-US" sz="2200"/>
              <a:t>0.5</a:t>
            </a:r>
            <a:r>
              <a:rPr lang="tr-TR" sz="2200"/>
              <a:t>,</a:t>
            </a:r>
            <a:r>
              <a:rPr lang="en-US" sz="2200"/>
              <a:t> 0.01</a:t>
            </a:r>
            <a:r>
              <a:rPr lang="tr-TR" sz="2200"/>
              <a:t>,</a:t>
            </a:r>
            <a:r>
              <a:rPr lang="en-US" sz="2200"/>
              <a:t> 0.05</a:t>
            </a:r>
            <a:r>
              <a:rPr lang="tr-TR" sz="2200"/>
              <a:t>,</a:t>
            </a:r>
            <a:r>
              <a:rPr lang="en-US" sz="2200"/>
              <a:t> 0.1</a:t>
            </a:r>
            <a:r>
              <a:rPr lang="tr-TR" sz="2200"/>
              <a:t>]</a:t>
            </a:r>
            <a:r>
              <a:rPr lang="en-US" sz="2200"/>
              <a:t> her biri window = 3, vector_size = 150</a:t>
            </a:r>
            <a:endParaRPr lang="tr-TR" sz="2200"/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/>
              <a:t>  </a:t>
            </a:r>
            <a:r>
              <a:rPr lang="en-US" sz="2200" b="1"/>
              <a:t>window</a:t>
            </a:r>
            <a:r>
              <a:rPr lang="tr-TR" sz="2200" b="1"/>
              <a:t>:</a:t>
            </a:r>
            <a:r>
              <a:rPr lang="en-US" sz="2200"/>
              <a:t> </a:t>
            </a:r>
            <a:r>
              <a:rPr lang="tr-TR" sz="2200"/>
              <a:t>[</a:t>
            </a:r>
            <a:r>
              <a:rPr lang="en-US" sz="2200"/>
              <a:t>3</a:t>
            </a:r>
            <a:r>
              <a:rPr lang="tr-TR" sz="2200"/>
              <a:t>,</a:t>
            </a:r>
            <a:r>
              <a:rPr lang="en-US" sz="2200"/>
              <a:t> 5</a:t>
            </a:r>
            <a:r>
              <a:rPr lang="tr-TR" sz="2200"/>
              <a:t>,</a:t>
            </a:r>
            <a:r>
              <a:rPr lang="en-US" sz="2200"/>
              <a:t> 7</a:t>
            </a:r>
            <a:r>
              <a:rPr lang="tr-TR" sz="2200"/>
              <a:t>]</a:t>
            </a:r>
            <a:r>
              <a:rPr lang="en-US" sz="2200"/>
              <a:t> her biri alpha = 0.05, vector_size = 150 </a:t>
            </a:r>
            <a:endParaRPr lang="tr-TR" sz="2200"/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/>
              <a:t> </a:t>
            </a:r>
            <a:r>
              <a:rPr lang="en-US" sz="2200" b="1"/>
              <a:t>vector_size</a:t>
            </a:r>
            <a:r>
              <a:rPr lang="tr-TR" sz="2200" b="1"/>
              <a:t>:</a:t>
            </a:r>
            <a:r>
              <a:rPr lang="en-US" sz="2200" b="1"/>
              <a:t> </a:t>
            </a:r>
            <a:r>
              <a:rPr lang="tr-TR" sz="2200"/>
              <a:t>[</a:t>
            </a:r>
            <a:r>
              <a:rPr lang="en-US" sz="2200"/>
              <a:t>25</a:t>
            </a:r>
            <a:r>
              <a:rPr lang="tr-TR" sz="2200"/>
              <a:t>,</a:t>
            </a:r>
            <a:r>
              <a:rPr lang="en-US" sz="2200"/>
              <a:t> 50</a:t>
            </a:r>
            <a:r>
              <a:rPr lang="tr-TR" sz="2200"/>
              <a:t>,</a:t>
            </a:r>
            <a:r>
              <a:rPr lang="en-US" sz="2200"/>
              <a:t> 150</a:t>
            </a:r>
            <a:r>
              <a:rPr lang="tr-TR" sz="2200"/>
              <a:t>,</a:t>
            </a:r>
            <a:r>
              <a:rPr lang="en-US" sz="2200"/>
              <a:t> 200</a:t>
            </a:r>
            <a:r>
              <a:rPr lang="tr-TR" sz="2200"/>
              <a:t>]</a:t>
            </a:r>
            <a:r>
              <a:rPr lang="en-US" sz="2200"/>
              <a:t> her biri  için window = 3, alpha = 0.05</a:t>
            </a:r>
            <a:endParaRPr lang="tr-TR" sz="2200"/>
          </a:p>
        </p:txBody>
      </p:sp>
    </p:spTree>
    <p:extLst>
      <p:ext uri="{BB962C8B-B14F-4D97-AF65-F5344CB8AC3E}">
        <p14:creationId xmlns:p14="http://schemas.microsoft.com/office/powerpoint/2010/main" val="528409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FBFF51C-D8B1-493A-A0C0-98B644B7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Doc2Vec</a:t>
            </a:r>
            <a:b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Twitter Veri Seti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95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AF234D-036B-46F1-89D3-B01F350E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4FF5B0-2FCB-4AC2-8AC9-C491C12C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6F65884-485B-454D-A0B1-7F758888EB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65125"/>
            <a:ext cx="10515599" cy="59362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1196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319A95-A0D0-4397-B0FC-D2BDF338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D3941D-DFF8-4CB7-90F9-D58424C7D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1DFA98D-72C5-4AB4-A44C-0BDDBC3D41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65125"/>
            <a:ext cx="10601739" cy="5811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4408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FA1A04-AB7D-46CE-9E94-32C85C90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B9D3DF-4622-44DC-A1EF-51256D2D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05CB60C-C41D-422E-A86D-EF25C9F963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94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C572BA-A591-4F55-BE56-76636DB1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Kullanılan Araçlar Ve Teknolojiler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1C0BE3E-B110-45B4-9D4B-2C0E51CC6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60" y="1328668"/>
            <a:ext cx="3314913" cy="435133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A91E8E6-62B5-4514-A059-308799013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587" y="1199321"/>
            <a:ext cx="2390775" cy="248602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3ABB020-A1A5-4C64-9568-55FBF7CAE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587" y="3923817"/>
            <a:ext cx="2867954" cy="175618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C6EAB875-BA69-40CE-A59C-4278A757946C}"/>
              </a:ext>
            </a:extLst>
          </p:cNvPr>
          <p:cNvSpPr txBox="1"/>
          <p:nvPr/>
        </p:nvSpPr>
        <p:spPr>
          <a:xfrm>
            <a:off x="8150087" y="1690688"/>
            <a:ext cx="37868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 err="1"/>
              <a:t>Gensim</a:t>
            </a:r>
            <a:endParaRPr lang="tr-T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 err="1"/>
              <a:t>Regex</a:t>
            </a:r>
            <a:endParaRPr lang="tr-T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 err="1"/>
              <a:t>numpy</a:t>
            </a:r>
            <a:endParaRPr lang="tr-T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 err="1"/>
              <a:t>pandas</a:t>
            </a:r>
            <a:endParaRPr lang="tr-T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 err="1"/>
              <a:t>scikit-learn</a:t>
            </a:r>
            <a:endParaRPr lang="tr-T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 err="1"/>
              <a:t>matplotlib</a:t>
            </a:r>
            <a:endParaRPr lang="tr-T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 err="1"/>
              <a:t>seaborn</a:t>
            </a:r>
            <a:endParaRPr lang="tr-T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 err="1"/>
              <a:t>nltk</a:t>
            </a:r>
            <a:endParaRPr lang="tr-T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 err="1"/>
              <a:t>streamlit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460452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FBFF51C-D8B1-493A-A0C0-98B644B7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2Vec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Film </a:t>
            </a: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Yorumları</a:t>
            </a: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Veri </a:t>
            </a: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Seti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50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0ECA2B-A0B4-45A5-817D-3980DF1B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DB7499-8E8C-4A20-9553-10EBE8B6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6" name="Grafik 5">
            <a:extLst>
              <a:ext uri="{FF2B5EF4-FFF2-40B4-BE49-F238E27FC236}">
                <a16:creationId xmlns:a16="http://schemas.microsoft.com/office/drawing/2014/main" id="{ADEB1D40-51BD-42D7-9813-040AC916CB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391075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0554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3661C5-9369-4FBC-B1D3-2FF37EA6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0642CA-FB6C-4F78-81CE-B3E2677C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E900A97-36C4-4657-8FDC-03286352CB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6963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BF946C-4EE7-4176-B730-ACDF646B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1EA90C-97B5-46C1-8FEF-89B29ECF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5DA2943-E4AA-4548-81F2-C5507890F2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9889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B1F5BEB-EB22-4CEA-9902-06E573CB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tr-TR" sz="5400" dirty="0" err="1"/>
              <a:t>FastText</a:t>
            </a:r>
            <a:endParaRPr lang="tr-TR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0340F7-C6F6-424F-8AF3-819AB261B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200" b="1" dirty="0" err="1"/>
              <a:t>Hyperparameters</a:t>
            </a:r>
            <a:r>
              <a:rPr lang="tr-TR" sz="2200" b="1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 dirty="0"/>
              <a:t> </a:t>
            </a:r>
            <a:r>
              <a:rPr lang="tr-TR" sz="2200" b="1" dirty="0" err="1"/>
              <a:t>vector_size</a:t>
            </a:r>
            <a:r>
              <a:rPr lang="tr-TR" sz="2200" b="1" dirty="0"/>
              <a:t> </a:t>
            </a:r>
            <a:r>
              <a:rPr lang="tr-TR" sz="2200" dirty="0"/>
              <a:t>= kelimelerin ifade edileceği vektörün boyut sayısı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 dirty="0"/>
              <a:t> </a:t>
            </a:r>
            <a:r>
              <a:rPr lang="en-US" sz="2200" b="1" dirty="0"/>
              <a:t>window</a:t>
            </a:r>
            <a:r>
              <a:rPr lang="en-US" sz="2200" dirty="0"/>
              <a:t> = current </a:t>
            </a:r>
            <a:r>
              <a:rPr lang="en-US" sz="2200" dirty="0" err="1"/>
              <a:t>ve</a:t>
            </a:r>
            <a:r>
              <a:rPr lang="en-US" sz="2200" dirty="0"/>
              <a:t> predicted word </a:t>
            </a:r>
            <a:r>
              <a:rPr lang="en-US" sz="2200" dirty="0" err="1"/>
              <a:t>arasındaki</a:t>
            </a:r>
            <a:r>
              <a:rPr lang="en-US" sz="2200" dirty="0"/>
              <a:t> </a:t>
            </a:r>
            <a:r>
              <a:rPr lang="en-US" sz="2200" dirty="0" err="1"/>
              <a:t>maksimum</a:t>
            </a:r>
            <a:r>
              <a:rPr lang="en-US" sz="2200" dirty="0"/>
              <a:t> </a:t>
            </a:r>
            <a:r>
              <a:rPr lang="en-US" sz="2200" dirty="0" err="1"/>
              <a:t>mesafe</a:t>
            </a:r>
            <a:endParaRPr lang="tr-TR" sz="2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 b="1" dirty="0"/>
              <a:t> </a:t>
            </a:r>
            <a:r>
              <a:rPr lang="tr-TR" sz="2200" b="1" dirty="0" err="1"/>
              <a:t>min_n</a:t>
            </a:r>
            <a:r>
              <a:rPr lang="tr-TR" sz="2200" b="1" dirty="0"/>
              <a:t>: </a:t>
            </a:r>
            <a:r>
              <a:rPr lang="tr-TR" sz="2200" dirty="0" err="1"/>
              <a:t>char</a:t>
            </a:r>
            <a:r>
              <a:rPr lang="tr-TR" sz="2200" dirty="0"/>
              <a:t> </a:t>
            </a:r>
            <a:r>
              <a:rPr lang="tr-TR" sz="2200" dirty="0" err="1"/>
              <a:t>ngram</a:t>
            </a:r>
            <a:r>
              <a:rPr lang="tr-TR" sz="2200" dirty="0"/>
              <a:t> minimum uzunluğu (default:3)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 dirty="0"/>
              <a:t> </a:t>
            </a:r>
            <a:r>
              <a:rPr lang="en-US" sz="2200" b="1" dirty="0" err="1"/>
              <a:t>max_n</a:t>
            </a:r>
            <a:r>
              <a:rPr lang="en-US" sz="2200" b="1" dirty="0"/>
              <a:t>: </a:t>
            </a:r>
            <a:r>
              <a:rPr lang="en-US" sz="2200" dirty="0"/>
              <a:t>max length of char </a:t>
            </a:r>
            <a:r>
              <a:rPr lang="en-US" sz="2200" dirty="0" err="1"/>
              <a:t>ngrams</a:t>
            </a:r>
            <a:r>
              <a:rPr lang="en-US" sz="2200" dirty="0"/>
              <a:t> (</a:t>
            </a:r>
            <a:r>
              <a:rPr lang="tr-TR" sz="2200" dirty="0"/>
              <a:t>d</a:t>
            </a:r>
            <a:r>
              <a:rPr lang="en-US" sz="2200" dirty="0" err="1"/>
              <a:t>efault</a:t>
            </a:r>
            <a:r>
              <a:rPr lang="tr-TR" sz="2200" dirty="0"/>
              <a:t>:</a:t>
            </a:r>
            <a:r>
              <a:rPr lang="en-US" sz="2200" dirty="0"/>
              <a:t> 6)</a:t>
            </a:r>
            <a:endParaRPr lang="tr-TR" sz="2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 dirty="0"/>
              <a:t> </a:t>
            </a:r>
            <a:r>
              <a:rPr lang="tr-TR" sz="2200" b="1" dirty="0" err="1"/>
              <a:t>epoch</a:t>
            </a:r>
            <a:r>
              <a:rPr lang="tr-TR" sz="2200" dirty="0"/>
              <a:t> = </a:t>
            </a:r>
            <a:r>
              <a:rPr lang="tr-TR" sz="2200" dirty="0" err="1"/>
              <a:t>iterasyon</a:t>
            </a:r>
            <a:r>
              <a:rPr lang="tr-TR" sz="2200" dirty="0"/>
              <a:t> sayısı</a:t>
            </a:r>
          </a:p>
          <a:p>
            <a:pPr marL="457200" lvl="1" indent="0">
              <a:buNone/>
            </a:pP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2333142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03A8E3E-AC4C-4032-A8B0-ED8E10AC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 dirty="0"/>
              <a:t>Denemeler: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812167-0545-42FD-B911-9D01250E3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2200" dirty="0"/>
              <a:t> Üç farklı </a:t>
            </a:r>
            <a:r>
              <a:rPr lang="tr-TR" sz="2200" dirty="0" err="1"/>
              <a:t>hyperparametre</a:t>
            </a:r>
            <a:r>
              <a:rPr lang="tr-TR" sz="2200" dirty="0"/>
              <a:t> değişimi incelenip diğer parametreler sabit tutulmuştur: (</a:t>
            </a:r>
            <a:r>
              <a:rPr lang="tr-TR" sz="2200" dirty="0" err="1"/>
              <a:t>sg</a:t>
            </a:r>
            <a:r>
              <a:rPr lang="tr-TR" sz="2200" dirty="0"/>
              <a:t>=1(</a:t>
            </a:r>
            <a:r>
              <a:rPr lang="tr-TR" sz="2200" dirty="0" err="1"/>
              <a:t>skip</a:t>
            </a:r>
            <a:r>
              <a:rPr lang="tr-TR" sz="2200" dirty="0"/>
              <a:t> gram), </a:t>
            </a:r>
            <a:r>
              <a:rPr lang="tr-TR" sz="2200" dirty="0" err="1"/>
              <a:t>epoch</a:t>
            </a:r>
            <a:r>
              <a:rPr lang="tr-TR" sz="2200" dirty="0"/>
              <a:t>=25, </a:t>
            </a:r>
            <a:r>
              <a:rPr lang="tr-TR" sz="2200" dirty="0" err="1"/>
              <a:t>negative</a:t>
            </a:r>
            <a:r>
              <a:rPr lang="tr-TR" sz="2200" dirty="0"/>
              <a:t>=5 , </a:t>
            </a:r>
            <a:r>
              <a:rPr lang="tr-TR" sz="2200" dirty="0" err="1"/>
              <a:t>alpha</a:t>
            </a:r>
            <a:r>
              <a:rPr lang="tr-TR" sz="2200" dirty="0"/>
              <a:t> = 0.065 hepsinde sabit)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 dirty="0"/>
              <a:t>  </a:t>
            </a:r>
            <a:r>
              <a:rPr lang="en-US" sz="2200" b="1" dirty="0" err="1"/>
              <a:t>min_n</a:t>
            </a:r>
            <a:r>
              <a:rPr lang="en-US" sz="2200" b="1" dirty="0"/>
              <a:t>, </a:t>
            </a:r>
            <a:r>
              <a:rPr lang="en-US" sz="2200" b="1" dirty="0" err="1"/>
              <a:t>max_n</a:t>
            </a:r>
            <a:r>
              <a:rPr lang="en-US" sz="2200" b="1" dirty="0"/>
              <a:t> = </a:t>
            </a:r>
            <a:r>
              <a:rPr lang="en-US" sz="2200" dirty="0"/>
              <a:t>(2,4)  (3,6) (4,8) window= 3 </a:t>
            </a:r>
            <a:r>
              <a:rPr lang="en-US" sz="2200" dirty="0" err="1"/>
              <a:t>vector_size</a:t>
            </a:r>
            <a:r>
              <a:rPr lang="en-US" sz="2200" dirty="0"/>
              <a:t>= 150</a:t>
            </a:r>
            <a:r>
              <a:rPr lang="tr-TR" sz="2200" dirty="0"/>
              <a:t>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 b="1" dirty="0"/>
              <a:t>  </a:t>
            </a:r>
            <a:r>
              <a:rPr lang="en-US" sz="2200" b="1" dirty="0"/>
              <a:t>window</a:t>
            </a:r>
            <a:r>
              <a:rPr lang="tr-TR" sz="2200" b="1" dirty="0"/>
              <a:t>=</a:t>
            </a:r>
            <a:r>
              <a:rPr lang="en-US" sz="2200" dirty="0"/>
              <a:t> </a:t>
            </a:r>
            <a:r>
              <a:rPr lang="tr-TR" sz="2200" dirty="0"/>
              <a:t>[</a:t>
            </a:r>
            <a:r>
              <a:rPr lang="en-US" sz="2200" dirty="0"/>
              <a:t>3</a:t>
            </a:r>
            <a:r>
              <a:rPr lang="tr-TR" sz="2200" dirty="0"/>
              <a:t>,</a:t>
            </a:r>
            <a:r>
              <a:rPr lang="en-US" sz="2200" dirty="0"/>
              <a:t> 5</a:t>
            </a:r>
            <a:r>
              <a:rPr lang="tr-TR" sz="2200" dirty="0"/>
              <a:t>,</a:t>
            </a:r>
            <a:r>
              <a:rPr lang="en-US" sz="2200" dirty="0"/>
              <a:t> 7</a:t>
            </a:r>
            <a:r>
              <a:rPr lang="tr-TR" sz="2200" dirty="0"/>
              <a:t>]</a:t>
            </a:r>
            <a:r>
              <a:rPr lang="en-US" sz="2200" dirty="0"/>
              <a:t> </a:t>
            </a:r>
            <a:r>
              <a:rPr lang="en-US" sz="2200" dirty="0" err="1"/>
              <a:t>min,max</a:t>
            </a:r>
            <a:r>
              <a:rPr lang="en-US" sz="2200" dirty="0"/>
              <a:t> = (4,8)</a:t>
            </a:r>
            <a:r>
              <a:rPr lang="tr-TR" sz="2200" dirty="0"/>
              <a:t> </a:t>
            </a:r>
            <a:r>
              <a:rPr lang="en-US" sz="2200" dirty="0"/>
              <a:t>, </a:t>
            </a:r>
            <a:r>
              <a:rPr lang="en-US" sz="2200" dirty="0" err="1"/>
              <a:t>vector_size</a:t>
            </a:r>
            <a:r>
              <a:rPr lang="en-US" sz="2200" dirty="0"/>
              <a:t> = 150 </a:t>
            </a:r>
            <a:endParaRPr lang="tr-TR" sz="2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200" dirty="0"/>
              <a:t> </a:t>
            </a:r>
            <a:r>
              <a:rPr lang="en-US" sz="2200" b="1" dirty="0"/>
              <a:t>vector size = </a:t>
            </a:r>
            <a:r>
              <a:rPr lang="tr-TR" sz="2200" dirty="0"/>
              <a:t>[</a:t>
            </a:r>
            <a:r>
              <a:rPr lang="en-US" sz="2200" dirty="0"/>
              <a:t>25</a:t>
            </a:r>
            <a:r>
              <a:rPr lang="tr-TR" sz="2200" dirty="0"/>
              <a:t>,</a:t>
            </a:r>
            <a:r>
              <a:rPr lang="en-US" sz="2200" dirty="0"/>
              <a:t> 50</a:t>
            </a:r>
            <a:r>
              <a:rPr lang="tr-TR" sz="2200" dirty="0"/>
              <a:t>,</a:t>
            </a:r>
            <a:r>
              <a:rPr lang="en-US" sz="2200" dirty="0"/>
              <a:t> 75</a:t>
            </a:r>
            <a:r>
              <a:rPr lang="tr-TR" sz="2200" dirty="0"/>
              <a:t>,</a:t>
            </a:r>
            <a:r>
              <a:rPr lang="en-US" sz="2200" dirty="0"/>
              <a:t> 100</a:t>
            </a:r>
            <a:r>
              <a:rPr lang="tr-TR" sz="2200" dirty="0"/>
              <a:t>]</a:t>
            </a:r>
            <a:r>
              <a:rPr lang="en-US" sz="2200" dirty="0"/>
              <a:t> window = 3 </a:t>
            </a:r>
            <a:r>
              <a:rPr lang="en-US" sz="2200" dirty="0" err="1"/>
              <a:t>min,max</a:t>
            </a:r>
            <a:r>
              <a:rPr lang="en-US" sz="2200" dirty="0"/>
              <a:t> = (4,8)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2896207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FBFF51C-D8B1-493A-A0C0-98B644B7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FastText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Twitter Veri </a:t>
            </a:r>
            <a:r>
              <a:rPr lang="en-US" sz="6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Seti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02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6A922A-A613-44D0-964E-9BA5E337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43320C-82F9-4709-BD12-0CB5E585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139488D-0163-4073-A818-6DE04B934C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4571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3E9558-E5A8-47CD-880C-2D6A74D5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798727-7856-48AD-8A22-C66ED0BD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511536C-064A-491B-B88A-1D0F67EF3A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0493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CDB3B9-B4B1-4504-89D7-A48CB5B7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4EBA14-65B9-47B4-9700-3D181038E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Grafik 3">
            <a:extLst>
              <a:ext uri="{FF2B5EF4-FFF2-40B4-BE49-F238E27FC236}">
                <a16:creationId xmlns:a16="http://schemas.microsoft.com/office/drawing/2014/main" id="{ADEB1D40-51BD-42D7-9813-040AC916CB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902300"/>
              </p:ext>
            </p:extLst>
          </p:nvPr>
        </p:nvGraphicFramePr>
        <p:xfrm>
          <a:off x="838199" y="365125"/>
          <a:ext cx="10515599" cy="5811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822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C1F1880-CC07-45B8-891E-F8E61F16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tr-TR" sz="4800"/>
              <a:t>Veri Seti</a:t>
            </a:r>
          </a:p>
        </p:txBody>
      </p:sp>
      <p:sp>
        <p:nvSpPr>
          <p:cNvPr id="7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356021-D506-48FF-98AE-B91C3B32E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2200"/>
              <a:t>Çalışmada iki farklı veri seti kullanılmıştır:</a:t>
            </a:r>
          </a:p>
          <a:p>
            <a:pPr lvl="1"/>
            <a:r>
              <a:rPr lang="tr-TR" sz="2200"/>
              <a:t>Türkçe twitter veri seti[1]</a:t>
            </a:r>
          </a:p>
          <a:p>
            <a:pPr lvl="1"/>
            <a:r>
              <a:rPr lang="tr-TR" sz="2200"/>
              <a:t>Türkçe film yorumları[2]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16C421A-8453-4BD5-98EA-4709D45AA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18" y="2569464"/>
            <a:ext cx="3872564" cy="3678936"/>
          </a:xfrm>
          <a:prstGeom prst="rect">
            <a:avLst/>
          </a:prstGeom>
        </p:spPr>
      </p:pic>
      <p:pic>
        <p:nvPicPr>
          <p:cNvPr id="2052" name="Picture 4" descr="Movie Reviews: Mise-en-scène, Definition, Steps, Elements, and Structure">
            <a:extLst>
              <a:ext uri="{FF2B5EF4-FFF2-40B4-BE49-F238E27FC236}">
                <a16:creationId xmlns:a16="http://schemas.microsoft.com/office/drawing/2014/main" id="{67F1EA6B-7909-4B20-9A5D-A45B56AD7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3041904"/>
            <a:ext cx="5468112" cy="27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056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FBFF51C-D8B1-493A-A0C0-98B644B7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FastText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Film </a:t>
            </a: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Yorumları</a:t>
            </a: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Veri </a:t>
            </a: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Seti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6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C0C2B6-1661-48C7-8D6A-A24376DD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DA9263-9ABB-462E-80A5-3B2DCC07D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F294344-D54B-4F56-9BA8-42811B46B8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1325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7911BA-1006-477E-AA5C-265FEA11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6BD85F-AA11-409D-9C1B-50925DB7C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D18FB9E-47BF-4BFB-8E06-3B09C8ABA6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8524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16A2DF-CD16-4F3C-BF41-0B206863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341847-6567-40D6-8831-CD0EA94C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92B7E9E-E634-4759-97CF-35063D068A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5926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F672E82-3C08-4A38-80AD-57509F34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 dirty="0"/>
              <a:t>Sonuç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374155-277F-43E6-B08A-191AEE5B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2200" dirty="0"/>
              <a:t> Word2Vec ve Doc2Vec için </a:t>
            </a:r>
            <a:r>
              <a:rPr lang="tr-TR" sz="2200" dirty="0" err="1"/>
              <a:t>alpha</a:t>
            </a:r>
            <a:r>
              <a:rPr lang="tr-TR" sz="2200" dirty="0"/>
              <a:t> değeri 0.05 iken en iyi sonuçları vermiş, </a:t>
            </a:r>
            <a:r>
              <a:rPr lang="tr-TR" sz="2200" dirty="0" err="1"/>
              <a:t>window</a:t>
            </a:r>
            <a:r>
              <a:rPr lang="tr-TR" sz="2200" dirty="0"/>
              <a:t> 7 için en iyi sonuçları vermiştir.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200" dirty="0"/>
              <a:t> Her algoritma için </a:t>
            </a:r>
            <a:r>
              <a:rPr lang="tr-TR" sz="2200" dirty="0" err="1"/>
              <a:t>vector</a:t>
            </a:r>
            <a:r>
              <a:rPr lang="tr-TR" sz="2200" dirty="0"/>
              <a:t> büyüklüğü arttıkça sonuçlar iyileşmiştir.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200" dirty="0"/>
              <a:t> </a:t>
            </a:r>
            <a:r>
              <a:rPr lang="tr-TR" sz="2200" dirty="0" err="1"/>
              <a:t>Min</a:t>
            </a:r>
            <a:r>
              <a:rPr lang="tr-TR" sz="2200" dirty="0"/>
              <a:t>  ve </a:t>
            </a:r>
            <a:r>
              <a:rPr lang="tr-TR" sz="2200" dirty="0" err="1"/>
              <a:t>max</a:t>
            </a:r>
            <a:r>
              <a:rPr lang="tr-TR" sz="2200" dirty="0"/>
              <a:t> </a:t>
            </a:r>
            <a:r>
              <a:rPr lang="tr-TR" sz="2200" dirty="0" err="1"/>
              <a:t>ngram</a:t>
            </a:r>
            <a:r>
              <a:rPr lang="tr-TR" sz="2200" dirty="0"/>
              <a:t> karakter sayısı </a:t>
            </a:r>
            <a:r>
              <a:rPr lang="tr-TR" sz="2200" dirty="0" err="1"/>
              <a:t>FastText</a:t>
            </a:r>
            <a:r>
              <a:rPr lang="tr-TR" sz="2200" dirty="0"/>
              <a:t> için </a:t>
            </a:r>
            <a:r>
              <a:rPr lang="tr-TR" sz="2200" dirty="0" err="1"/>
              <a:t>corpus’lar</a:t>
            </a:r>
            <a:r>
              <a:rPr lang="tr-TR" sz="2200" dirty="0"/>
              <a:t> arası farklılık göstermiştir.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200" dirty="0"/>
              <a:t> </a:t>
            </a:r>
            <a:r>
              <a:rPr lang="tr-TR" sz="2200" dirty="0" err="1"/>
              <a:t>FastText</a:t>
            </a:r>
            <a:r>
              <a:rPr lang="tr-TR" sz="2200" dirty="0"/>
              <a:t> için </a:t>
            </a:r>
            <a:r>
              <a:rPr lang="tr-TR" sz="2200" dirty="0" err="1"/>
              <a:t>window</a:t>
            </a:r>
            <a:r>
              <a:rPr lang="tr-TR" sz="2200" dirty="0"/>
              <a:t> </a:t>
            </a:r>
            <a:r>
              <a:rPr lang="tr-TR" sz="2200" dirty="0" err="1"/>
              <a:t>boyutuda</a:t>
            </a:r>
            <a:r>
              <a:rPr lang="tr-TR" sz="2200" dirty="0"/>
              <a:t> iki veri setinde farklı değerler için en iyi sonuçlarını vermiştir.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200" dirty="0"/>
              <a:t> Üç yöntemin en yüksek sonuçları karşılaştırıldığında birbirlerinden çok fazla fark görülmemişken, </a:t>
            </a:r>
            <a:r>
              <a:rPr lang="tr-TR" sz="2200" dirty="0" err="1"/>
              <a:t>FastText</a:t>
            </a:r>
            <a:r>
              <a:rPr lang="tr-TR" sz="2200" dirty="0"/>
              <a:t> sonuçlarında biraz daha iyileşme görülmüştür. </a:t>
            </a:r>
          </a:p>
        </p:txBody>
      </p:sp>
    </p:spTree>
    <p:extLst>
      <p:ext uri="{BB962C8B-B14F-4D97-AF65-F5344CB8AC3E}">
        <p14:creationId xmlns:p14="http://schemas.microsoft.com/office/powerpoint/2010/main" val="3979265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06A9DE5-101D-45AE-8FE1-E270B369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75613C9-DFB8-4604-96F4-79E79C51E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87" y="2633472"/>
            <a:ext cx="8197377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80097F-054D-4BFD-81FB-72D81DEA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4DA784-EC99-48A6-890D-C7CAFCC4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[1] </a:t>
            </a:r>
            <a:r>
              <a:rPr lang="tr-TR" u="sng" dirty="0">
                <a:solidFill>
                  <a:schemeClr val="accent1">
                    <a:lumMod val="75000"/>
                  </a:schemeClr>
                </a:solidFill>
              </a:rPr>
              <a:t>http://www.kemik.yildiz.edu.tr/veri_kumelerimiz.html</a:t>
            </a:r>
          </a:p>
          <a:p>
            <a:pPr marL="0" indent="0">
              <a:buNone/>
            </a:pPr>
            <a:r>
              <a:rPr lang="tr-TR" dirty="0"/>
              <a:t>[2] </a:t>
            </a:r>
            <a:r>
              <a:rPr lang="tr-TR" u="sng" dirty="0">
                <a:solidFill>
                  <a:schemeClr val="accent1">
                    <a:lumMod val="75000"/>
                  </a:schemeClr>
                </a:solidFill>
              </a:rPr>
              <a:t>https://www.kaggle.com/mustfkeskin/turkish-movie-sentiment-analysis-dataset</a:t>
            </a:r>
          </a:p>
        </p:txBody>
      </p:sp>
    </p:spTree>
    <p:extLst>
      <p:ext uri="{BB962C8B-B14F-4D97-AF65-F5344CB8AC3E}">
        <p14:creationId xmlns:p14="http://schemas.microsoft.com/office/powerpoint/2010/main" val="12255036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6633AE-669C-4621-9750-EB7096DD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Teşekkürler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7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1A5C6FB-A3C6-4D80-A753-8B53E7A3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Veri Seti</a:t>
            </a:r>
            <a:br>
              <a:rPr lang="en-US" sz="4600" b="1"/>
            </a:br>
            <a:r>
              <a:rPr lang="en-US" sz="4600" b="1"/>
              <a:t>Türkçe Twitter Veri Seti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E61C98E0-ED22-4746-9F38-289488CB1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098" y="2642616"/>
            <a:ext cx="3650299" cy="360578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10E211E-BD4E-4508-B14B-76172210D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88" y="2642616"/>
            <a:ext cx="5422231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4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2C27174-13F2-482E-8C0C-CB28270A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 Seti</a:t>
            </a:r>
            <a:b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Türkçe Film Yorumları Veri Seti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8B39D45C-2ED5-47D5-93F2-A91E1B4C1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115625"/>
            <a:ext cx="7214616" cy="45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1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43C12E8-3640-4353-B980-F79C5D114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5808" y="374926"/>
            <a:ext cx="6452873" cy="596347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6DCCC84-99EB-4F29-8104-CC938EF6E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85" y="280090"/>
            <a:ext cx="4447608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9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71B4688-7503-46CF-A644-6964AB73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Ön İşlem 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D1870274-FE1D-4D58-95C0-0313AFC59E59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İki veri setinde de aynı ön işlem adımları uygulanmıştır: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Küçük harfe dönüştürme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Emoji duygu dönüşümler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StopWords’lerin kaldırılması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Türkçe karakter dönüşümleri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Hyperlinklerin kaldırılması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Rakamların kaldırılması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Noktalama işaretlerinin kaldırılması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Özel karakterlerin kaldırılması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İki harften küçük olan kelimelerin kaldırılması</a:t>
            </a:r>
          </a:p>
        </p:txBody>
      </p:sp>
      <p:pic>
        <p:nvPicPr>
          <p:cNvPr id="5" name="İçerik Yer Tutucusu 4" descr="mavi içeren bir resim&#10;&#10;Açıklama otomatik olarak oluşturuldu">
            <a:extLst>
              <a:ext uri="{FF2B5EF4-FFF2-40B4-BE49-F238E27FC236}">
                <a16:creationId xmlns:a16="http://schemas.microsoft.com/office/drawing/2014/main" id="{68BB7A0F-EF82-4DB7-B424-A0AC66055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2064258"/>
            <a:ext cx="5458968" cy="27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0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D5C3B93-54AA-47E9-BE75-346CCB90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Kelime Bulutları</a:t>
            </a:r>
            <a:b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Twitter Veri seti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DA51B07A-B74D-492A-90FD-8C4436036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61" y="2025992"/>
            <a:ext cx="9730409" cy="46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5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730</Words>
  <Application>Microsoft Office PowerPoint</Application>
  <PresentationFormat>Geniş ekran</PresentationFormat>
  <Paragraphs>99</Paragraphs>
  <Slides>47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47</vt:i4>
      </vt:variant>
    </vt:vector>
  </HeadingPairs>
  <TitlesOfParts>
    <vt:vector size="54" baseType="lpstr">
      <vt:lpstr>Arial</vt:lpstr>
      <vt:lpstr>Arial Black</vt:lpstr>
      <vt:lpstr>Calibri</vt:lpstr>
      <vt:lpstr>Calibri Light</vt:lpstr>
      <vt:lpstr>Rockwell</vt:lpstr>
      <vt:lpstr>Wingdings</vt:lpstr>
      <vt:lpstr>Office Teması</vt:lpstr>
      <vt:lpstr>Sentiment Analysis</vt:lpstr>
      <vt:lpstr>Sunum İçeriği</vt:lpstr>
      <vt:lpstr>Kullanılan Araçlar Ve Teknolojiler</vt:lpstr>
      <vt:lpstr>Veri Seti</vt:lpstr>
      <vt:lpstr>Veri Seti Türkçe Twitter Veri Seti</vt:lpstr>
      <vt:lpstr>Veri Seti Türkçe Film Yorumları Veri Seti</vt:lpstr>
      <vt:lpstr>PowerPoint Sunusu</vt:lpstr>
      <vt:lpstr>Ön İşlem </vt:lpstr>
      <vt:lpstr>Kelime Bulutları Twitter Veri seti</vt:lpstr>
      <vt:lpstr>PowerPoint Sunusu</vt:lpstr>
      <vt:lpstr>PowerPoint Sunusu</vt:lpstr>
      <vt:lpstr>Kelime Bulutları Film Yorumları Veri Seti</vt:lpstr>
      <vt:lpstr>PowerPoint Sunusu</vt:lpstr>
      <vt:lpstr>Word2Vec</vt:lpstr>
      <vt:lpstr>Denemeler:</vt:lpstr>
      <vt:lpstr>Word2Vec Twitter Veri Seti</vt:lpstr>
      <vt:lpstr>PowerPoint Sunusu</vt:lpstr>
      <vt:lpstr>PowerPoint Sunusu</vt:lpstr>
      <vt:lpstr>PowerPoint Sunusu</vt:lpstr>
      <vt:lpstr>Word2Vec Film Yorumları Veri Seti</vt:lpstr>
      <vt:lpstr>PowerPoint Sunusu</vt:lpstr>
      <vt:lpstr>PowerPoint Sunusu</vt:lpstr>
      <vt:lpstr>PowerPoint Sunusu</vt:lpstr>
      <vt:lpstr>Doc2Vec</vt:lpstr>
      <vt:lpstr>Denemeler:</vt:lpstr>
      <vt:lpstr>Doc2Vec Twitter Veri Seti</vt:lpstr>
      <vt:lpstr>PowerPoint Sunusu</vt:lpstr>
      <vt:lpstr>PowerPoint Sunusu</vt:lpstr>
      <vt:lpstr>PowerPoint Sunusu</vt:lpstr>
      <vt:lpstr>Doc2Vec Film Yorumları Veri Seti</vt:lpstr>
      <vt:lpstr>PowerPoint Sunusu</vt:lpstr>
      <vt:lpstr>PowerPoint Sunusu</vt:lpstr>
      <vt:lpstr>PowerPoint Sunusu</vt:lpstr>
      <vt:lpstr>FastText</vt:lpstr>
      <vt:lpstr>Denemeler:</vt:lpstr>
      <vt:lpstr>FastText Twitter Veri Seti</vt:lpstr>
      <vt:lpstr>PowerPoint Sunusu</vt:lpstr>
      <vt:lpstr>PowerPoint Sunusu</vt:lpstr>
      <vt:lpstr>PowerPoint Sunusu</vt:lpstr>
      <vt:lpstr>FastText Film Yorumları Veri Seti</vt:lpstr>
      <vt:lpstr>PowerPoint Sunusu</vt:lpstr>
      <vt:lpstr>PowerPoint Sunusu</vt:lpstr>
      <vt:lpstr>PowerPoint Sunusu</vt:lpstr>
      <vt:lpstr>Sonuç</vt:lpstr>
      <vt:lpstr>DEMO</vt:lpstr>
      <vt:lpstr>Kaynakça</vt:lpstr>
      <vt:lpstr>Teşekkürler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havvanur Dervişoğlu</dc:creator>
  <cp:lastModifiedBy>havvanur Dervişoğlu</cp:lastModifiedBy>
  <cp:revision>15</cp:revision>
  <dcterms:created xsi:type="dcterms:W3CDTF">2021-04-13T17:56:05Z</dcterms:created>
  <dcterms:modified xsi:type="dcterms:W3CDTF">2021-05-21T17:31:18Z</dcterms:modified>
</cp:coreProperties>
</file>