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F38ED-9F16-4120-B41D-F51767709B0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011DF4-816F-4110-A058-0648E8672EF0}">
      <dgm:prSet/>
      <dgm:spPr/>
      <dgm:t>
        <a:bodyPr/>
        <a:lstStyle/>
        <a:p>
          <a:r>
            <a:rPr lang="tr-TR"/>
            <a:t>Methodoloji</a:t>
          </a:r>
          <a:endParaRPr lang="en-US"/>
        </a:p>
      </dgm:t>
    </dgm:pt>
    <dgm:pt modelId="{6A7B060F-35E8-4D7C-99C1-009217725A62}" type="parTrans" cxnId="{CBBE3293-0C9B-4422-BA83-7512FBFC8923}">
      <dgm:prSet/>
      <dgm:spPr/>
      <dgm:t>
        <a:bodyPr/>
        <a:lstStyle/>
        <a:p>
          <a:endParaRPr lang="en-US"/>
        </a:p>
      </dgm:t>
    </dgm:pt>
    <dgm:pt modelId="{658FD0CB-7663-461C-A762-0A274DCF7CB1}" type="sibTrans" cxnId="{CBBE3293-0C9B-4422-BA83-7512FBFC8923}">
      <dgm:prSet/>
      <dgm:spPr/>
      <dgm:t>
        <a:bodyPr/>
        <a:lstStyle/>
        <a:p>
          <a:endParaRPr lang="en-US"/>
        </a:p>
      </dgm:t>
    </dgm:pt>
    <dgm:pt modelId="{9E84E86A-ED8C-4588-AA77-9FDE5E8A75A4}">
      <dgm:prSet/>
      <dgm:spPr/>
      <dgm:t>
        <a:bodyPr/>
        <a:lstStyle/>
        <a:p>
          <a:r>
            <a:rPr lang="tr-TR"/>
            <a:t>Problem -1 (Metin sınıflandırma)</a:t>
          </a:r>
          <a:endParaRPr lang="en-US"/>
        </a:p>
      </dgm:t>
    </dgm:pt>
    <dgm:pt modelId="{90F9B179-A6BC-4DAF-BAA9-BD031A8F79C1}" type="parTrans" cxnId="{3BD25510-2C3D-4322-BC93-6D1EAACBA862}">
      <dgm:prSet/>
      <dgm:spPr/>
      <dgm:t>
        <a:bodyPr/>
        <a:lstStyle/>
        <a:p>
          <a:endParaRPr lang="en-US"/>
        </a:p>
      </dgm:t>
    </dgm:pt>
    <dgm:pt modelId="{B3C85AE2-B998-42E1-8D82-508068BDF865}" type="sibTrans" cxnId="{3BD25510-2C3D-4322-BC93-6D1EAACBA862}">
      <dgm:prSet/>
      <dgm:spPr/>
      <dgm:t>
        <a:bodyPr/>
        <a:lstStyle/>
        <a:p>
          <a:endParaRPr lang="en-US"/>
        </a:p>
      </dgm:t>
    </dgm:pt>
    <dgm:pt modelId="{C596C493-6F9D-43AA-B5F9-96FEE74AFB7B}">
      <dgm:prSet/>
      <dgm:spPr/>
      <dgm:t>
        <a:bodyPr/>
        <a:lstStyle/>
        <a:p>
          <a:r>
            <a:rPr lang="tr-TR"/>
            <a:t>Problem -2 (Duygudurum Analizi)</a:t>
          </a:r>
          <a:endParaRPr lang="en-US"/>
        </a:p>
      </dgm:t>
    </dgm:pt>
    <dgm:pt modelId="{A3DBC476-E873-49CE-AACE-D10B4F5F5413}" type="parTrans" cxnId="{D0A08EE0-B6E7-4382-B772-5E4D2C086AEC}">
      <dgm:prSet/>
      <dgm:spPr/>
      <dgm:t>
        <a:bodyPr/>
        <a:lstStyle/>
        <a:p>
          <a:endParaRPr lang="en-US"/>
        </a:p>
      </dgm:t>
    </dgm:pt>
    <dgm:pt modelId="{07C05DD1-02A8-4877-812F-FE37EF154214}" type="sibTrans" cxnId="{D0A08EE0-B6E7-4382-B772-5E4D2C086AEC}">
      <dgm:prSet/>
      <dgm:spPr/>
      <dgm:t>
        <a:bodyPr/>
        <a:lstStyle/>
        <a:p>
          <a:endParaRPr lang="en-US"/>
        </a:p>
      </dgm:t>
    </dgm:pt>
    <dgm:pt modelId="{6C90F437-FFFC-4DAE-B596-B4C105EA7A62}">
      <dgm:prSet/>
      <dgm:spPr/>
      <dgm:t>
        <a:bodyPr/>
        <a:lstStyle/>
        <a:p>
          <a:r>
            <a:rPr lang="tr-TR"/>
            <a:t>Kaynaklar</a:t>
          </a:r>
          <a:endParaRPr lang="en-US"/>
        </a:p>
      </dgm:t>
    </dgm:pt>
    <dgm:pt modelId="{BADE5205-3616-4C1B-8F89-DF8E0A8D99CF}" type="parTrans" cxnId="{765EC1EC-D622-4512-A869-37B800D269C1}">
      <dgm:prSet/>
      <dgm:spPr/>
      <dgm:t>
        <a:bodyPr/>
        <a:lstStyle/>
        <a:p>
          <a:endParaRPr lang="en-US"/>
        </a:p>
      </dgm:t>
    </dgm:pt>
    <dgm:pt modelId="{58BB9F77-C73D-4604-B950-D98436B6F963}" type="sibTrans" cxnId="{765EC1EC-D622-4512-A869-37B800D269C1}">
      <dgm:prSet/>
      <dgm:spPr/>
      <dgm:t>
        <a:bodyPr/>
        <a:lstStyle/>
        <a:p>
          <a:endParaRPr lang="en-US"/>
        </a:p>
      </dgm:t>
    </dgm:pt>
    <dgm:pt modelId="{0C84D78D-300D-4124-82E9-4BA887ECC4CE}" type="pres">
      <dgm:prSet presAssocID="{E58F38ED-9F16-4120-B41D-F51767709B05}" presName="vert0" presStyleCnt="0">
        <dgm:presLayoutVars>
          <dgm:dir/>
          <dgm:animOne val="branch"/>
          <dgm:animLvl val="lvl"/>
        </dgm:presLayoutVars>
      </dgm:prSet>
      <dgm:spPr/>
    </dgm:pt>
    <dgm:pt modelId="{2AB4E1A1-0220-42EA-A3C5-B06DBECB53A2}" type="pres">
      <dgm:prSet presAssocID="{24011DF4-816F-4110-A058-0648E8672EF0}" presName="thickLine" presStyleLbl="alignNode1" presStyleIdx="0" presStyleCnt="4"/>
      <dgm:spPr/>
    </dgm:pt>
    <dgm:pt modelId="{88B03BB5-4AE1-446D-858D-936D657BC6E7}" type="pres">
      <dgm:prSet presAssocID="{24011DF4-816F-4110-A058-0648E8672EF0}" presName="horz1" presStyleCnt="0"/>
      <dgm:spPr/>
    </dgm:pt>
    <dgm:pt modelId="{BC50B818-B661-4830-9975-05696BA64D0A}" type="pres">
      <dgm:prSet presAssocID="{24011DF4-816F-4110-A058-0648E8672EF0}" presName="tx1" presStyleLbl="revTx" presStyleIdx="0" presStyleCnt="4"/>
      <dgm:spPr/>
    </dgm:pt>
    <dgm:pt modelId="{D11ABED2-42E3-4042-90F1-F788011AA110}" type="pres">
      <dgm:prSet presAssocID="{24011DF4-816F-4110-A058-0648E8672EF0}" presName="vert1" presStyleCnt="0"/>
      <dgm:spPr/>
    </dgm:pt>
    <dgm:pt modelId="{07592708-027D-4A9E-9FB3-60B0A41A9283}" type="pres">
      <dgm:prSet presAssocID="{9E84E86A-ED8C-4588-AA77-9FDE5E8A75A4}" presName="thickLine" presStyleLbl="alignNode1" presStyleIdx="1" presStyleCnt="4"/>
      <dgm:spPr/>
    </dgm:pt>
    <dgm:pt modelId="{9908A75F-92AA-4BCF-A211-A32BB4CD1EA5}" type="pres">
      <dgm:prSet presAssocID="{9E84E86A-ED8C-4588-AA77-9FDE5E8A75A4}" presName="horz1" presStyleCnt="0"/>
      <dgm:spPr/>
    </dgm:pt>
    <dgm:pt modelId="{88C95936-548A-4D70-AAFF-AB22538FDDEC}" type="pres">
      <dgm:prSet presAssocID="{9E84E86A-ED8C-4588-AA77-9FDE5E8A75A4}" presName="tx1" presStyleLbl="revTx" presStyleIdx="1" presStyleCnt="4"/>
      <dgm:spPr/>
    </dgm:pt>
    <dgm:pt modelId="{7A06440A-4F73-48DD-A4B3-B65DD9DA074F}" type="pres">
      <dgm:prSet presAssocID="{9E84E86A-ED8C-4588-AA77-9FDE5E8A75A4}" presName="vert1" presStyleCnt="0"/>
      <dgm:spPr/>
    </dgm:pt>
    <dgm:pt modelId="{6D3A39CC-8030-447B-A1A6-736101D63309}" type="pres">
      <dgm:prSet presAssocID="{C596C493-6F9D-43AA-B5F9-96FEE74AFB7B}" presName="thickLine" presStyleLbl="alignNode1" presStyleIdx="2" presStyleCnt="4"/>
      <dgm:spPr/>
    </dgm:pt>
    <dgm:pt modelId="{0C5512F0-53DA-4A36-9184-B18C111ACDA5}" type="pres">
      <dgm:prSet presAssocID="{C596C493-6F9D-43AA-B5F9-96FEE74AFB7B}" presName="horz1" presStyleCnt="0"/>
      <dgm:spPr/>
    </dgm:pt>
    <dgm:pt modelId="{3CEC0474-86FE-4D9C-8E3D-9BDAB6396872}" type="pres">
      <dgm:prSet presAssocID="{C596C493-6F9D-43AA-B5F9-96FEE74AFB7B}" presName="tx1" presStyleLbl="revTx" presStyleIdx="2" presStyleCnt="4"/>
      <dgm:spPr/>
    </dgm:pt>
    <dgm:pt modelId="{0BBD90C0-BC85-4168-90DE-8135591942BD}" type="pres">
      <dgm:prSet presAssocID="{C596C493-6F9D-43AA-B5F9-96FEE74AFB7B}" presName="vert1" presStyleCnt="0"/>
      <dgm:spPr/>
    </dgm:pt>
    <dgm:pt modelId="{664FD501-34B4-44F6-9A58-B5F9D78F61D0}" type="pres">
      <dgm:prSet presAssocID="{6C90F437-FFFC-4DAE-B596-B4C105EA7A62}" presName="thickLine" presStyleLbl="alignNode1" presStyleIdx="3" presStyleCnt="4"/>
      <dgm:spPr/>
    </dgm:pt>
    <dgm:pt modelId="{849E8315-E1E9-40EE-95FC-365A17755063}" type="pres">
      <dgm:prSet presAssocID="{6C90F437-FFFC-4DAE-B596-B4C105EA7A62}" presName="horz1" presStyleCnt="0"/>
      <dgm:spPr/>
    </dgm:pt>
    <dgm:pt modelId="{BC066576-949F-48D6-B3E1-DF233B087ADC}" type="pres">
      <dgm:prSet presAssocID="{6C90F437-FFFC-4DAE-B596-B4C105EA7A62}" presName="tx1" presStyleLbl="revTx" presStyleIdx="3" presStyleCnt="4"/>
      <dgm:spPr/>
    </dgm:pt>
    <dgm:pt modelId="{FC79CC04-B85F-44CE-BA7A-6A63539A56C3}" type="pres">
      <dgm:prSet presAssocID="{6C90F437-FFFC-4DAE-B596-B4C105EA7A62}" presName="vert1" presStyleCnt="0"/>
      <dgm:spPr/>
    </dgm:pt>
  </dgm:ptLst>
  <dgm:cxnLst>
    <dgm:cxn modelId="{3BD25510-2C3D-4322-BC93-6D1EAACBA862}" srcId="{E58F38ED-9F16-4120-B41D-F51767709B05}" destId="{9E84E86A-ED8C-4588-AA77-9FDE5E8A75A4}" srcOrd="1" destOrd="0" parTransId="{90F9B179-A6BC-4DAF-BAA9-BD031A8F79C1}" sibTransId="{B3C85AE2-B998-42E1-8D82-508068BDF865}"/>
    <dgm:cxn modelId="{19321727-2B62-48A1-A3B8-EC467C85ADCB}" type="presOf" srcId="{E58F38ED-9F16-4120-B41D-F51767709B05}" destId="{0C84D78D-300D-4124-82E9-4BA887ECC4CE}" srcOrd="0" destOrd="0" presId="urn:microsoft.com/office/officeart/2008/layout/LinedList"/>
    <dgm:cxn modelId="{87255B33-1EEC-42FC-88A1-DD6EE579B03D}" type="presOf" srcId="{C596C493-6F9D-43AA-B5F9-96FEE74AFB7B}" destId="{3CEC0474-86FE-4D9C-8E3D-9BDAB6396872}" srcOrd="0" destOrd="0" presId="urn:microsoft.com/office/officeart/2008/layout/LinedList"/>
    <dgm:cxn modelId="{E46AF782-7DE3-4C29-9742-3F624C2FC572}" type="presOf" srcId="{24011DF4-816F-4110-A058-0648E8672EF0}" destId="{BC50B818-B661-4830-9975-05696BA64D0A}" srcOrd="0" destOrd="0" presId="urn:microsoft.com/office/officeart/2008/layout/LinedList"/>
    <dgm:cxn modelId="{092FA085-42B7-4E19-9260-AFBD8FCA3291}" type="presOf" srcId="{6C90F437-FFFC-4DAE-B596-B4C105EA7A62}" destId="{BC066576-949F-48D6-B3E1-DF233B087ADC}" srcOrd="0" destOrd="0" presId="urn:microsoft.com/office/officeart/2008/layout/LinedList"/>
    <dgm:cxn modelId="{07FBE492-DB27-4E83-B5D1-179FC998CE4B}" type="presOf" srcId="{9E84E86A-ED8C-4588-AA77-9FDE5E8A75A4}" destId="{88C95936-548A-4D70-AAFF-AB22538FDDEC}" srcOrd="0" destOrd="0" presId="urn:microsoft.com/office/officeart/2008/layout/LinedList"/>
    <dgm:cxn modelId="{CBBE3293-0C9B-4422-BA83-7512FBFC8923}" srcId="{E58F38ED-9F16-4120-B41D-F51767709B05}" destId="{24011DF4-816F-4110-A058-0648E8672EF0}" srcOrd="0" destOrd="0" parTransId="{6A7B060F-35E8-4D7C-99C1-009217725A62}" sibTransId="{658FD0CB-7663-461C-A762-0A274DCF7CB1}"/>
    <dgm:cxn modelId="{D0A08EE0-B6E7-4382-B772-5E4D2C086AEC}" srcId="{E58F38ED-9F16-4120-B41D-F51767709B05}" destId="{C596C493-6F9D-43AA-B5F9-96FEE74AFB7B}" srcOrd="2" destOrd="0" parTransId="{A3DBC476-E873-49CE-AACE-D10B4F5F5413}" sibTransId="{07C05DD1-02A8-4877-812F-FE37EF154214}"/>
    <dgm:cxn modelId="{765EC1EC-D622-4512-A869-37B800D269C1}" srcId="{E58F38ED-9F16-4120-B41D-F51767709B05}" destId="{6C90F437-FFFC-4DAE-B596-B4C105EA7A62}" srcOrd="3" destOrd="0" parTransId="{BADE5205-3616-4C1B-8F89-DF8E0A8D99CF}" sibTransId="{58BB9F77-C73D-4604-B950-D98436B6F963}"/>
    <dgm:cxn modelId="{93098CF8-40FA-46BD-A460-E700A02BB22A}" type="presParOf" srcId="{0C84D78D-300D-4124-82E9-4BA887ECC4CE}" destId="{2AB4E1A1-0220-42EA-A3C5-B06DBECB53A2}" srcOrd="0" destOrd="0" presId="urn:microsoft.com/office/officeart/2008/layout/LinedList"/>
    <dgm:cxn modelId="{7ECE5BFD-492E-4C84-B7E4-429BC7A3B764}" type="presParOf" srcId="{0C84D78D-300D-4124-82E9-4BA887ECC4CE}" destId="{88B03BB5-4AE1-446D-858D-936D657BC6E7}" srcOrd="1" destOrd="0" presId="urn:microsoft.com/office/officeart/2008/layout/LinedList"/>
    <dgm:cxn modelId="{00E77221-7D36-4BCA-80B9-F02BDD050ACF}" type="presParOf" srcId="{88B03BB5-4AE1-446D-858D-936D657BC6E7}" destId="{BC50B818-B661-4830-9975-05696BA64D0A}" srcOrd="0" destOrd="0" presId="urn:microsoft.com/office/officeart/2008/layout/LinedList"/>
    <dgm:cxn modelId="{E8FA8A56-3DCC-4082-B3E6-DCEC6406FA0E}" type="presParOf" srcId="{88B03BB5-4AE1-446D-858D-936D657BC6E7}" destId="{D11ABED2-42E3-4042-90F1-F788011AA110}" srcOrd="1" destOrd="0" presId="urn:microsoft.com/office/officeart/2008/layout/LinedList"/>
    <dgm:cxn modelId="{99DF5101-C4D6-4F71-BF98-1570A80AB921}" type="presParOf" srcId="{0C84D78D-300D-4124-82E9-4BA887ECC4CE}" destId="{07592708-027D-4A9E-9FB3-60B0A41A9283}" srcOrd="2" destOrd="0" presId="urn:microsoft.com/office/officeart/2008/layout/LinedList"/>
    <dgm:cxn modelId="{FE605C7E-3820-4219-9F00-5005D8ED1A64}" type="presParOf" srcId="{0C84D78D-300D-4124-82E9-4BA887ECC4CE}" destId="{9908A75F-92AA-4BCF-A211-A32BB4CD1EA5}" srcOrd="3" destOrd="0" presId="urn:microsoft.com/office/officeart/2008/layout/LinedList"/>
    <dgm:cxn modelId="{D6E817D9-F294-41DA-A420-039BFB185EFB}" type="presParOf" srcId="{9908A75F-92AA-4BCF-A211-A32BB4CD1EA5}" destId="{88C95936-548A-4D70-AAFF-AB22538FDDEC}" srcOrd="0" destOrd="0" presId="urn:microsoft.com/office/officeart/2008/layout/LinedList"/>
    <dgm:cxn modelId="{08FA8533-DC69-4F75-BFB9-4FCAF7D05AF3}" type="presParOf" srcId="{9908A75F-92AA-4BCF-A211-A32BB4CD1EA5}" destId="{7A06440A-4F73-48DD-A4B3-B65DD9DA074F}" srcOrd="1" destOrd="0" presId="urn:microsoft.com/office/officeart/2008/layout/LinedList"/>
    <dgm:cxn modelId="{473F678B-8C49-437D-9C9D-5E43FF1C3461}" type="presParOf" srcId="{0C84D78D-300D-4124-82E9-4BA887ECC4CE}" destId="{6D3A39CC-8030-447B-A1A6-736101D63309}" srcOrd="4" destOrd="0" presId="urn:microsoft.com/office/officeart/2008/layout/LinedList"/>
    <dgm:cxn modelId="{7F8D6C74-FEE8-45A9-A4C6-E640C2383B85}" type="presParOf" srcId="{0C84D78D-300D-4124-82E9-4BA887ECC4CE}" destId="{0C5512F0-53DA-4A36-9184-B18C111ACDA5}" srcOrd="5" destOrd="0" presId="urn:microsoft.com/office/officeart/2008/layout/LinedList"/>
    <dgm:cxn modelId="{DBF4DB0E-264A-4EF1-8351-1BCD925C526D}" type="presParOf" srcId="{0C5512F0-53DA-4A36-9184-B18C111ACDA5}" destId="{3CEC0474-86FE-4D9C-8E3D-9BDAB6396872}" srcOrd="0" destOrd="0" presId="urn:microsoft.com/office/officeart/2008/layout/LinedList"/>
    <dgm:cxn modelId="{1D295BDB-5BCD-40BE-9940-7B8A67B9DCB8}" type="presParOf" srcId="{0C5512F0-53DA-4A36-9184-B18C111ACDA5}" destId="{0BBD90C0-BC85-4168-90DE-8135591942BD}" srcOrd="1" destOrd="0" presId="urn:microsoft.com/office/officeart/2008/layout/LinedList"/>
    <dgm:cxn modelId="{9F5EE499-5D10-44D8-920A-AD78DDC6B41E}" type="presParOf" srcId="{0C84D78D-300D-4124-82E9-4BA887ECC4CE}" destId="{664FD501-34B4-44F6-9A58-B5F9D78F61D0}" srcOrd="6" destOrd="0" presId="urn:microsoft.com/office/officeart/2008/layout/LinedList"/>
    <dgm:cxn modelId="{2B695D86-548B-45EC-A634-DC20E7EB6F0A}" type="presParOf" srcId="{0C84D78D-300D-4124-82E9-4BA887ECC4CE}" destId="{849E8315-E1E9-40EE-95FC-365A17755063}" srcOrd="7" destOrd="0" presId="urn:microsoft.com/office/officeart/2008/layout/LinedList"/>
    <dgm:cxn modelId="{74A6433E-0A38-42CC-8B06-4BDB4DF3FD6C}" type="presParOf" srcId="{849E8315-E1E9-40EE-95FC-365A17755063}" destId="{BC066576-949F-48D6-B3E1-DF233B087ADC}" srcOrd="0" destOrd="0" presId="urn:microsoft.com/office/officeart/2008/layout/LinedList"/>
    <dgm:cxn modelId="{7C046A71-74EC-4C97-A2D0-F7C8671EA7AF}" type="presParOf" srcId="{849E8315-E1E9-40EE-95FC-365A17755063}" destId="{FC79CC04-B85F-44CE-BA7A-6A63539A56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935F5-946D-4C08-AB04-7012AEF58F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B2860A-B552-47BD-9817-3B5599DB39DC}">
      <dgm:prSet/>
      <dgm:spPr/>
      <dgm:t>
        <a:bodyPr/>
        <a:lstStyle/>
        <a:p>
          <a:r>
            <a:rPr lang="tr-TR"/>
            <a:t>max_len = 50</a:t>
          </a:r>
          <a:endParaRPr lang="en-US"/>
        </a:p>
      </dgm:t>
    </dgm:pt>
    <dgm:pt modelId="{3CE993CF-8F31-4654-A9E5-730037271A1A}" type="parTrans" cxnId="{AFD37427-70FB-4C12-A616-5CE94D2E6467}">
      <dgm:prSet/>
      <dgm:spPr/>
      <dgm:t>
        <a:bodyPr/>
        <a:lstStyle/>
        <a:p>
          <a:endParaRPr lang="en-US"/>
        </a:p>
      </dgm:t>
    </dgm:pt>
    <dgm:pt modelId="{416B9360-E043-442A-A6AC-A40800991A51}" type="sibTrans" cxnId="{AFD37427-70FB-4C12-A616-5CE94D2E6467}">
      <dgm:prSet/>
      <dgm:spPr/>
      <dgm:t>
        <a:bodyPr/>
        <a:lstStyle/>
        <a:p>
          <a:endParaRPr lang="en-US"/>
        </a:p>
      </dgm:t>
    </dgm:pt>
    <dgm:pt modelId="{14F3D921-0687-467C-B1F4-057EF22CAF2F}">
      <dgm:prSet/>
      <dgm:spPr/>
      <dgm:t>
        <a:bodyPr/>
        <a:lstStyle/>
        <a:p>
          <a:r>
            <a:rPr lang="tr-TR"/>
            <a:t>batch_size = 32 # data loader batch size</a:t>
          </a:r>
          <a:endParaRPr lang="en-US"/>
        </a:p>
      </dgm:t>
    </dgm:pt>
    <dgm:pt modelId="{BE8C83D9-C063-449C-8B35-2C10E651E36E}" type="parTrans" cxnId="{0793E199-5DEB-4D39-B048-50F42304A370}">
      <dgm:prSet/>
      <dgm:spPr/>
      <dgm:t>
        <a:bodyPr/>
        <a:lstStyle/>
        <a:p>
          <a:endParaRPr lang="en-US"/>
        </a:p>
      </dgm:t>
    </dgm:pt>
    <dgm:pt modelId="{1DEDC84D-85F7-44D2-A055-CEEC7836AD96}" type="sibTrans" cxnId="{0793E199-5DEB-4D39-B048-50F42304A370}">
      <dgm:prSet/>
      <dgm:spPr/>
      <dgm:t>
        <a:bodyPr/>
        <a:lstStyle/>
        <a:p>
          <a:endParaRPr lang="en-US"/>
        </a:p>
      </dgm:t>
    </dgm:pt>
    <dgm:pt modelId="{7BE1B03A-97BD-4516-A746-8ABC8B4E0673}">
      <dgm:prSet/>
      <dgm:spPr/>
      <dgm:t>
        <a:bodyPr/>
        <a:lstStyle/>
        <a:p>
          <a:r>
            <a:rPr lang="tr-TR"/>
            <a:t>number_of_class = 7</a:t>
          </a:r>
          <a:endParaRPr lang="en-US"/>
        </a:p>
      </dgm:t>
    </dgm:pt>
    <dgm:pt modelId="{689EFE44-3AF3-4AEE-B275-00BF145D0A39}" type="parTrans" cxnId="{EAFD5D63-ABCF-41F9-B3EE-721682D9FE7B}">
      <dgm:prSet/>
      <dgm:spPr/>
      <dgm:t>
        <a:bodyPr/>
        <a:lstStyle/>
        <a:p>
          <a:endParaRPr lang="en-US"/>
        </a:p>
      </dgm:t>
    </dgm:pt>
    <dgm:pt modelId="{88F729F3-1C70-4702-AE47-F2429B60225F}" type="sibTrans" cxnId="{EAFD5D63-ABCF-41F9-B3EE-721682D9FE7B}">
      <dgm:prSet/>
      <dgm:spPr/>
      <dgm:t>
        <a:bodyPr/>
        <a:lstStyle/>
        <a:p>
          <a:endParaRPr lang="en-US"/>
        </a:p>
      </dgm:t>
    </dgm:pt>
    <dgm:pt modelId="{FAEBBE54-47B7-469F-90CA-B0E3AB0E6B81}">
      <dgm:prSet/>
      <dgm:spPr/>
      <dgm:t>
        <a:bodyPr/>
        <a:lstStyle/>
        <a:p>
          <a:r>
            <a:rPr lang="tr-TR"/>
            <a:t>epochs = 4 # training epoch number</a:t>
          </a:r>
          <a:endParaRPr lang="en-US"/>
        </a:p>
      </dgm:t>
    </dgm:pt>
    <dgm:pt modelId="{A378B457-5610-4784-A1FC-43F16C14DCEA}" type="parTrans" cxnId="{10476730-6173-4E3F-8BBF-F266FCA6ECFE}">
      <dgm:prSet/>
      <dgm:spPr/>
      <dgm:t>
        <a:bodyPr/>
        <a:lstStyle/>
        <a:p>
          <a:endParaRPr lang="en-US"/>
        </a:p>
      </dgm:t>
    </dgm:pt>
    <dgm:pt modelId="{A6BA8C9E-1AF2-498D-8FA4-E63EACDBE950}" type="sibTrans" cxnId="{10476730-6173-4E3F-8BBF-F266FCA6ECFE}">
      <dgm:prSet/>
      <dgm:spPr/>
      <dgm:t>
        <a:bodyPr/>
        <a:lstStyle/>
        <a:p>
          <a:endParaRPr lang="en-US"/>
        </a:p>
      </dgm:t>
    </dgm:pt>
    <dgm:pt modelId="{01715837-627C-49CC-8C81-48492D5C9AFC}">
      <dgm:prSet/>
      <dgm:spPr/>
      <dgm:t>
        <a:bodyPr/>
        <a:lstStyle/>
        <a:p>
          <a:r>
            <a:rPr lang="tr-TR"/>
            <a:t>lr = 5e-5 # optimizer learning rate</a:t>
          </a:r>
          <a:endParaRPr lang="en-US"/>
        </a:p>
      </dgm:t>
    </dgm:pt>
    <dgm:pt modelId="{8A3AEBE4-ACDE-4523-829C-247105F4B3A5}" type="parTrans" cxnId="{E84E5162-318E-4D45-8886-EA24949FC23A}">
      <dgm:prSet/>
      <dgm:spPr/>
      <dgm:t>
        <a:bodyPr/>
        <a:lstStyle/>
        <a:p>
          <a:endParaRPr lang="en-US"/>
        </a:p>
      </dgm:t>
    </dgm:pt>
    <dgm:pt modelId="{01A3E9D1-FA57-4A25-96F7-9DC5360116F3}" type="sibTrans" cxnId="{E84E5162-318E-4D45-8886-EA24949FC23A}">
      <dgm:prSet/>
      <dgm:spPr/>
      <dgm:t>
        <a:bodyPr/>
        <a:lstStyle/>
        <a:p>
          <a:endParaRPr lang="en-US"/>
        </a:p>
      </dgm:t>
    </dgm:pt>
    <dgm:pt modelId="{1E602FE3-3C88-4D1C-83E3-F4D8A6D32A0F}">
      <dgm:prSet/>
      <dgm:spPr/>
      <dgm:t>
        <a:bodyPr/>
        <a:lstStyle/>
        <a:p>
          <a:r>
            <a:rPr lang="tr-TR"/>
            <a:t>eps = 1e-8 # optimizer eps</a:t>
          </a:r>
          <a:endParaRPr lang="en-US"/>
        </a:p>
      </dgm:t>
    </dgm:pt>
    <dgm:pt modelId="{50398607-E461-4DF3-AA46-39F127CF5C37}" type="parTrans" cxnId="{95705789-48C9-47BF-9F32-875D3DFFBA4A}">
      <dgm:prSet/>
      <dgm:spPr/>
      <dgm:t>
        <a:bodyPr/>
        <a:lstStyle/>
        <a:p>
          <a:endParaRPr lang="en-US"/>
        </a:p>
      </dgm:t>
    </dgm:pt>
    <dgm:pt modelId="{9C608ADF-1151-4F02-83CB-36FB2AE5ED08}" type="sibTrans" cxnId="{95705789-48C9-47BF-9F32-875D3DFFBA4A}">
      <dgm:prSet/>
      <dgm:spPr/>
      <dgm:t>
        <a:bodyPr/>
        <a:lstStyle/>
        <a:p>
          <a:endParaRPr lang="en-US"/>
        </a:p>
      </dgm:t>
    </dgm:pt>
    <dgm:pt modelId="{6245D87D-D1AF-4D78-BD86-CC057A4536B7}">
      <dgm:prSet/>
      <dgm:spPr/>
      <dgm:t>
        <a:bodyPr/>
        <a:lstStyle/>
        <a:p>
          <a:r>
            <a:rPr lang="tr-TR"/>
            <a:t>seed_val = 1903</a:t>
          </a:r>
          <a:endParaRPr lang="en-US"/>
        </a:p>
      </dgm:t>
    </dgm:pt>
    <dgm:pt modelId="{B81757B1-551E-412C-B5C5-FC010725907E}" type="parTrans" cxnId="{F1785D24-66B1-40FD-83DD-774372DD094E}">
      <dgm:prSet/>
      <dgm:spPr/>
      <dgm:t>
        <a:bodyPr/>
        <a:lstStyle/>
        <a:p>
          <a:endParaRPr lang="en-US"/>
        </a:p>
      </dgm:t>
    </dgm:pt>
    <dgm:pt modelId="{1CD0D6A0-C9D5-45C4-8B66-964B65AD9293}" type="sibTrans" cxnId="{F1785D24-66B1-40FD-83DD-774372DD094E}">
      <dgm:prSet/>
      <dgm:spPr/>
      <dgm:t>
        <a:bodyPr/>
        <a:lstStyle/>
        <a:p>
          <a:endParaRPr lang="en-US"/>
        </a:p>
      </dgm:t>
    </dgm:pt>
    <dgm:pt modelId="{2B79CB3B-4042-473E-B4C1-1E2D12667484}" type="pres">
      <dgm:prSet presAssocID="{A44935F5-946D-4C08-AB04-7012AEF58F6D}" presName="root" presStyleCnt="0">
        <dgm:presLayoutVars>
          <dgm:dir/>
          <dgm:resizeHandles val="exact"/>
        </dgm:presLayoutVars>
      </dgm:prSet>
      <dgm:spPr/>
    </dgm:pt>
    <dgm:pt modelId="{5BEA4C57-DBD1-45C4-A6D4-4806442F668F}" type="pres">
      <dgm:prSet presAssocID="{10B2860A-B552-47BD-9817-3B5599DB39DC}" presName="compNode" presStyleCnt="0"/>
      <dgm:spPr/>
    </dgm:pt>
    <dgm:pt modelId="{D14F1AD0-1BCC-4428-BD07-4E3C7C495DF4}" type="pres">
      <dgm:prSet presAssocID="{10B2860A-B552-47BD-9817-3B5599DB39DC}" presName="bgRect" presStyleLbl="bgShp" presStyleIdx="0" presStyleCnt="7"/>
      <dgm:spPr/>
    </dgm:pt>
    <dgm:pt modelId="{BD24D576-99D8-423B-9D07-50F0931954E2}" type="pres">
      <dgm:prSet presAssocID="{10B2860A-B552-47BD-9817-3B5599DB39D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pat"/>
        </a:ext>
      </dgm:extLst>
    </dgm:pt>
    <dgm:pt modelId="{AAA94E6E-6F51-4C05-A655-9428D0F5783C}" type="pres">
      <dgm:prSet presAssocID="{10B2860A-B552-47BD-9817-3B5599DB39DC}" presName="spaceRect" presStyleCnt="0"/>
      <dgm:spPr/>
    </dgm:pt>
    <dgm:pt modelId="{A5D8EE82-5075-4C94-9C18-6DFDE23FEB8D}" type="pres">
      <dgm:prSet presAssocID="{10B2860A-B552-47BD-9817-3B5599DB39DC}" presName="parTx" presStyleLbl="revTx" presStyleIdx="0" presStyleCnt="7">
        <dgm:presLayoutVars>
          <dgm:chMax val="0"/>
          <dgm:chPref val="0"/>
        </dgm:presLayoutVars>
      </dgm:prSet>
      <dgm:spPr/>
    </dgm:pt>
    <dgm:pt modelId="{0125CAC3-7277-4FB1-802C-AA63C7563651}" type="pres">
      <dgm:prSet presAssocID="{416B9360-E043-442A-A6AC-A40800991A51}" presName="sibTrans" presStyleCnt="0"/>
      <dgm:spPr/>
    </dgm:pt>
    <dgm:pt modelId="{47B29DDA-A0FD-498D-BFC3-C3374A096698}" type="pres">
      <dgm:prSet presAssocID="{14F3D921-0687-467C-B1F4-057EF22CAF2F}" presName="compNode" presStyleCnt="0"/>
      <dgm:spPr/>
    </dgm:pt>
    <dgm:pt modelId="{0CCC9C6E-C75C-4F42-A47A-B3B4EE83974C}" type="pres">
      <dgm:prSet presAssocID="{14F3D921-0687-467C-B1F4-057EF22CAF2F}" presName="bgRect" presStyleLbl="bgShp" presStyleIdx="1" presStyleCnt="7"/>
      <dgm:spPr/>
    </dgm:pt>
    <dgm:pt modelId="{48430C84-3EFC-40E2-8FBC-2AB60BAA1DD7}" type="pres">
      <dgm:prSet presAssocID="{14F3D921-0687-467C-B1F4-057EF22CAF2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18C572ED-A9FC-435C-BC1B-0A7DE3A4961B}" type="pres">
      <dgm:prSet presAssocID="{14F3D921-0687-467C-B1F4-057EF22CAF2F}" presName="spaceRect" presStyleCnt="0"/>
      <dgm:spPr/>
    </dgm:pt>
    <dgm:pt modelId="{9ABA946F-950A-4116-AB45-8D0E5B53298C}" type="pres">
      <dgm:prSet presAssocID="{14F3D921-0687-467C-B1F4-057EF22CAF2F}" presName="parTx" presStyleLbl="revTx" presStyleIdx="1" presStyleCnt="7">
        <dgm:presLayoutVars>
          <dgm:chMax val="0"/>
          <dgm:chPref val="0"/>
        </dgm:presLayoutVars>
      </dgm:prSet>
      <dgm:spPr/>
    </dgm:pt>
    <dgm:pt modelId="{E6488404-9B7E-4F10-B923-6AA8552361C4}" type="pres">
      <dgm:prSet presAssocID="{1DEDC84D-85F7-44D2-A055-CEEC7836AD96}" presName="sibTrans" presStyleCnt="0"/>
      <dgm:spPr/>
    </dgm:pt>
    <dgm:pt modelId="{C45FF5E4-160D-4A82-ADAB-3D505384D755}" type="pres">
      <dgm:prSet presAssocID="{7BE1B03A-97BD-4516-A746-8ABC8B4E0673}" presName="compNode" presStyleCnt="0"/>
      <dgm:spPr/>
    </dgm:pt>
    <dgm:pt modelId="{4E2E9230-5D82-4385-9272-8B51E2F60D3E}" type="pres">
      <dgm:prSet presAssocID="{7BE1B03A-97BD-4516-A746-8ABC8B4E0673}" presName="bgRect" presStyleLbl="bgShp" presStyleIdx="2" presStyleCnt="7"/>
      <dgm:spPr/>
    </dgm:pt>
    <dgm:pt modelId="{47DDE464-09A0-4C92-919F-774D016CA49E}" type="pres">
      <dgm:prSet presAssocID="{7BE1B03A-97BD-4516-A746-8ABC8B4E067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ınıf"/>
        </a:ext>
      </dgm:extLst>
    </dgm:pt>
    <dgm:pt modelId="{D4D4E110-1298-4EA2-B255-63D734C9578B}" type="pres">
      <dgm:prSet presAssocID="{7BE1B03A-97BD-4516-A746-8ABC8B4E0673}" presName="spaceRect" presStyleCnt="0"/>
      <dgm:spPr/>
    </dgm:pt>
    <dgm:pt modelId="{6C958233-41E3-41CF-A2AF-C544CDA1FB75}" type="pres">
      <dgm:prSet presAssocID="{7BE1B03A-97BD-4516-A746-8ABC8B4E0673}" presName="parTx" presStyleLbl="revTx" presStyleIdx="2" presStyleCnt="7">
        <dgm:presLayoutVars>
          <dgm:chMax val="0"/>
          <dgm:chPref val="0"/>
        </dgm:presLayoutVars>
      </dgm:prSet>
      <dgm:spPr/>
    </dgm:pt>
    <dgm:pt modelId="{3CA86452-BE88-4A4D-B74E-0B35427435C2}" type="pres">
      <dgm:prSet presAssocID="{88F729F3-1C70-4702-AE47-F2429B60225F}" presName="sibTrans" presStyleCnt="0"/>
      <dgm:spPr/>
    </dgm:pt>
    <dgm:pt modelId="{B6BE5D2F-1539-4E5C-BA57-94757BD01030}" type="pres">
      <dgm:prSet presAssocID="{FAEBBE54-47B7-469F-90CA-B0E3AB0E6B81}" presName="compNode" presStyleCnt="0"/>
      <dgm:spPr/>
    </dgm:pt>
    <dgm:pt modelId="{84610C21-C074-443E-A979-9ECD5CF1F194}" type="pres">
      <dgm:prSet presAssocID="{FAEBBE54-47B7-469F-90CA-B0E3AB0E6B81}" presName="bgRect" presStyleLbl="bgShp" presStyleIdx="3" presStyleCnt="7"/>
      <dgm:spPr/>
    </dgm:pt>
    <dgm:pt modelId="{A07CE455-9814-4900-B209-D5F4F0AC8CEF}" type="pres">
      <dgm:prSet presAssocID="{FAEBBE54-47B7-469F-90CA-B0E3AB0E6B8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her"/>
        </a:ext>
      </dgm:extLst>
    </dgm:pt>
    <dgm:pt modelId="{45FB2560-CB6F-46AD-9B27-36FE6E29FD05}" type="pres">
      <dgm:prSet presAssocID="{FAEBBE54-47B7-469F-90CA-B0E3AB0E6B81}" presName="spaceRect" presStyleCnt="0"/>
      <dgm:spPr/>
    </dgm:pt>
    <dgm:pt modelId="{0E031C32-7C4A-46CB-B7F9-1645EF0BB3E5}" type="pres">
      <dgm:prSet presAssocID="{FAEBBE54-47B7-469F-90CA-B0E3AB0E6B81}" presName="parTx" presStyleLbl="revTx" presStyleIdx="3" presStyleCnt="7">
        <dgm:presLayoutVars>
          <dgm:chMax val="0"/>
          <dgm:chPref val="0"/>
        </dgm:presLayoutVars>
      </dgm:prSet>
      <dgm:spPr/>
    </dgm:pt>
    <dgm:pt modelId="{0AAD5545-4176-4221-8697-844507CC2FE4}" type="pres">
      <dgm:prSet presAssocID="{A6BA8C9E-1AF2-498D-8FA4-E63EACDBE950}" presName="sibTrans" presStyleCnt="0"/>
      <dgm:spPr/>
    </dgm:pt>
    <dgm:pt modelId="{39833978-DB8C-4351-8E4F-AC02FCEBDDA4}" type="pres">
      <dgm:prSet presAssocID="{01715837-627C-49CC-8C81-48492D5C9AFC}" presName="compNode" presStyleCnt="0"/>
      <dgm:spPr/>
    </dgm:pt>
    <dgm:pt modelId="{3448BE57-4D2F-45D7-8C9D-1FAD345CF1EB}" type="pres">
      <dgm:prSet presAssocID="{01715837-627C-49CC-8C81-48492D5C9AFC}" presName="bgRect" presStyleLbl="bgShp" presStyleIdx="4" presStyleCnt="7"/>
      <dgm:spPr/>
    </dgm:pt>
    <dgm:pt modelId="{C70121F9-E63D-40D6-B5A3-BDC3696E0406}" type="pres">
      <dgm:prSet presAssocID="{01715837-627C-49CC-8C81-48492D5C9AF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 Kap"/>
        </a:ext>
      </dgm:extLst>
    </dgm:pt>
    <dgm:pt modelId="{5BBFDBD4-89DE-460C-9571-25F004DED728}" type="pres">
      <dgm:prSet presAssocID="{01715837-627C-49CC-8C81-48492D5C9AFC}" presName="spaceRect" presStyleCnt="0"/>
      <dgm:spPr/>
    </dgm:pt>
    <dgm:pt modelId="{416C753E-2232-4E96-B8EE-7447F7AA606C}" type="pres">
      <dgm:prSet presAssocID="{01715837-627C-49CC-8C81-48492D5C9AFC}" presName="parTx" presStyleLbl="revTx" presStyleIdx="4" presStyleCnt="7">
        <dgm:presLayoutVars>
          <dgm:chMax val="0"/>
          <dgm:chPref val="0"/>
        </dgm:presLayoutVars>
      </dgm:prSet>
      <dgm:spPr/>
    </dgm:pt>
    <dgm:pt modelId="{2D7D7438-29B0-45DC-8415-9B5B7AB4BE19}" type="pres">
      <dgm:prSet presAssocID="{01A3E9D1-FA57-4A25-96F7-9DC5360116F3}" presName="sibTrans" presStyleCnt="0"/>
      <dgm:spPr/>
    </dgm:pt>
    <dgm:pt modelId="{7F1651D1-2B32-4DC5-884B-8220D73EE622}" type="pres">
      <dgm:prSet presAssocID="{1E602FE3-3C88-4D1C-83E3-F4D8A6D32A0F}" presName="compNode" presStyleCnt="0"/>
      <dgm:spPr/>
    </dgm:pt>
    <dgm:pt modelId="{8F106747-8CE8-4CA8-B4BF-1391B19267CE}" type="pres">
      <dgm:prSet presAssocID="{1E602FE3-3C88-4D1C-83E3-F4D8A6D32A0F}" presName="bgRect" presStyleLbl="bgShp" presStyleIdx="5" presStyleCnt="7"/>
      <dgm:spPr/>
    </dgm:pt>
    <dgm:pt modelId="{9DA4E3CF-4EF4-4CF4-9B27-65610AAE935D}" type="pres">
      <dgm:prSet presAssocID="{1E602FE3-3C88-4D1C-83E3-F4D8A6D32A0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2259F50F-073A-4520-9868-1F5DC5020104}" type="pres">
      <dgm:prSet presAssocID="{1E602FE3-3C88-4D1C-83E3-F4D8A6D32A0F}" presName="spaceRect" presStyleCnt="0"/>
      <dgm:spPr/>
    </dgm:pt>
    <dgm:pt modelId="{E60D2D45-5EF7-4BD0-A540-2341B531B854}" type="pres">
      <dgm:prSet presAssocID="{1E602FE3-3C88-4D1C-83E3-F4D8A6D32A0F}" presName="parTx" presStyleLbl="revTx" presStyleIdx="5" presStyleCnt="7">
        <dgm:presLayoutVars>
          <dgm:chMax val="0"/>
          <dgm:chPref val="0"/>
        </dgm:presLayoutVars>
      </dgm:prSet>
      <dgm:spPr/>
    </dgm:pt>
    <dgm:pt modelId="{0D028F35-2687-48C6-96F8-27179FCCCA6D}" type="pres">
      <dgm:prSet presAssocID="{9C608ADF-1151-4F02-83CB-36FB2AE5ED08}" presName="sibTrans" presStyleCnt="0"/>
      <dgm:spPr/>
    </dgm:pt>
    <dgm:pt modelId="{84FAECE4-D8F7-4DC3-85AA-21930F37EAF9}" type="pres">
      <dgm:prSet presAssocID="{6245D87D-D1AF-4D78-BD86-CC057A4536B7}" presName="compNode" presStyleCnt="0"/>
      <dgm:spPr/>
    </dgm:pt>
    <dgm:pt modelId="{EEAFD2D6-0B21-41F6-827B-AD9552C25704}" type="pres">
      <dgm:prSet presAssocID="{6245D87D-D1AF-4D78-BD86-CC057A4536B7}" presName="bgRect" presStyleLbl="bgShp" presStyleIdx="6" presStyleCnt="7"/>
      <dgm:spPr/>
    </dgm:pt>
    <dgm:pt modelId="{8479D02A-8AA5-48B6-9979-9F8D47D1E6B7}" type="pres">
      <dgm:prSet presAssocID="{6245D87D-D1AF-4D78-BD86-CC057A4536B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aprak"/>
        </a:ext>
      </dgm:extLst>
    </dgm:pt>
    <dgm:pt modelId="{C9A4ADA5-0B6D-42C2-9EC7-15CC32174A0C}" type="pres">
      <dgm:prSet presAssocID="{6245D87D-D1AF-4D78-BD86-CC057A4536B7}" presName="spaceRect" presStyleCnt="0"/>
      <dgm:spPr/>
    </dgm:pt>
    <dgm:pt modelId="{52B491B9-BD2C-43FB-AA97-9185E4A4F9E4}" type="pres">
      <dgm:prSet presAssocID="{6245D87D-D1AF-4D78-BD86-CC057A4536B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1785D24-66B1-40FD-83DD-774372DD094E}" srcId="{A44935F5-946D-4C08-AB04-7012AEF58F6D}" destId="{6245D87D-D1AF-4D78-BD86-CC057A4536B7}" srcOrd="6" destOrd="0" parTransId="{B81757B1-551E-412C-B5C5-FC010725907E}" sibTransId="{1CD0D6A0-C9D5-45C4-8B66-964B65AD9293}"/>
    <dgm:cxn modelId="{AFD37427-70FB-4C12-A616-5CE94D2E6467}" srcId="{A44935F5-946D-4C08-AB04-7012AEF58F6D}" destId="{10B2860A-B552-47BD-9817-3B5599DB39DC}" srcOrd="0" destOrd="0" parTransId="{3CE993CF-8F31-4654-A9E5-730037271A1A}" sibTransId="{416B9360-E043-442A-A6AC-A40800991A51}"/>
    <dgm:cxn modelId="{10476730-6173-4E3F-8BBF-F266FCA6ECFE}" srcId="{A44935F5-946D-4C08-AB04-7012AEF58F6D}" destId="{FAEBBE54-47B7-469F-90CA-B0E3AB0E6B81}" srcOrd="3" destOrd="0" parTransId="{A378B457-5610-4784-A1FC-43F16C14DCEA}" sibTransId="{A6BA8C9E-1AF2-498D-8FA4-E63EACDBE950}"/>
    <dgm:cxn modelId="{7B18A935-C0B7-4FB2-8117-EC8B8A93DE42}" type="presOf" srcId="{01715837-627C-49CC-8C81-48492D5C9AFC}" destId="{416C753E-2232-4E96-B8EE-7447F7AA606C}" srcOrd="0" destOrd="0" presId="urn:microsoft.com/office/officeart/2018/2/layout/IconVerticalSolidList"/>
    <dgm:cxn modelId="{B5D2C239-B087-4749-942D-625FEE173798}" type="presOf" srcId="{A44935F5-946D-4C08-AB04-7012AEF58F6D}" destId="{2B79CB3B-4042-473E-B4C1-1E2D12667484}" srcOrd="0" destOrd="0" presId="urn:microsoft.com/office/officeart/2018/2/layout/IconVerticalSolidList"/>
    <dgm:cxn modelId="{E84E5162-318E-4D45-8886-EA24949FC23A}" srcId="{A44935F5-946D-4C08-AB04-7012AEF58F6D}" destId="{01715837-627C-49CC-8C81-48492D5C9AFC}" srcOrd="4" destOrd="0" parTransId="{8A3AEBE4-ACDE-4523-829C-247105F4B3A5}" sibTransId="{01A3E9D1-FA57-4A25-96F7-9DC5360116F3}"/>
    <dgm:cxn modelId="{EAFD5D63-ABCF-41F9-B3EE-721682D9FE7B}" srcId="{A44935F5-946D-4C08-AB04-7012AEF58F6D}" destId="{7BE1B03A-97BD-4516-A746-8ABC8B4E0673}" srcOrd="2" destOrd="0" parTransId="{689EFE44-3AF3-4AEE-B275-00BF145D0A39}" sibTransId="{88F729F3-1C70-4702-AE47-F2429B60225F}"/>
    <dgm:cxn modelId="{4E4BEB63-4E81-4509-B7A4-9298455D628D}" type="presOf" srcId="{FAEBBE54-47B7-469F-90CA-B0E3AB0E6B81}" destId="{0E031C32-7C4A-46CB-B7F9-1645EF0BB3E5}" srcOrd="0" destOrd="0" presId="urn:microsoft.com/office/officeart/2018/2/layout/IconVerticalSolidList"/>
    <dgm:cxn modelId="{738A934E-DE2E-40FB-8649-D6E0665902B8}" type="presOf" srcId="{10B2860A-B552-47BD-9817-3B5599DB39DC}" destId="{A5D8EE82-5075-4C94-9C18-6DFDE23FEB8D}" srcOrd="0" destOrd="0" presId="urn:microsoft.com/office/officeart/2018/2/layout/IconVerticalSolidList"/>
    <dgm:cxn modelId="{17E5DD75-C38F-4550-9B96-EC6FB5770468}" type="presOf" srcId="{6245D87D-D1AF-4D78-BD86-CC057A4536B7}" destId="{52B491B9-BD2C-43FB-AA97-9185E4A4F9E4}" srcOrd="0" destOrd="0" presId="urn:microsoft.com/office/officeart/2018/2/layout/IconVerticalSolidList"/>
    <dgm:cxn modelId="{95705789-48C9-47BF-9F32-875D3DFFBA4A}" srcId="{A44935F5-946D-4C08-AB04-7012AEF58F6D}" destId="{1E602FE3-3C88-4D1C-83E3-F4D8A6D32A0F}" srcOrd="5" destOrd="0" parTransId="{50398607-E461-4DF3-AA46-39F127CF5C37}" sibTransId="{9C608ADF-1151-4F02-83CB-36FB2AE5ED08}"/>
    <dgm:cxn modelId="{0793E199-5DEB-4D39-B048-50F42304A370}" srcId="{A44935F5-946D-4C08-AB04-7012AEF58F6D}" destId="{14F3D921-0687-467C-B1F4-057EF22CAF2F}" srcOrd="1" destOrd="0" parTransId="{BE8C83D9-C063-449C-8B35-2C10E651E36E}" sibTransId="{1DEDC84D-85F7-44D2-A055-CEEC7836AD96}"/>
    <dgm:cxn modelId="{01FB879C-0125-4F26-825B-527837FF6D14}" type="presOf" srcId="{1E602FE3-3C88-4D1C-83E3-F4D8A6D32A0F}" destId="{E60D2D45-5EF7-4BD0-A540-2341B531B854}" srcOrd="0" destOrd="0" presId="urn:microsoft.com/office/officeart/2018/2/layout/IconVerticalSolidList"/>
    <dgm:cxn modelId="{CFEA7DE0-E158-496A-AA56-065A9CCC2F8B}" type="presOf" srcId="{7BE1B03A-97BD-4516-A746-8ABC8B4E0673}" destId="{6C958233-41E3-41CF-A2AF-C544CDA1FB75}" srcOrd="0" destOrd="0" presId="urn:microsoft.com/office/officeart/2018/2/layout/IconVerticalSolidList"/>
    <dgm:cxn modelId="{ABC0BAF4-25F6-4B7A-BF7A-D0FDF1506AD9}" type="presOf" srcId="{14F3D921-0687-467C-B1F4-057EF22CAF2F}" destId="{9ABA946F-950A-4116-AB45-8D0E5B53298C}" srcOrd="0" destOrd="0" presId="urn:microsoft.com/office/officeart/2018/2/layout/IconVerticalSolidList"/>
    <dgm:cxn modelId="{A85E38BA-76E2-4450-9767-75A10C7F48E1}" type="presParOf" srcId="{2B79CB3B-4042-473E-B4C1-1E2D12667484}" destId="{5BEA4C57-DBD1-45C4-A6D4-4806442F668F}" srcOrd="0" destOrd="0" presId="urn:microsoft.com/office/officeart/2018/2/layout/IconVerticalSolidList"/>
    <dgm:cxn modelId="{E643DDBF-7302-4A34-915C-C711D27C01D3}" type="presParOf" srcId="{5BEA4C57-DBD1-45C4-A6D4-4806442F668F}" destId="{D14F1AD0-1BCC-4428-BD07-4E3C7C495DF4}" srcOrd="0" destOrd="0" presId="urn:microsoft.com/office/officeart/2018/2/layout/IconVerticalSolidList"/>
    <dgm:cxn modelId="{C429AABF-C021-49CB-9A78-975F3C6B4D03}" type="presParOf" srcId="{5BEA4C57-DBD1-45C4-A6D4-4806442F668F}" destId="{BD24D576-99D8-423B-9D07-50F0931954E2}" srcOrd="1" destOrd="0" presId="urn:microsoft.com/office/officeart/2018/2/layout/IconVerticalSolidList"/>
    <dgm:cxn modelId="{4E1783AA-8801-4486-90ED-A5C5154D678E}" type="presParOf" srcId="{5BEA4C57-DBD1-45C4-A6D4-4806442F668F}" destId="{AAA94E6E-6F51-4C05-A655-9428D0F5783C}" srcOrd="2" destOrd="0" presId="urn:microsoft.com/office/officeart/2018/2/layout/IconVerticalSolidList"/>
    <dgm:cxn modelId="{E0F4FACD-0640-435C-95CB-8EACF523F9AE}" type="presParOf" srcId="{5BEA4C57-DBD1-45C4-A6D4-4806442F668F}" destId="{A5D8EE82-5075-4C94-9C18-6DFDE23FEB8D}" srcOrd="3" destOrd="0" presId="urn:microsoft.com/office/officeart/2018/2/layout/IconVerticalSolidList"/>
    <dgm:cxn modelId="{E01286CA-CC3F-4951-8A1C-B5322806A3CE}" type="presParOf" srcId="{2B79CB3B-4042-473E-B4C1-1E2D12667484}" destId="{0125CAC3-7277-4FB1-802C-AA63C7563651}" srcOrd="1" destOrd="0" presId="urn:microsoft.com/office/officeart/2018/2/layout/IconVerticalSolidList"/>
    <dgm:cxn modelId="{54637AA9-6FB3-4DB4-A57B-834356C158AC}" type="presParOf" srcId="{2B79CB3B-4042-473E-B4C1-1E2D12667484}" destId="{47B29DDA-A0FD-498D-BFC3-C3374A096698}" srcOrd="2" destOrd="0" presId="urn:microsoft.com/office/officeart/2018/2/layout/IconVerticalSolidList"/>
    <dgm:cxn modelId="{CDC3E3F9-7521-42AC-BD4B-3A19093D92E5}" type="presParOf" srcId="{47B29DDA-A0FD-498D-BFC3-C3374A096698}" destId="{0CCC9C6E-C75C-4F42-A47A-B3B4EE83974C}" srcOrd="0" destOrd="0" presId="urn:microsoft.com/office/officeart/2018/2/layout/IconVerticalSolidList"/>
    <dgm:cxn modelId="{832D2E50-1F90-4968-A1E1-97C73A2003A9}" type="presParOf" srcId="{47B29DDA-A0FD-498D-BFC3-C3374A096698}" destId="{48430C84-3EFC-40E2-8FBC-2AB60BAA1DD7}" srcOrd="1" destOrd="0" presId="urn:microsoft.com/office/officeart/2018/2/layout/IconVerticalSolidList"/>
    <dgm:cxn modelId="{B060C994-D2DB-46C4-B503-AB2D74564637}" type="presParOf" srcId="{47B29DDA-A0FD-498D-BFC3-C3374A096698}" destId="{18C572ED-A9FC-435C-BC1B-0A7DE3A4961B}" srcOrd="2" destOrd="0" presId="urn:microsoft.com/office/officeart/2018/2/layout/IconVerticalSolidList"/>
    <dgm:cxn modelId="{9D19EEE6-3E87-44F5-B761-880FA14B8B26}" type="presParOf" srcId="{47B29DDA-A0FD-498D-BFC3-C3374A096698}" destId="{9ABA946F-950A-4116-AB45-8D0E5B53298C}" srcOrd="3" destOrd="0" presId="urn:microsoft.com/office/officeart/2018/2/layout/IconVerticalSolidList"/>
    <dgm:cxn modelId="{F0937003-7A33-4128-ABBF-214D82951DE8}" type="presParOf" srcId="{2B79CB3B-4042-473E-B4C1-1E2D12667484}" destId="{E6488404-9B7E-4F10-B923-6AA8552361C4}" srcOrd="3" destOrd="0" presId="urn:microsoft.com/office/officeart/2018/2/layout/IconVerticalSolidList"/>
    <dgm:cxn modelId="{3EB72F4B-97C8-48AD-A86C-390C7589C0A0}" type="presParOf" srcId="{2B79CB3B-4042-473E-B4C1-1E2D12667484}" destId="{C45FF5E4-160D-4A82-ADAB-3D505384D755}" srcOrd="4" destOrd="0" presId="urn:microsoft.com/office/officeart/2018/2/layout/IconVerticalSolidList"/>
    <dgm:cxn modelId="{E517ED03-3B9A-43BA-AEB7-21C99CBA0600}" type="presParOf" srcId="{C45FF5E4-160D-4A82-ADAB-3D505384D755}" destId="{4E2E9230-5D82-4385-9272-8B51E2F60D3E}" srcOrd="0" destOrd="0" presId="urn:microsoft.com/office/officeart/2018/2/layout/IconVerticalSolidList"/>
    <dgm:cxn modelId="{F9E19AD1-9979-4524-AA99-F27EE3FA773F}" type="presParOf" srcId="{C45FF5E4-160D-4A82-ADAB-3D505384D755}" destId="{47DDE464-09A0-4C92-919F-774D016CA49E}" srcOrd="1" destOrd="0" presId="urn:microsoft.com/office/officeart/2018/2/layout/IconVerticalSolidList"/>
    <dgm:cxn modelId="{73326BEC-CF5D-4222-B7ED-08807E0730CB}" type="presParOf" srcId="{C45FF5E4-160D-4A82-ADAB-3D505384D755}" destId="{D4D4E110-1298-4EA2-B255-63D734C9578B}" srcOrd="2" destOrd="0" presId="urn:microsoft.com/office/officeart/2018/2/layout/IconVerticalSolidList"/>
    <dgm:cxn modelId="{788FC7F8-DD2A-4C62-9101-4C9DA20069C0}" type="presParOf" srcId="{C45FF5E4-160D-4A82-ADAB-3D505384D755}" destId="{6C958233-41E3-41CF-A2AF-C544CDA1FB75}" srcOrd="3" destOrd="0" presId="urn:microsoft.com/office/officeart/2018/2/layout/IconVerticalSolidList"/>
    <dgm:cxn modelId="{C424B90A-B701-441E-9595-4EF5FE494429}" type="presParOf" srcId="{2B79CB3B-4042-473E-B4C1-1E2D12667484}" destId="{3CA86452-BE88-4A4D-B74E-0B35427435C2}" srcOrd="5" destOrd="0" presId="urn:microsoft.com/office/officeart/2018/2/layout/IconVerticalSolidList"/>
    <dgm:cxn modelId="{051C4E13-9079-4523-94B3-235B514DEECA}" type="presParOf" srcId="{2B79CB3B-4042-473E-B4C1-1E2D12667484}" destId="{B6BE5D2F-1539-4E5C-BA57-94757BD01030}" srcOrd="6" destOrd="0" presId="urn:microsoft.com/office/officeart/2018/2/layout/IconVerticalSolidList"/>
    <dgm:cxn modelId="{0CD163DE-BA37-4646-AD42-9819A5B19D92}" type="presParOf" srcId="{B6BE5D2F-1539-4E5C-BA57-94757BD01030}" destId="{84610C21-C074-443E-A979-9ECD5CF1F194}" srcOrd="0" destOrd="0" presId="urn:microsoft.com/office/officeart/2018/2/layout/IconVerticalSolidList"/>
    <dgm:cxn modelId="{7E711373-4589-4EF4-AE9F-B0E21C17C150}" type="presParOf" srcId="{B6BE5D2F-1539-4E5C-BA57-94757BD01030}" destId="{A07CE455-9814-4900-B209-D5F4F0AC8CEF}" srcOrd="1" destOrd="0" presId="urn:microsoft.com/office/officeart/2018/2/layout/IconVerticalSolidList"/>
    <dgm:cxn modelId="{1302279E-4B97-44C9-9F2E-F43DCB0FB430}" type="presParOf" srcId="{B6BE5D2F-1539-4E5C-BA57-94757BD01030}" destId="{45FB2560-CB6F-46AD-9B27-36FE6E29FD05}" srcOrd="2" destOrd="0" presId="urn:microsoft.com/office/officeart/2018/2/layout/IconVerticalSolidList"/>
    <dgm:cxn modelId="{260F6652-D1A2-4FC7-B6AB-6E2F993B7431}" type="presParOf" srcId="{B6BE5D2F-1539-4E5C-BA57-94757BD01030}" destId="{0E031C32-7C4A-46CB-B7F9-1645EF0BB3E5}" srcOrd="3" destOrd="0" presId="urn:microsoft.com/office/officeart/2018/2/layout/IconVerticalSolidList"/>
    <dgm:cxn modelId="{807C468A-ABFA-49AA-8DEB-C7872780A511}" type="presParOf" srcId="{2B79CB3B-4042-473E-B4C1-1E2D12667484}" destId="{0AAD5545-4176-4221-8697-844507CC2FE4}" srcOrd="7" destOrd="0" presId="urn:microsoft.com/office/officeart/2018/2/layout/IconVerticalSolidList"/>
    <dgm:cxn modelId="{D441AFD8-981D-42BE-B490-4005086A3643}" type="presParOf" srcId="{2B79CB3B-4042-473E-B4C1-1E2D12667484}" destId="{39833978-DB8C-4351-8E4F-AC02FCEBDDA4}" srcOrd="8" destOrd="0" presId="urn:microsoft.com/office/officeart/2018/2/layout/IconVerticalSolidList"/>
    <dgm:cxn modelId="{DF49846D-FD3E-43A6-9324-2472EF9D2ABC}" type="presParOf" srcId="{39833978-DB8C-4351-8E4F-AC02FCEBDDA4}" destId="{3448BE57-4D2F-45D7-8C9D-1FAD345CF1EB}" srcOrd="0" destOrd="0" presId="urn:microsoft.com/office/officeart/2018/2/layout/IconVerticalSolidList"/>
    <dgm:cxn modelId="{0E4D93C9-E603-4E8D-B325-ABDE84C5DD42}" type="presParOf" srcId="{39833978-DB8C-4351-8E4F-AC02FCEBDDA4}" destId="{C70121F9-E63D-40D6-B5A3-BDC3696E0406}" srcOrd="1" destOrd="0" presId="urn:microsoft.com/office/officeart/2018/2/layout/IconVerticalSolidList"/>
    <dgm:cxn modelId="{BB655458-7148-4447-8802-00E33475DC1A}" type="presParOf" srcId="{39833978-DB8C-4351-8E4F-AC02FCEBDDA4}" destId="{5BBFDBD4-89DE-460C-9571-25F004DED728}" srcOrd="2" destOrd="0" presId="urn:microsoft.com/office/officeart/2018/2/layout/IconVerticalSolidList"/>
    <dgm:cxn modelId="{7F448389-1637-4776-AB26-A501DD03DD75}" type="presParOf" srcId="{39833978-DB8C-4351-8E4F-AC02FCEBDDA4}" destId="{416C753E-2232-4E96-B8EE-7447F7AA606C}" srcOrd="3" destOrd="0" presId="urn:microsoft.com/office/officeart/2018/2/layout/IconVerticalSolidList"/>
    <dgm:cxn modelId="{642B63F8-FF39-4CCD-8718-962718A1710D}" type="presParOf" srcId="{2B79CB3B-4042-473E-B4C1-1E2D12667484}" destId="{2D7D7438-29B0-45DC-8415-9B5B7AB4BE19}" srcOrd="9" destOrd="0" presId="urn:microsoft.com/office/officeart/2018/2/layout/IconVerticalSolidList"/>
    <dgm:cxn modelId="{896EEDC2-9403-4916-8051-A24BE596D5F3}" type="presParOf" srcId="{2B79CB3B-4042-473E-B4C1-1E2D12667484}" destId="{7F1651D1-2B32-4DC5-884B-8220D73EE622}" srcOrd="10" destOrd="0" presId="urn:microsoft.com/office/officeart/2018/2/layout/IconVerticalSolidList"/>
    <dgm:cxn modelId="{2A072909-2599-4CDC-89A0-2478E7346C25}" type="presParOf" srcId="{7F1651D1-2B32-4DC5-884B-8220D73EE622}" destId="{8F106747-8CE8-4CA8-B4BF-1391B19267CE}" srcOrd="0" destOrd="0" presId="urn:microsoft.com/office/officeart/2018/2/layout/IconVerticalSolidList"/>
    <dgm:cxn modelId="{9E2D2912-08E3-4ABD-98BA-A5B95865C529}" type="presParOf" srcId="{7F1651D1-2B32-4DC5-884B-8220D73EE622}" destId="{9DA4E3CF-4EF4-4CF4-9B27-65610AAE935D}" srcOrd="1" destOrd="0" presId="urn:microsoft.com/office/officeart/2018/2/layout/IconVerticalSolidList"/>
    <dgm:cxn modelId="{0FB0E120-A6CC-4806-8457-7F3DE2AD3B69}" type="presParOf" srcId="{7F1651D1-2B32-4DC5-884B-8220D73EE622}" destId="{2259F50F-073A-4520-9868-1F5DC5020104}" srcOrd="2" destOrd="0" presId="urn:microsoft.com/office/officeart/2018/2/layout/IconVerticalSolidList"/>
    <dgm:cxn modelId="{77DC5D8C-BF52-4CB7-ADC5-9E7CC8DB644A}" type="presParOf" srcId="{7F1651D1-2B32-4DC5-884B-8220D73EE622}" destId="{E60D2D45-5EF7-4BD0-A540-2341B531B854}" srcOrd="3" destOrd="0" presId="urn:microsoft.com/office/officeart/2018/2/layout/IconVerticalSolidList"/>
    <dgm:cxn modelId="{6DD18D56-112C-46AD-8987-C65D84E855A0}" type="presParOf" srcId="{2B79CB3B-4042-473E-B4C1-1E2D12667484}" destId="{0D028F35-2687-48C6-96F8-27179FCCCA6D}" srcOrd="11" destOrd="0" presId="urn:microsoft.com/office/officeart/2018/2/layout/IconVerticalSolidList"/>
    <dgm:cxn modelId="{717A3766-53E8-461E-B3EE-EEF46D17C30D}" type="presParOf" srcId="{2B79CB3B-4042-473E-B4C1-1E2D12667484}" destId="{84FAECE4-D8F7-4DC3-85AA-21930F37EAF9}" srcOrd="12" destOrd="0" presId="urn:microsoft.com/office/officeart/2018/2/layout/IconVerticalSolidList"/>
    <dgm:cxn modelId="{D4F6A985-8D50-4E02-A057-F7401126EF68}" type="presParOf" srcId="{84FAECE4-D8F7-4DC3-85AA-21930F37EAF9}" destId="{EEAFD2D6-0B21-41F6-827B-AD9552C25704}" srcOrd="0" destOrd="0" presId="urn:microsoft.com/office/officeart/2018/2/layout/IconVerticalSolidList"/>
    <dgm:cxn modelId="{D5B8F567-4F84-4754-88EC-ABA710ADBD36}" type="presParOf" srcId="{84FAECE4-D8F7-4DC3-85AA-21930F37EAF9}" destId="{8479D02A-8AA5-48B6-9979-9F8D47D1E6B7}" srcOrd="1" destOrd="0" presId="urn:microsoft.com/office/officeart/2018/2/layout/IconVerticalSolidList"/>
    <dgm:cxn modelId="{265463B2-5702-4AB3-810F-87172A8A6DFD}" type="presParOf" srcId="{84FAECE4-D8F7-4DC3-85AA-21930F37EAF9}" destId="{C9A4ADA5-0B6D-42C2-9EC7-15CC32174A0C}" srcOrd="2" destOrd="0" presId="urn:microsoft.com/office/officeart/2018/2/layout/IconVerticalSolidList"/>
    <dgm:cxn modelId="{023FAD29-E9AA-40DA-9BA6-B417991B5007}" type="presParOf" srcId="{84FAECE4-D8F7-4DC3-85AA-21930F37EAF9}" destId="{52B491B9-BD2C-43FB-AA97-9185E4A4F9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AE3133-6052-4E78-80A8-9209A3D5E6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4B591B-8A66-40AD-9D2B-06F8A1D48C12}">
      <dgm:prSet/>
      <dgm:spPr/>
      <dgm:t>
        <a:bodyPr/>
        <a:lstStyle/>
        <a:p>
          <a:r>
            <a:rPr lang="tr-TR"/>
            <a:t>max_len = 30</a:t>
          </a:r>
          <a:endParaRPr lang="en-US"/>
        </a:p>
      </dgm:t>
    </dgm:pt>
    <dgm:pt modelId="{22D86BEC-708E-4EB5-AC9D-5258FD2D5040}" type="parTrans" cxnId="{51A64D4B-E005-4C4B-A74E-95C6555278EB}">
      <dgm:prSet/>
      <dgm:spPr/>
      <dgm:t>
        <a:bodyPr/>
        <a:lstStyle/>
        <a:p>
          <a:endParaRPr lang="en-US"/>
        </a:p>
      </dgm:t>
    </dgm:pt>
    <dgm:pt modelId="{6617BC75-D810-4852-AEEB-7866B9EDDC47}" type="sibTrans" cxnId="{51A64D4B-E005-4C4B-A74E-95C6555278EB}">
      <dgm:prSet/>
      <dgm:spPr/>
      <dgm:t>
        <a:bodyPr/>
        <a:lstStyle/>
        <a:p>
          <a:endParaRPr lang="en-US"/>
        </a:p>
      </dgm:t>
    </dgm:pt>
    <dgm:pt modelId="{02FBFE3F-2E25-481E-A629-8ABB30F660DB}">
      <dgm:prSet/>
      <dgm:spPr/>
      <dgm:t>
        <a:bodyPr/>
        <a:lstStyle/>
        <a:p>
          <a:r>
            <a:rPr lang="tr-TR"/>
            <a:t>batch_size = 32 # data loader batch size</a:t>
          </a:r>
          <a:endParaRPr lang="en-US"/>
        </a:p>
      </dgm:t>
    </dgm:pt>
    <dgm:pt modelId="{AAD9FEFA-ABBF-4D0F-9AFE-25701B5E0963}" type="parTrans" cxnId="{CC35E566-6126-411F-88EB-811E2D14114C}">
      <dgm:prSet/>
      <dgm:spPr/>
      <dgm:t>
        <a:bodyPr/>
        <a:lstStyle/>
        <a:p>
          <a:endParaRPr lang="en-US"/>
        </a:p>
      </dgm:t>
    </dgm:pt>
    <dgm:pt modelId="{A97EDC8B-826A-49B4-8D0B-97AB24ACED63}" type="sibTrans" cxnId="{CC35E566-6126-411F-88EB-811E2D14114C}">
      <dgm:prSet/>
      <dgm:spPr/>
      <dgm:t>
        <a:bodyPr/>
        <a:lstStyle/>
        <a:p>
          <a:endParaRPr lang="en-US"/>
        </a:p>
      </dgm:t>
    </dgm:pt>
    <dgm:pt modelId="{8C7E4052-E9A3-4AD7-930D-29897D54197C}">
      <dgm:prSet/>
      <dgm:spPr/>
      <dgm:t>
        <a:bodyPr/>
        <a:lstStyle/>
        <a:p>
          <a:r>
            <a:rPr lang="tr-TR"/>
            <a:t>number_of_class = 3</a:t>
          </a:r>
          <a:endParaRPr lang="en-US"/>
        </a:p>
      </dgm:t>
    </dgm:pt>
    <dgm:pt modelId="{6C406CA6-2E3B-4493-AB56-CA5BBCB038EC}" type="parTrans" cxnId="{46634966-764D-4F28-A2BF-63CBE64DBB19}">
      <dgm:prSet/>
      <dgm:spPr/>
      <dgm:t>
        <a:bodyPr/>
        <a:lstStyle/>
        <a:p>
          <a:endParaRPr lang="en-US"/>
        </a:p>
      </dgm:t>
    </dgm:pt>
    <dgm:pt modelId="{AA3537B8-FBEB-4740-AE63-BE985E6C7F40}" type="sibTrans" cxnId="{46634966-764D-4F28-A2BF-63CBE64DBB19}">
      <dgm:prSet/>
      <dgm:spPr/>
      <dgm:t>
        <a:bodyPr/>
        <a:lstStyle/>
        <a:p>
          <a:endParaRPr lang="en-US"/>
        </a:p>
      </dgm:t>
    </dgm:pt>
    <dgm:pt modelId="{D753A0D7-9BAF-4BF7-9B29-C699C4065916}">
      <dgm:prSet/>
      <dgm:spPr/>
      <dgm:t>
        <a:bodyPr/>
        <a:lstStyle/>
        <a:p>
          <a:r>
            <a:rPr lang="tr-TR"/>
            <a:t>epochs = 4 # training epoch number</a:t>
          </a:r>
          <a:endParaRPr lang="en-US"/>
        </a:p>
      </dgm:t>
    </dgm:pt>
    <dgm:pt modelId="{7F220DA9-03C9-4E8F-BFBF-4A1C639D73F8}" type="parTrans" cxnId="{D931D839-6AC8-45EE-B24F-FB56F31A39DF}">
      <dgm:prSet/>
      <dgm:spPr/>
      <dgm:t>
        <a:bodyPr/>
        <a:lstStyle/>
        <a:p>
          <a:endParaRPr lang="en-US"/>
        </a:p>
      </dgm:t>
    </dgm:pt>
    <dgm:pt modelId="{68226BE0-EFE6-4F5B-9541-A18B86A9F27A}" type="sibTrans" cxnId="{D931D839-6AC8-45EE-B24F-FB56F31A39DF}">
      <dgm:prSet/>
      <dgm:spPr/>
      <dgm:t>
        <a:bodyPr/>
        <a:lstStyle/>
        <a:p>
          <a:endParaRPr lang="en-US"/>
        </a:p>
      </dgm:t>
    </dgm:pt>
    <dgm:pt modelId="{41E6633E-DC72-4C6F-AD7F-C8DA543BA754}">
      <dgm:prSet/>
      <dgm:spPr/>
      <dgm:t>
        <a:bodyPr/>
        <a:lstStyle/>
        <a:p>
          <a:r>
            <a:rPr lang="tr-TR"/>
            <a:t>lr = 5e-5 # optimizer learning rate</a:t>
          </a:r>
          <a:endParaRPr lang="en-US"/>
        </a:p>
      </dgm:t>
    </dgm:pt>
    <dgm:pt modelId="{645B8B6A-AF55-4533-86D7-5DEC024EC916}" type="parTrans" cxnId="{EB2E5EF1-5EAF-4EBD-9A15-74B05F2D3547}">
      <dgm:prSet/>
      <dgm:spPr/>
      <dgm:t>
        <a:bodyPr/>
        <a:lstStyle/>
        <a:p>
          <a:endParaRPr lang="en-US"/>
        </a:p>
      </dgm:t>
    </dgm:pt>
    <dgm:pt modelId="{C20A8B2D-CDAF-4E12-BE19-A26AE8B92112}" type="sibTrans" cxnId="{EB2E5EF1-5EAF-4EBD-9A15-74B05F2D3547}">
      <dgm:prSet/>
      <dgm:spPr/>
      <dgm:t>
        <a:bodyPr/>
        <a:lstStyle/>
        <a:p>
          <a:endParaRPr lang="en-US"/>
        </a:p>
      </dgm:t>
    </dgm:pt>
    <dgm:pt modelId="{4E5987DF-B938-4D03-A5A1-7109D6A52963}">
      <dgm:prSet/>
      <dgm:spPr/>
      <dgm:t>
        <a:bodyPr/>
        <a:lstStyle/>
        <a:p>
          <a:r>
            <a:rPr lang="tr-TR"/>
            <a:t>eps = 1e-8 # optimizer eps</a:t>
          </a:r>
          <a:endParaRPr lang="en-US"/>
        </a:p>
      </dgm:t>
    </dgm:pt>
    <dgm:pt modelId="{6EFFC632-14D2-4FB6-9C9F-34F8330B7110}" type="parTrans" cxnId="{953BDD34-D58F-4C27-87B0-2AC881DA84E8}">
      <dgm:prSet/>
      <dgm:spPr/>
      <dgm:t>
        <a:bodyPr/>
        <a:lstStyle/>
        <a:p>
          <a:endParaRPr lang="en-US"/>
        </a:p>
      </dgm:t>
    </dgm:pt>
    <dgm:pt modelId="{B5D2E2A7-D3CA-4B90-A3AB-BFF73C7731DB}" type="sibTrans" cxnId="{953BDD34-D58F-4C27-87B0-2AC881DA84E8}">
      <dgm:prSet/>
      <dgm:spPr/>
      <dgm:t>
        <a:bodyPr/>
        <a:lstStyle/>
        <a:p>
          <a:endParaRPr lang="en-US"/>
        </a:p>
      </dgm:t>
    </dgm:pt>
    <dgm:pt modelId="{9E5894BB-E15B-4466-AE52-21465480E330}">
      <dgm:prSet/>
      <dgm:spPr/>
      <dgm:t>
        <a:bodyPr/>
        <a:lstStyle/>
        <a:p>
          <a:r>
            <a:rPr lang="tr-TR"/>
            <a:t>seed_val = 1903</a:t>
          </a:r>
          <a:endParaRPr lang="en-US"/>
        </a:p>
      </dgm:t>
    </dgm:pt>
    <dgm:pt modelId="{0E97C98C-7EBA-4934-B55B-BB4F6CEB58B6}" type="parTrans" cxnId="{F16AD359-4EA9-4FD1-B8B8-EB6D4972D860}">
      <dgm:prSet/>
      <dgm:spPr/>
      <dgm:t>
        <a:bodyPr/>
        <a:lstStyle/>
        <a:p>
          <a:endParaRPr lang="en-US"/>
        </a:p>
      </dgm:t>
    </dgm:pt>
    <dgm:pt modelId="{7F44BCCC-A70C-4C07-A385-59A0581FC905}" type="sibTrans" cxnId="{F16AD359-4EA9-4FD1-B8B8-EB6D4972D860}">
      <dgm:prSet/>
      <dgm:spPr/>
      <dgm:t>
        <a:bodyPr/>
        <a:lstStyle/>
        <a:p>
          <a:endParaRPr lang="en-US"/>
        </a:p>
      </dgm:t>
    </dgm:pt>
    <dgm:pt modelId="{48F0FCAD-5955-4145-B874-E7463F1187FF}" type="pres">
      <dgm:prSet presAssocID="{60AE3133-6052-4E78-80A8-9209A3D5E6CF}" presName="root" presStyleCnt="0">
        <dgm:presLayoutVars>
          <dgm:dir/>
          <dgm:resizeHandles val="exact"/>
        </dgm:presLayoutVars>
      </dgm:prSet>
      <dgm:spPr/>
    </dgm:pt>
    <dgm:pt modelId="{399D07E4-474F-4CB7-8049-2E52A69E6910}" type="pres">
      <dgm:prSet presAssocID="{7C4B591B-8A66-40AD-9D2B-06F8A1D48C12}" presName="compNode" presStyleCnt="0"/>
      <dgm:spPr/>
    </dgm:pt>
    <dgm:pt modelId="{2F99BCA2-C008-4757-8CE8-B5AECEFDD3B5}" type="pres">
      <dgm:prSet presAssocID="{7C4B591B-8A66-40AD-9D2B-06F8A1D48C12}" presName="bgRect" presStyleLbl="bgShp" presStyleIdx="0" presStyleCnt="7"/>
      <dgm:spPr/>
    </dgm:pt>
    <dgm:pt modelId="{4585C821-AD5C-4D58-99D8-1427B8A9F959}" type="pres">
      <dgm:prSet presAssocID="{7C4B591B-8A66-40AD-9D2B-06F8A1D48C1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kle"/>
        </a:ext>
      </dgm:extLst>
    </dgm:pt>
    <dgm:pt modelId="{60F24595-63F3-470D-9D5A-96207B6C6ECB}" type="pres">
      <dgm:prSet presAssocID="{7C4B591B-8A66-40AD-9D2B-06F8A1D48C12}" presName="spaceRect" presStyleCnt="0"/>
      <dgm:spPr/>
    </dgm:pt>
    <dgm:pt modelId="{D07F4C75-7F14-4FD8-850C-3DB7EF84CBF7}" type="pres">
      <dgm:prSet presAssocID="{7C4B591B-8A66-40AD-9D2B-06F8A1D48C12}" presName="parTx" presStyleLbl="revTx" presStyleIdx="0" presStyleCnt="7">
        <dgm:presLayoutVars>
          <dgm:chMax val="0"/>
          <dgm:chPref val="0"/>
        </dgm:presLayoutVars>
      </dgm:prSet>
      <dgm:spPr/>
    </dgm:pt>
    <dgm:pt modelId="{4BAC9680-D7F1-4DAF-88A4-B17D3616B2D9}" type="pres">
      <dgm:prSet presAssocID="{6617BC75-D810-4852-AEEB-7866B9EDDC47}" presName="sibTrans" presStyleCnt="0"/>
      <dgm:spPr/>
    </dgm:pt>
    <dgm:pt modelId="{FC090EE0-1333-4136-9A52-4D8A75A11BA4}" type="pres">
      <dgm:prSet presAssocID="{02FBFE3F-2E25-481E-A629-8ABB30F660DB}" presName="compNode" presStyleCnt="0"/>
      <dgm:spPr/>
    </dgm:pt>
    <dgm:pt modelId="{A9B23425-291F-4392-896A-1C655E368A79}" type="pres">
      <dgm:prSet presAssocID="{02FBFE3F-2E25-481E-A629-8ABB30F660DB}" presName="bgRect" presStyleLbl="bgShp" presStyleIdx="1" presStyleCnt="7"/>
      <dgm:spPr/>
    </dgm:pt>
    <dgm:pt modelId="{6358F4D0-4182-4828-BADA-69E857FE022E}" type="pres">
      <dgm:prSet presAssocID="{02FBFE3F-2E25-481E-A629-8ABB30F660D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30759AA8-B085-487A-851C-AA8CEFA6028F}" type="pres">
      <dgm:prSet presAssocID="{02FBFE3F-2E25-481E-A629-8ABB30F660DB}" presName="spaceRect" presStyleCnt="0"/>
      <dgm:spPr/>
    </dgm:pt>
    <dgm:pt modelId="{17DFE251-F0EB-4E36-9CE6-2A07E9C66FB2}" type="pres">
      <dgm:prSet presAssocID="{02FBFE3F-2E25-481E-A629-8ABB30F660DB}" presName="parTx" presStyleLbl="revTx" presStyleIdx="1" presStyleCnt="7">
        <dgm:presLayoutVars>
          <dgm:chMax val="0"/>
          <dgm:chPref val="0"/>
        </dgm:presLayoutVars>
      </dgm:prSet>
      <dgm:spPr/>
    </dgm:pt>
    <dgm:pt modelId="{7A46191C-AF5F-4F72-BDC6-5A36D082B12D}" type="pres">
      <dgm:prSet presAssocID="{A97EDC8B-826A-49B4-8D0B-97AB24ACED63}" presName="sibTrans" presStyleCnt="0"/>
      <dgm:spPr/>
    </dgm:pt>
    <dgm:pt modelId="{5151124C-37D4-4AE2-8519-415DA0DF6B30}" type="pres">
      <dgm:prSet presAssocID="{8C7E4052-E9A3-4AD7-930D-29897D54197C}" presName="compNode" presStyleCnt="0"/>
      <dgm:spPr/>
    </dgm:pt>
    <dgm:pt modelId="{56865994-C0A6-4E4C-967D-9EC85F33F864}" type="pres">
      <dgm:prSet presAssocID="{8C7E4052-E9A3-4AD7-930D-29897D54197C}" presName="bgRect" presStyleLbl="bgShp" presStyleIdx="2" presStyleCnt="7"/>
      <dgm:spPr/>
    </dgm:pt>
    <dgm:pt modelId="{EDFAF07A-A57E-4DCF-8180-7EE83AFF541D}" type="pres">
      <dgm:prSet presAssocID="{8C7E4052-E9A3-4AD7-930D-29897D54197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ınıf"/>
        </a:ext>
      </dgm:extLst>
    </dgm:pt>
    <dgm:pt modelId="{437B52CA-75C4-4CE6-AF05-DE1817ADEF27}" type="pres">
      <dgm:prSet presAssocID="{8C7E4052-E9A3-4AD7-930D-29897D54197C}" presName="spaceRect" presStyleCnt="0"/>
      <dgm:spPr/>
    </dgm:pt>
    <dgm:pt modelId="{3F54A2E0-5EED-485E-B479-B0EE90E7541F}" type="pres">
      <dgm:prSet presAssocID="{8C7E4052-E9A3-4AD7-930D-29897D54197C}" presName="parTx" presStyleLbl="revTx" presStyleIdx="2" presStyleCnt="7">
        <dgm:presLayoutVars>
          <dgm:chMax val="0"/>
          <dgm:chPref val="0"/>
        </dgm:presLayoutVars>
      </dgm:prSet>
      <dgm:spPr/>
    </dgm:pt>
    <dgm:pt modelId="{D0E8B7C4-6768-4392-A6DD-7A05A795C981}" type="pres">
      <dgm:prSet presAssocID="{AA3537B8-FBEB-4740-AE63-BE985E6C7F40}" presName="sibTrans" presStyleCnt="0"/>
      <dgm:spPr/>
    </dgm:pt>
    <dgm:pt modelId="{224BFE28-F4A9-4E03-952E-334341CFB286}" type="pres">
      <dgm:prSet presAssocID="{D753A0D7-9BAF-4BF7-9B29-C699C4065916}" presName="compNode" presStyleCnt="0"/>
      <dgm:spPr/>
    </dgm:pt>
    <dgm:pt modelId="{026E743E-5A9C-4B0C-AD69-849052668147}" type="pres">
      <dgm:prSet presAssocID="{D753A0D7-9BAF-4BF7-9B29-C699C4065916}" presName="bgRect" presStyleLbl="bgShp" presStyleIdx="3" presStyleCnt="7"/>
      <dgm:spPr/>
    </dgm:pt>
    <dgm:pt modelId="{4416B7B6-9690-4C3D-ACF4-4A44DB558237}" type="pres">
      <dgm:prSet presAssocID="{D753A0D7-9BAF-4BF7-9B29-C699C406591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her"/>
        </a:ext>
      </dgm:extLst>
    </dgm:pt>
    <dgm:pt modelId="{35BF2880-1ABD-4D3F-AAA1-0E0EE327FF93}" type="pres">
      <dgm:prSet presAssocID="{D753A0D7-9BAF-4BF7-9B29-C699C4065916}" presName="spaceRect" presStyleCnt="0"/>
      <dgm:spPr/>
    </dgm:pt>
    <dgm:pt modelId="{53FC8870-7E4A-4F5D-8795-0B9377FE57F9}" type="pres">
      <dgm:prSet presAssocID="{D753A0D7-9BAF-4BF7-9B29-C699C4065916}" presName="parTx" presStyleLbl="revTx" presStyleIdx="3" presStyleCnt="7">
        <dgm:presLayoutVars>
          <dgm:chMax val="0"/>
          <dgm:chPref val="0"/>
        </dgm:presLayoutVars>
      </dgm:prSet>
      <dgm:spPr/>
    </dgm:pt>
    <dgm:pt modelId="{6B72702A-73C6-4C28-A47A-5EDCA1290057}" type="pres">
      <dgm:prSet presAssocID="{68226BE0-EFE6-4F5B-9541-A18B86A9F27A}" presName="sibTrans" presStyleCnt="0"/>
      <dgm:spPr/>
    </dgm:pt>
    <dgm:pt modelId="{5AED8D78-F6FF-4995-AD61-AF347A62BFD1}" type="pres">
      <dgm:prSet presAssocID="{41E6633E-DC72-4C6F-AD7F-C8DA543BA754}" presName="compNode" presStyleCnt="0"/>
      <dgm:spPr/>
    </dgm:pt>
    <dgm:pt modelId="{77EFEB42-733D-4762-8B72-0425271510C9}" type="pres">
      <dgm:prSet presAssocID="{41E6633E-DC72-4C6F-AD7F-C8DA543BA754}" presName="bgRect" presStyleLbl="bgShp" presStyleIdx="4" presStyleCnt="7"/>
      <dgm:spPr/>
    </dgm:pt>
    <dgm:pt modelId="{27E49971-841C-4264-8AF6-095F006EA9DE}" type="pres">
      <dgm:prSet presAssocID="{41E6633E-DC72-4C6F-AD7F-C8DA543BA75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 Kap"/>
        </a:ext>
      </dgm:extLst>
    </dgm:pt>
    <dgm:pt modelId="{BE5617D9-DA04-48AC-87EC-3689D1D4AAD2}" type="pres">
      <dgm:prSet presAssocID="{41E6633E-DC72-4C6F-AD7F-C8DA543BA754}" presName="spaceRect" presStyleCnt="0"/>
      <dgm:spPr/>
    </dgm:pt>
    <dgm:pt modelId="{850C733E-C0DE-4D2D-9FAB-CED008B80F59}" type="pres">
      <dgm:prSet presAssocID="{41E6633E-DC72-4C6F-AD7F-C8DA543BA754}" presName="parTx" presStyleLbl="revTx" presStyleIdx="4" presStyleCnt="7">
        <dgm:presLayoutVars>
          <dgm:chMax val="0"/>
          <dgm:chPref val="0"/>
        </dgm:presLayoutVars>
      </dgm:prSet>
      <dgm:spPr/>
    </dgm:pt>
    <dgm:pt modelId="{60852DB6-78BE-4FEF-B99C-E38095C1836F}" type="pres">
      <dgm:prSet presAssocID="{C20A8B2D-CDAF-4E12-BE19-A26AE8B92112}" presName="sibTrans" presStyleCnt="0"/>
      <dgm:spPr/>
    </dgm:pt>
    <dgm:pt modelId="{5EB9FF3A-D302-4F1D-90A0-BCBEA88A793F}" type="pres">
      <dgm:prSet presAssocID="{4E5987DF-B938-4D03-A5A1-7109D6A52963}" presName="compNode" presStyleCnt="0"/>
      <dgm:spPr/>
    </dgm:pt>
    <dgm:pt modelId="{6AA6BA28-9200-404F-B42A-7DE19B895135}" type="pres">
      <dgm:prSet presAssocID="{4E5987DF-B938-4D03-A5A1-7109D6A52963}" presName="bgRect" presStyleLbl="bgShp" presStyleIdx="5" presStyleCnt="7"/>
      <dgm:spPr/>
    </dgm:pt>
    <dgm:pt modelId="{0DD6A28A-6BC8-4DDB-B65F-E90B59AF89A2}" type="pres">
      <dgm:prSet presAssocID="{4E5987DF-B938-4D03-A5A1-7109D6A5296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404853DF-7D21-4924-BB26-013724C0DBBA}" type="pres">
      <dgm:prSet presAssocID="{4E5987DF-B938-4D03-A5A1-7109D6A52963}" presName="spaceRect" presStyleCnt="0"/>
      <dgm:spPr/>
    </dgm:pt>
    <dgm:pt modelId="{89B0242F-0EBA-4FFF-ACF9-CF63F6AAAAD3}" type="pres">
      <dgm:prSet presAssocID="{4E5987DF-B938-4D03-A5A1-7109D6A52963}" presName="parTx" presStyleLbl="revTx" presStyleIdx="5" presStyleCnt="7">
        <dgm:presLayoutVars>
          <dgm:chMax val="0"/>
          <dgm:chPref val="0"/>
        </dgm:presLayoutVars>
      </dgm:prSet>
      <dgm:spPr/>
    </dgm:pt>
    <dgm:pt modelId="{CD232C6A-75AA-4606-AECC-5DA5010CA48B}" type="pres">
      <dgm:prSet presAssocID="{B5D2E2A7-D3CA-4B90-A3AB-BFF73C7731DB}" presName="sibTrans" presStyleCnt="0"/>
      <dgm:spPr/>
    </dgm:pt>
    <dgm:pt modelId="{CC6D833C-7249-4134-AF16-F7A7770AC66D}" type="pres">
      <dgm:prSet presAssocID="{9E5894BB-E15B-4466-AE52-21465480E330}" presName="compNode" presStyleCnt="0"/>
      <dgm:spPr/>
    </dgm:pt>
    <dgm:pt modelId="{54F472BE-9BAE-4CE5-A6DA-A38DE8F07C17}" type="pres">
      <dgm:prSet presAssocID="{9E5894BB-E15B-4466-AE52-21465480E330}" presName="bgRect" presStyleLbl="bgShp" presStyleIdx="6" presStyleCnt="7"/>
      <dgm:spPr/>
    </dgm:pt>
    <dgm:pt modelId="{8F24D667-2745-479D-80A5-5866727409D6}" type="pres">
      <dgm:prSet presAssocID="{9E5894BB-E15B-4466-AE52-21465480E33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aprak"/>
        </a:ext>
      </dgm:extLst>
    </dgm:pt>
    <dgm:pt modelId="{5808B32C-2DB0-4DBC-8760-52DF16DBFF13}" type="pres">
      <dgm:prSet presAssocID="{9E5894BB-E15B-4466-AE52-21465480E330}" presName="spaceRect" presStyleCnt="0"/>
      <dgm:spPr/>
    </dgm:pt>
    <dgm:pt modelId="{6A4A2550-9FD6-47EB-A340-6FA8E58A3C9B}" type="pres">
      <dgm:prSet presAssocID="{9E5894BB-E15B-4466-AE52-21465480E33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53BDD34-D58F-4C27-87B0-2AC881DA84E8}" srcId="{60AE3133-6052-4E78-80A8-9209A3D5E6CF}" destId="{4E5987DF-B938-4D03-A5A1-7109D6A52963}" srcOrd="5" destOrd="0" parTransId="{6EFFC632-14D2-4FB6-9C9F-34F8330B7110}" sibTransId="{B5D2E2A7-D3CA-4B90-A3AB-BFF73C7731DB}"/>
    <dgm:cxn modelId="{7D31EB35-242C-410F-9F67-4C02B1B9146D}" type="presOf" srcId="{8C7E4052-E9A3-4AD7-930D-29897D54197C}" destId="{3F54A2E0-5EED-485E-B479-B0EE90E7541F}" srcOrd="0" destOrd="0" presId="urn:microsoft.com/office/officeart/2018/2/layout/IconVerticalSolidList"/>
    <dgm:cxn modelId="{D931D839-6AC8-45EE-B24F-FB56F31A39DF}" srcId="{60AE3133-6052-4E78-80A8-9209A3D5E6CF}" destId="{D753A0D7-9BAF-4BF7-9B29-C699C4065916}" srcOrd="3" destOrd="0" parTransId="{7F220DA9-03C9-4E8F-BFBF-4A1C639D73F8}" sibTransId="{68226BE0-EFE6-4F5B-9541-A18B86A9F27A}"/>
    <dgm:cxn modelId="{C1AA325D-1E80-4CF7-B74C-90B0D59DF1CC}" type="presOf" srcId="{9E5894BB-E15B-4466-AE52-21465480E330}" destId="{6A4A2550-9FD6-47EB-A340-6FA8E58A3C9B}" srcOrd="0" destOrd="0" presId="urn:microsoft.com/office/officeart/2018/2/layout/IconVerticalSolidList"/>
    <dgm:cxn modelId="{46634966-764D-4F28-A2BF-63CBE64DBB19}" srcId="{60AE3133-6052-4E78-80A8-9209A3D5E6CF}" destId="{8C7E4052-E9A3-4AD7-930D-29897D54197C}" srcOrd="2" destOrd="0" parTransId="{6C406CA6-2E3B-4493-AB56-CA5BBCB038EC}" sibTransId="{AA3537B8-FBEB-4740-AE63-BE985E6C7F40}"/>
    <dgm:cxn modelId="{CC35E566-6126-411F-88EB-811E2D14114C}" srcId="{60AE3133-6052-4E78-80A8-9209A3D5E6CF}" destId="{02FBFE3F-2E25-481E-A629-8ABB30F660DB}" srcOrd="1" destOrd="0" parTransId="{AAD9FEFA-ABBF-4D0F-9AFE-25701B5E0963}" sibTransId="{A97EDC8B-826A-49B4-8D0B-97AB24ACED63}"/>
    <dgm:cxn modelId="{51A64D4B-E005-4C4B-A74E-95C6555278EB}" srcId="{60AE3133-6052-4E78-80A8-9209A3D5E6CF}" destId="{7C4B591B-8A66-40AD-9D2B-06F8A1D48C12}" srcOrd="0" destOrd="0" parTransId="{22D86BEC-708E-4EB5-AC9D-5258FD2D5040}" sibTransId="{6617BC75-D810-4852-AEEB-7866B9EDDC47}"/>
    <dgm:cxn modelId="{F16AD359-4EA9-4FD1-B8B8-EB6D4972D860}" srcId="{60AE3133-6052-4E78-80A8-9209A3D5E6CF}" destId="{9E5894BB-E15B-4466-AE52-21465480E330}" srcOrd="6" destOrd="0" parTransId="{0E97C98C-7EBA-4934-B55B-BB4F6CEB58B6}" sibTransId="{7F44BCCC-A70C-4C07-A385-59A0581FC905}"/>
    <dgm:cxn modelId="{BC81657F-86B7-49EE-91A9-DA042B2513B1}" type="presOf" srcId="{7C4B591B-8A66-40AD-9D2B-06F8A1D48C12}" destId="{D07F4C75-7F14-4FD8-850C-3DB7EF84CBF7}" srcOrd="0" destOrd="0" presId="urn:microsoft.com/office/officeart/2018/2/layout/IconVerticalSolidList"/>
    <dgm:cxn modelId="{3FEF8788-F47B-4CCD-BF2C-BED260DA5297}" type="presOf" srcId="{41E6633E-DC72-4C6F-AD7F-C8DA543BA754}" destId="{850C733E-C0DE-4D2D-9FAB-CED008B80F59}" srcOrd="0" destOrd="0" presId="urn:microsoft.com/office/officeart/2018/2/layout/IconVerticalSolidList"/>
    <dgm:cxn modelId="{728FEF8D-7622-4D42-8126-AED66C7AC5EA}" type="presOf" srcId="{02FBFE3F-2E25-481E-A629-8ABB30F660DB}" destId="{17DFE251-F0EB-4E36-9CE6-2A07E9C66FB2}" srcOrd="0" destOrd="0" presId="urn:microsoft.com/office/officeart/2018/2/layout/IconVerticalSolidList"/>
    <dgm:cxn modelId="{29C6DA9B-8A88-4C68-9E5B-1BD555FAD811}" type="presOf" srcId="{D753A0D7-9BAF-4BF7-9B29-C699C4065916}" destId="{53FC8870-7E4A-4F5D-8795-0B9377FE57F9}" srcOrd="0" destOrd="0" presId="urn:microsoft.com/office/officeart/2018/2/layout/IconVerticalSolidList"/>
    <dgm:cxn modelId="{EB2E5EF1-5EAF-4EBD-9A15-74B05F2D3547}" srcId="{60AE3133-6052-4E78-80A8-9209A3D5E6CF}" destId="{41E6633E-DC72-4C6F-AD7F-C8DA543BA754}" srcOrd="4" destOrd="0" parTransId="{645B8B6A-AF55-4533-86D7-5DEC024EC916}" sibTransId="{C20A8B2D-CDAF-4E12-BE19-A26AE8B92112}"/>
    <dgm:cxn modelId="{B6B6A8FD-CC81-4148-A823-D431C71C018F}" type="presOf" srcId="{4E5987DF-B938-4D03-A5A1-7109D6A52963}" destId="{89B0242F-0EBA-4FFF-ACF9-CF63F6AAAAD3}" srcOrd="0" destOrd="0" presId="urn:microsoft.com/office/officeart/2018/2/layout/IconVerticalSolidList"/>
    <dgm:cxn modelId="{3961C2FD-8C98-4ED9-A57A-550AC995A026}" type="presOf" srcId="{60AE3133-6052-4E78-80A8-9209A3D5E6CF}" destId="{48F0FCAD-5955-4145-B874-E7463F1187FF}" srcOrd="0" destOrd="0" presId="urn:microsoft.com/office/officeart/2018/2/layout/IconVerticalSolidList"/>
    <dgm:cxn modelId="{3267CC6C-4EED-46B3-BA09-332890528039}" type="presParOf" srcId="{48F0FCAD-5955-4145-B874-E7463F1187FF}" destId="{399D07E4-474F-4CB7-8049-2E52A69E6910}" srcOrd="0" destOrd="0" presId="urn:microsoft.com/office/officeart/2018/2/layout/IconVerticalSolidList"/>
    <dgm:cxn modelId="{7478FB0B-84B2-450B-8B58-BE5C5EC1A0C0}" type="presParOf" srcId="{399D07E4-474F-4CB7-8049-2E52A69E6910}" destId="{2F99BCA2-C008-4757-8CE8-B5AECEFDD3B5}" srcOrd="0" destOrd="0" presId="urn:microsoft.com/office/officeart/2018/2/layout/IconVerticalSolidList"/>
    <dgm:cxn modelId="{01DF5099-7043-4B36-A670-F13B8AE0F06D}" type="presParOf" srcId="{399D07E4-474F-4CB7-8049-2E52A69E6910}" destId="{4585C821-AD5C-4D58-99D8-1427B8A9F959}" srcOrd="1" destOrd="0" presId="urn:microsoft.com/office/officeart/2018/2/layout/IconVerticalSolidList"/>
    <dgm:cxn modelId="{E5924403-8995-4B63-829B-FF2E4DBE293D}" type="presParOf" srcId="{399D07E4-474F-4CB7-8049-2E52A69E6910}" destId="{60F24595-63F3-470D-9D5A-96207B6C6ECB}" srcOrd="2" destOrd="0" presId="urn:microsoft.com/office/officeart/2018/2/layout/IconVerticalSolidList"/>
    <dgm:cxn modelId="{54858170-E462-4EE5-A6C8-C5E755A48392}" type="presParOf" srcId="{399D07E4-474F-4CB7-8049-2E52A69E6910}" destId="{D07F4C75-7F14-4FD8-850C-3DB7EF84CBF7}" srcOrd="3" destOrd="0" presId="urn:microsoft.com/office/officeart/2018/2/layout/IconVerticalSolidList"/>
    <dgm:cxn modelId="{ADF26644-DE33-4972-A75C-5E5E2BB752F7}" type="presParOf" srcId="{48F0FCAD-5955-4145-B874-E7463F1187FF}" destId="{4BAC9680-D7F1-4DAF-88A4-B17D3616B2D9}" srcOrd="1" destOrd="0" presId="urn:microsoft.com/office/officeart/2018/2/layout/IconVerticalSolidList"/>
    <dgm:cxn modelId="{A68A7A4E-D5DF-42DE-9DF8-9C34CEB02193}" type="presParOf" srcId="{48F0FCAD-5955-4145-B874-E7463F1187FF}" destId="{FC090EE0-1333-4136-9A52-4D8A75A11BA4}" srcOrd="2" destOrd="0" presId="urn:microsoft.com/office/officeart/2018/2/layout/IconVerticalSolidList"/>
    <dgm:cxn modelId="{586E94A6-71DC-4BE5-8483-544801C18E58}" type="presParOf" srcId="{FC090EE0-1333-4136-9A52-4D8A75A11BA4}" destId="{A9B23425-291F-4392-896A-1C655E368A79}" srcOrd="0" destOrd="0" presId="urn:microsoft.com/office/officeart/2018/2/layout/IconVerticalSolidList"/>
    <dgm:cxn modelId="{3C072801-B34F-48E6-AF4A-287DEBE3BFB4}" type="presParOf" srcId="{FC090EE0-1333-4136-9A52-4D8A75A11BA4}" destId="{6358F4D0-4182-4828-BADA-69E857FE022E}" srcOrd="1" destOrd="0" presId="urn:microsoft.com/office/officeart/2018/2/layout/IconVerticalSolidList"/>
    <dgm:cxn modelId="{FA5681AE-0074-4CA8-A5CC-2900BCCD829C}" type="presParOf" srcId="{FC090EE0-1333-4136-9A52-4D8A75A11BA4}" destId="{30759AA8-B085-487A-851C-AA8CEFA6028F}" srcOrd="2" destOrd="0" presId="urn:microsoft.com/office/officeart/2018/2/layout/IconVerticalSolidList"/>
    <dgm:cxn modelId="{57C57EB3-D621-4F05-801A-3C9A886A623B}" type="presParOf" srcId="{FC090EE0-1333-4136-9A52-4D8A75A11BA4}" destId="{17DFE251-F0EB-4E36-9CE6-2A07E9C66FB2}" srcOrd="3" destOrd="0" presId="urn:microsoft.com/office/officeart/2018/2/layout/IconVerticalSolidList"/>
    <dgm:cxn modelId="{47BF94F3-11BD-4D0B-80D2-772846EDB650}" type="presParOf" srcId="{48F0FCAD-5955-4145-B874-E7463F1187FF}" destId="{7A46191C-AF5F-4F72-BDC6-5A36D082B12D}" srcOrd="3" destOrd="0" presId="urn:microsoft.com/office/officeart/2018/2/layout/IconVerticalSolidList"/>
    <dgm:cxn modelId="{94A3F302-9AF3-4392-A900-53F94F64DF19}" type="presParOf" srcId="{48F0FCAD-5955-4145-B874-E7463F1187FF}" destId="{5151124C-37D4-4AE2-8519-415DA0DF6B30}" srcOrd="4" destOrd="0" presId="urn:microsoft.com/office/officeart/2018/2/layout/IconVerticalSolidList"/>
    <dgm:cxn modelId="{CB86CD84-1F1A-490E-B3C3-FDAF4DEDB556}" type="presParOf" srcId="{5151124C-37D4-4AE2-8519-415DA0DF6B30}" destId="{56865994-C0A6-4E4C-967D-9EC85F33F864}" srcOrd="0" destOrd="0" presId="urn:microsoft.com/office/officeart/2018/2/layout/IconVerticalSolidList"/>
    <dgm:cxn modelId="{16448BF0-3FD1-4CB9-8FFB-64938DA1F298}" type="presParOf" srcId="{5151124C-37D4-4AE2-8519-415DA0DF6B30}" destId="{EDFAF07A-A57E-4DCF-8180-7EE83AFF541D}" srcOrd="1" destOrd="0" presId="urn:microsoft.com/office/officeart/2018/2/layout/IconVerticalSolidList"/>
    <dgm:cxn modelId="{18B13FBD-377F-42F1-A443-A2489F5F7599}" type="presParOf" srcId="{5151124C-37D4-4AE2-8519-415DA0DF6B30}" destId="{437B52CA-75C4-4CE6-AF05-DE1817ADEF27}" srcOrd="2" destOrd="0" presId="urn:microsoft.com/office/officeart/2018/2/layout/IconVerticalSolidList"/>
    <dgm:cxn modelId="{3E89426D-923C-485A-AE60-790655BE0DBC}" type="presParOf" srcId="{5151124C-37D4-4AE2-8519-415DA0DF6B30}" destId="{3F54A2E0-5EED-485E-B479-B0EE90E7541F}" srcOrd="3" destOrd="0" presId="urn:microsoft.com/office/officeart/2018/2/layout/IconVerticalSolidList"/>
    <dgm:cxn modelId="{30016C8C-FF1A-4C45-B994-5E6C8DB5BD2E}" type="presParOf" srcId="{48F0FCAD-5955-4145-B874-E7463F1187FF}" destId="{D0E8B7C4-6768-4392-A6DD-7A05A795C981}" srcOrd="5" destOrd="0" presId="urn:microsoft.com/office/officeart/2018/2/layout/IconVerticalSolidList"/>
    <dgm:cxn modelId="{436B777F-4ED0-443D-B511-3FCDCDEA7F5F}" type="presParOf" srcId="{48F0FCAD-5955-4145-B874-E7463F1187FF}" destId="{224BFE28-F4A9-4E03-952E-334341CFB286}" srcOrd="6" destOrd="0" presId="urn:microsoft.com/office/officeart/2018/2/layout/IconVerticalSolidList"/>
    <dgm:cxn modelId="{93F18E3E-A651-4769-9D45-A095533004B5}" type="presParOf" srcId="{224BFE28-F4A9-4E03-952E-334341CFB286}" destId="{026E743E-5A9C-4B0C-AD69-849052668147}" srcOrd="0" destOrd="0" presId="urn:microsoft.com/office/officeart/2018/2/layout/IconVerticalSolidList"/>
    <dgm:cxn modelId="{16F27AE1-29A0-47A0-B225-C4E10D3E1FCD}" type="presParOf" srcId="{224BFE28-F4A9-4E03-952E-334341CFB286}" destId="{4416B7B6-9690-4C3D-ACF4-4A44DB558237}" srcOrd="1" destOrd="0" presId="urn:microsoft.com/office/officeart/2018/2/layout/IconVerticalSolidList"/>
    <dgm:cxn modelId="{0E84066B-0652-4D54-9378-3B9461AD51D5}" type="presParOf" srcId="{224BFE28-F4A9-4E03-952E-334341CFB286}" destId="{35BF2880-1ABD-4D3F-AAA1-0E0EE327FF93}" srcOrd="2" destOrd="0" presId="urn:microsoft.com/office/officeart/2018/2/layout/IconVerticalSolidList"/>
    <dgm:cxn modelId="{0D7561CD-7A80-43E1-8D55-F20AD5B17692}" type="presParOf" srcId="{224BFE28-F4A9-4E03-952E-334341CFB286}" destId="{53FC8870-7E4A-4F5D-8795-0B9377FE57F9}" srcOrd="3" destOrd="0" presId="urn:microsoft.com/office/officeart/2018/2/layout/IconVerticalSolidList"/>
    <dgm:cxn modelId="{BC51C597-9397-4FF2-BC3D-57105BBB8534}" type="presParOf" srcId="{48F0FCAD-5955-4145-B874-E7463F1187FF}" destId="{6B72702A-73C6-4C28-A47A-5EDCA1290057}" srcOrd="7" destOrd="0" presId="urn:microsoft.com/office/officeart/2018/2/layout/IconVerticalSolidList"/>
    <dgm:cxn modelId="{F986054C-2E8E-4A2F-BDBF-D75EFA29DE74}" type="presParOf" srcId="{48F0FCAD-5955-4145-B874-E7463F1187FF}" destId="{5AED8D78-F6FF-4995-AD61-AF347A62BFD1}" srcOrd="8" destOrd="0" presId="urn:microsoft.com/office/officeart/2018/2/layout/IconVerticalSolidList"/>
    <dgm:cxn modelId="{39D887D9-9629-4CDE-B99E-46A0D09970B1}" type="presParOf" srcId="{5AED8D78-F6FF-4995-AD61-AF347A62BFD1}" destId="{77EFEB42-733D-4762-8B72-0425271510C9}" srcOrd="0" destOrd="0" presId="urn:microsoft.com/office/officeart/2018/2/layout/IconVerticalSolidList"/>
    <dgm:cxn modelId="{BA4E953B-31B1-4CDC-9250-C1CF349901FA}" type="presParOf" srcId="{5AED8D78-F6FF-4995-AD61-AF347A62BFD1}" destId="{27E49971-841C-4264-8AF6-095F006EA9DE}" srcOrd="1" destOrd="0" presId="urn:microsoft.com/office/officeart/2018/2/layout/IconVerticalSolidList"/>
    <dgm:cxn modelId="{10FEA6FD-5D99-413B-B3C7-758D23F8F6B5}" type="presParOf" srcId="{5AED8D78-F6FF-4995-AD61-AF347A62BFD1}" destId="{BE5617D9-DA04-48AC-87EC-3689D1D4AAD2}" srcOrd="2" destOrd="0" presId="urn:microsoft.com/office/officeart/2018/2/layout/IconVerticalSolidList"/>
    <dgm:cxn modelId="{2B0ED42F-C0D0-4AB8-8598-26E8B2593879}" type="presParOf" srcId="{5AED8D78-F6FF-4995-AD61-AF347A62BFD1}" destId="{850C733E-C0DE-4D2D-9FAB-CED008B80F59}" srcOrd="3" destOrd="0" presId="urn:microsoft.com/office/officeart/2018/2/layout/IconVerticalSolidList"/>
    <dgm:cxn modelId="{2A367FC3-29AF-4431-A1F2-437A7450D9CD}" type="presParOf" srcId="{48F0FCAD-5955-4145-B874-E7463F1187FF}" destId="{60852DB6-78BE-4FEF-B99C-E38095C1836F}" srcOrd="9" destOrd="0" presId="urn:microsoft.com/office/officeart/2018/2/layout/IconVerticalSolidList"/>
    <dgm:cxn modelId="{979D0F8E-758B-42F1-91EB-E91BB1E41555}" type="presParOf" srcId="{48F0FCAD-5955-4145-B874-E7463F1187FF}" destId="{5EB9FF3A-D302-4F1D-90A0-BCBEA88A793F}" srcOrd="10" destOrd="0" presId="urn:microsoft.com/office/officeart/2018/2/layout/IconVerticalSolidList"/>
    <dgm:cxn modelId="{55B101B5-FDF4-45CA-852E-926178B00201}" type="presParOf" srcId="{5EB9FF3A-D302-4F1D-90A0-BCBEA88A793F}" destId="{6AA6BA28-9200-404F-B42A-7DE19B895135}" srcOrd="0" destOrd="0" presId="urn:microsoft.com/office/officeart/2018/2/layout/IconVerticalSolidList"/>
    <dgm:cxn modelId="{A06D2FAE-DF39-438C-8096-CA4DB1551C6C}" type="presParOf" srcId="{5EB9FF3A-D302-4F1D-90A0-BCBEA88A793F}" destId="{0DD6A28A-6BC8-4DDB-B65F-E90B59AF89A2}" srcOrd="1" destOrd="0" presId="urn:microsoft.com/office/officeart/2018/2/layout/IconVerticalSolidList"/>
    <dgm:cxn modelId="{CE96128B-67E2-4DE1-8973-9542B9AFC144}" type="presParOf" srcId="{5EB9FF3A-D302-4F1D-90A0-BCBEA88A793F}" destId="{404853DF-7D21-4924-BB26-013724C0DBBA}" srcOrd="2" destOrd="0" presId="urn:microsoft.com/office/officeart/2018/2/layout/IconVerticalSolidList"/>
    <dgm:cxn modelId="{1FB707B5-2CAE-474C-B07F-F286C546F706}" type="presParOf" srcId="{5EB9FF3A-D302-4F1D-90A0-BCBEA88A793F}" destId="{89B0242F-0EBA-4FFF-ACF9-CF63F6AAAAD3}" srcOrd="3" destOrd="0" presId="urn:microsoft.com/office/officeart/2018/2/layout/IconVerticalSolidList"/>
    <dgm:cxn modelId="{B04C537E-9432-453B-BB45-E14469994682}" type="presParOf" srcId="{48F0FCAD-5955-4145-B874-E7463F1187FF}" destId="{CD232C6A-75AA-4606-AECC-5DA5010CA48B}" srcOrd="11" destOrd="0" presId="urn:microsoft.com/office/officeart/2018/2/layout/IconVerticalSolidList"/>
    <dgm:cxn modelId="{997488E5-DDD5-457E-8375-C22D2A218F2C}" type="presParOf" srcId="{48F0FCAD-5955-4145-B874-E7463F1187FF}" destId="{CC6D833C-7249-4134-AF16-F7A7770AC66D}" srcOrd="12" destOrd="0" presId="urn:microsoft.com/office/officeart/2018/2/layout/IconVerticalSolidList"/>
    <dgm:cxn modelId="{EA69D7B9-FBED-4C18-B884-BBA2DFEE47F5}" type="presParOf" srcId="{CC6D833C-7249-4134-AF16-F7A7770AC66D}" destId="{54F472BE-9BAE-4CE5-A6DA-A38DE8F07C17}" srcOrd="0" destOrd="0" presId="urn:microsoft.com/office/officeart/2018/2/layout/IconVerticalSolidList"/>
    <dgm:cxn modelId="{816F93E8-5D37-4ABD-8CF6-4A45786354C5}" type="presParOf" srcId="{CC6D833C-7249-4134-AF16-F7A7770AC66D}" destId="{8F24D667-2745-479D-80A5-5866727409D6}" srcOrd="1" destOrd="0" presId="urn:microsoft.com/office/officeart/2018/2/layout/IconVerticalSolidList"/>
    <dgm:cxn modelId="{4B13E134-34B1-49EE-9B44-5E3E0A88B779}" type="presParOf" srcId="{CC6D833C-7249-4134-AF16-F7A7770AC66D}" destId="{5808B32C-2DB0-4DBC-8760-52DF16DBFF13}" srcOrd="2" destOrd="0" presId="urn:microsoft.com/office/officeart/2018/2/layout/IconVerticalSolidList"/>
    <dgm:cxn modelId="{38EED79E-DC9C-47E0-877C-E9F48E1E18ED}" type="presParOf" srcId="{CC6D833C-7249-4134-AF16-F7A7770AC66D}" destId="{6A4A2550-9FD6-47EB-A340-6FA8E58A3C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4E1A1-0220-42EA-A3C5-B06DBECB53A2}">
      <dsp:nvSpPr>
        <dsp:cNvPr id="0" name=""/>
        <dsp:cNvSpPr/>
      </dsp:nvSpPr>
      <dsp:spPr>
        <a:xfrm>
          <a:off x="0" y="0"/>
          <a:ext cx="110330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0B818-B661-4830-9975-05696BA64D0A}">
      <dsp:nvSpPr>
        <dsp:cNvPr id="0" name=""/>
        <dsp:cNvSpPr/>
      </dsp:nvSpPr>
      <dsp:spPr>
        <a:xfrm>
          <a:off x="0" y="0"/>
          <a:ext cx="11033029" cy="104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200" kern="1200"/>
            <a:t>Methodoloji</a:t>
          </a:r>
          <a:endParaRPr lang="en-US" sz="5200" kern="1200"/>
        </a:p>
      </dsp:txBody>
      <dsp:txXfrm>
        <a:off x="0" y="0"/>
        <a:ext cx="11033029" cy="1047307"/>
      </dsp:txXfrm>
    </dsp:sp>
    <dsp:sp modelId="{07592708-027D-4A9E-9FB3-60B0A41A9283}">
      <dsp:nvSpPr>
        <dsp:cNvPr id="0" name=""/>
        <dsp:cNvSpPr/>
      </dsp:nvSpPr>
      <dsp:spPr>
        <a:xfrm>
          <a:off x="0" y="1047307"/>
          <a:ext cx="110330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95936-548A-4D70-AAFF-AB22538FDDEC}">
      <dsp:nvSpPr>
        <dsp:cNvPr id="0" name=""/>
        <dsp:cNvSpPr/>
      </dsp:nvSpPr>
      <dsp:spPr>
        <a:xfrm>
          <a:off x="0" y="1047307"/>
          <a:ext cx="11033029" cy="104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200" kern="1200"/>
            <a:t>Problem -1 (Metin sınıflandırma)</a:t>
          </a:r>
          <a:endParaRPr lang="en-US" sz="5200" kern="1200"/>
        </a:p>
      </dsp:txBody>
      <dsp:txXfrm>
        <a:off x="0" y="1047307"/>
        <a:ext cx="11033029" cy="1047307"/>
      </dsp:txXfrm>
    </dsp:sp>
    <dsp:sp modelId="{6D3A39CC-8030-447B-A1A6-736101D63309}">
      <dsp:nvSpPr>
        <dsp:cNvPr id="0" name=""/>
        <dsp:cNvSpPr/>
      </dsp:nvSpPr>
      <dsp:spPr>
        <a:xfrm>
          <a:off x="0" y="2094614"/>
          <a:ext cx="110330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C0474-86FE-4D9C-8E3D-9BDAB6396872}">
      <dsp:nvSpPr>
        <dsp:cNvPr id="0" name=""/>
        <dsp:cNvSpPr/>
      </dsp:nvSpPr>
      <dsp:spPr>
        <a:xfrm>
          <a:off x="0" y="2094614"/>
          <a:ext cx="11033029" cy="104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200" kern="1200"/>
            <a:t>Problem -2 (Duygudurum Analizi)</a:t>
          </a:r>
          <a:endParaRPr lang="en-US" sz="5200" kern="1200"/>
        </a:p>
      </dsp:txBody>
      <dsp:txXfrm>
        <a:off x="0" y="2094614"/>
        <a:ext cx="11033029" cy="1047307"/>
      </dsp:txXfrm>
    </dsp:sp>
    <dsp:sp modelId="{664FD501-34B4-44F6-9A58-B5F9D78F61D0}">
      <dsp:nvSpPr>
        <dsp:cNvPr id="0" name=""/>
        <dsp:cNvSpPr/>
      </dsp:nvSpPr>
      <dsp:spPr>
        <a:xfrm>
          <a:off x="0" y="3141921"/>
          <a:ext cx="110330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66576-949F-48D6-B3E1-DF233B087ADC}">
      <dsp:nvSpPr>
        <dsp:cNvPr id="0" name=""/>
        <dsp:cNvSpPr/>
      </dsp:nvSpPr>
      <dsp:spPr>
        <a:xfrm>
          <a:off x="0" y="3141921"/>
          <a:ext cx="11033029" cy="104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200" kern="1200"/>
            <a:t>Kaynaklar</a:t>
          </a:r>
          <a:endParaRPr lang="en-US" sz="5200" kern="1200"/>
        </a:p>
      </dsp:txBody>
      <dsp:txXfrm>
        <a:off x="0" y="3141921"/>
        <a:ext cx="11033029" cy="1047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F1AD0-1BCC-4428-BD07-4E3C7C495DF4}">
      <dsp:nvSpPr>
        <dsp:cNvPr id="0" name=""/>
        <dsp:cNvSpPr/>
      </dsp:nvSpPr>
      <dsp:spPr>
        <a:xfrm>
          <a:off x="0" y="507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4D576-99D8-423B-9D07-50F0931954E2}">
      <dsp:nvSpPr>
        <dsp:cNvPr id="0" name=""/>
        <dsp:cNvSpPr/>
      </dsp:nvSpPr>
      <dsp:spPr>
        <a:xfrm>
          <a:off x="211486" y="157811"/>
          <a:ext cx="384520" cy="384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8EE82-5075-4C94-9C18-6DFDE23FEB8D}">
      <dsp:nvSpPr>
        <dsp:cNvPr id="0" name=""/>
        <dsp:cNvSpPr/>
      </dsp:nvSpPr>
      <dsp:spPr>
        <a:xfrm>
          <a:off x="807492" y="507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max_len = 50</a:t>
          </a:r>
          <a:endParaRPr lang="en-US" sz="1600" kern="1200"/>
        </a:p>
      </dsp:txBody>
      <dsp:txXfrm>
        <a:off x="807492" y="507"/>
        <a:ext cx="6432653" cy="699127"/>
      </dsp:txXfrm>
    </dsp:sp>
    <dsp:sp modelId="{0CCC9C6E-C75C-4F42-A47A-B3B4EE83974C}">
      <dsp:nvSpPr>
        <dsp:cNvPr id="0" name=""/>
        <dsp:cNvSpPr/>
      </dsp:nvSpPr>
      <dsp:spPr>
        <a:xfrm>
          <a:off x="0" y="874417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30C84-3EFC-40E2-8FBC-2AB60BAA1DD7}">
      <dsp:nvSpPr>
        <dsp:cNvPr id="0" name=""/>
        <dsp:cNvSpPr/>
      </dsp:nvSpPr>
      <dsp:spPr>
        <a:xfrm>
          <a:off x="211486" y="1031721"/>
          <a:ext cx="384520" cy="384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A946F-950A-4116-AB45-8D0E5B53298C}">
      <dsp:nvSpPr>
        <dsp:cNvPr id="0" name=""/>
        <dsp:cNvSpPr/>
      </dsp:nvSpPr>
      <dsp:spPr>
        <a:xfrm>
          <a:off x="807492" y="874417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batch_size = 32 # data loader batch size</a:t>
          </a:r>
          <a:endParaRPr lang="en-US" sz="1600" kern="1200"/>
        </a:p>
      </dsp:txBody>
      <dsp:txXfrm>
        <a:off x="807492" y="874417"/>
        <a:ext cx="6432653" cy="699127"/>
      </dsp:txXfrm>
    </dsp:sp>
    <dsp:sp modelId="{4E2E9230-5D82-4385-9272-8B51E2F60D3E}">
      <dsp:nvSpPr>
        <dsp:cNvPr id="0" name=""/>
        <dsp:cNvSpPr/>
      </dsp:nvSpPr>
      <dsp:spPr>
        <a:xfrm>
          <a:off x="0" y="1748326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DE464-09A0-4C92-919F-774D016CA49E}">
      <dsp:nvSpPr>
        <dsp:cNvPr id="0" name=""/>
        <dsp:cNvSpPr/>
      </dsp:nvSpPr>
      <dsp:spPr>
        <a:xfrm>
          <a:off x="211486" y="1905630"/>
          <a:ext cx="384520" cy="384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58233-41E3-41CF-A2AF-C544CDA1FB75}">
      <dsp:nvSpPr>
        <dsp:cNvPr id="0" name=""/>
        <dsp:cNvSpPr/>
      </dsp:nvSpPr>
      <dsp:spPr>
        <a:xfrm>
          <a:off x="807492" y="1748326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number_of_class = 7</a:t>
          </a:r>
          <a:endParaRPr lang="en-US" sz="1600" kern="1200"/>
        </a:p>
      </dsp:txBody>
      <dsp:txXfrm>
        <a:off x="807492" y="1748326"/>
        <a:ext cx="6432653" cy="699127"/>
      </dsp:txXfrm>
    </dsp:sp>
    <dsp:sp modelId="{84610C21-C074-443E-A979-9ECD5CF1F194}">
      <dsp:nvSpPr>
        <dsp:cNvPr id="0" name=""/>
        <dsp:cNvSpPr/>
      </dsp:nvSpPr>
      <dsp:spPr>
        <a:xfrm>
          <a:off x="0" y="2622236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CE455-9814-4900-B209-D5F4F0AC8CEF}">
      <dsp:nvSpPr>
        <dsp:cNvPr id="0" name=""/>
        <dsp:cNvSpPr/>
      </dsp:nvSpPr>
      <dsp:spPr>
        <a:xfrm>
          <a:off x="211486" y="2779539"/>
          <a:ext cx="384520" cy="384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31C32-7C4A-46CB-B7F9-1645EF0BB3E5}">
      <dsp:nvSpPr>
        <dsp:cNvPr id="0" name=""/>
        <dsp:cNvSpPr/>
      </dsp:nvSpPr>
      <dsp:spPr>
        <a:xfrm>
          <a:off x="807492" y="2622236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epochs = 4 # training epoch number</a:t>
          </a:r>
          <a:endParaRPr lang="en-US" sz="1600" kern="1200"/>
        </a:p>
      </dsp:txBody>
      <dsp:txXfrm>
        <a:off x="807492" y="2622236"/>
        <a:ext cx="6432653" cy="699127"/>
      </dsp:txXfrm>
    </dsp:sp>
    <dsp:sp modelId="{3448BE57-4D2F-45D7-8C9D-1FAD345CF1EB}">
      <dsp:nvSpPr>
        <dsp:cNvPr id="0" name=""/>
        <dsp:cNvSpPr/>
      </dsp:nvSpPr>
      <dsp:spPr>
        <a:xfrm>
          <a:off x="0" y="3496145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121F9-E63D-40D6-B5A3-BDC3696E0406}">
      <dsp:nvSpPr>
        <dsp:cNvPr id="0" name=""/>
        <dsp:cNvSpPr/>
      </dsp:nvSpPr>
      <dsp:spPr>
        <a:xfrm>
          <a:off x="211486" y="3653449"/>
          <a:ext cx="384520" cy="384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C753E-2232-4E96-B8EE-7447F7AA606C}">
      <dsp:nvSpPr>
        <dsp:cNvPr id="0" name=""/>
        <dsp:cNvSpPr/>
      </dsp:nvSpPr>
      <dsp:spPr>
        <a:xfrm>
          <a:off x="807492" y="3496145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lr = 5e-5 # optimizer learning rate</a:t>
          </a:r>
          <a:endParaRPr lang="en-US" sz="1600" kern="1200"/>
        </a:p>
      </dsp:txBody>
      <dsp:txXfrm>
        <a:off x="807492" y="3496145"/>
        <a:ext cx="6432653" cy="699127"/>
      </dsp:txXfrm>
    </dsp:sp>
    <dsp:sp modelId="{8F106747-8CE8-4CA8-B4BF-1391B19267CE}">
      <dsp:nvSpPr>
        <dsp:cNvPr id="0" name=""/>
        <dsp:cNvSpPr/>
      </dsp:nvSpPr>
      <dsp:spPr>
        <a:xfrm>
          <a:off x="0" y="4370055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4E3CF-4EF4-4CF4-9B27-65610AAE935D}">
      <dsp:nvSpPr>
        <dsp:cNvPr id="0" name=""/>
        <dsp:cNvSpPr/>
      </dsp:nvSpPr>
      <dsp:spPr>
        <a:xfrm>
          <a:off x="211486" y="4527358"/>
          <a:ext cx="384520" cy="3845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D2D45-5EF7-4BD0-A540-2341B531B854}">
      <dsp:nvSpPr>
        <dsp:cNvPr id="0" name=""/>
        <dsp:cNvSpPr/>
      </dsp:nvSpPr>
      <dsp:spPr>
        <a:xfrm>
          <a:off x="807492" y="4370055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eps = 1e-8 # optimizer eps</a:t>
          </a:r>
          <a:endParaRPr lang="en-US" sz="1600" kern="1200"/>
        </a:p>
      </dsp:txBody>
      <dsp:txXfrm>
        <a:off x="807492" y="4370055"/>
        <a:ext cx="6432653" cy="699127"/>
      </dsp:txXfrm>
    </dsp:sp>
    <dsp:sp modelId="{EEAFD2D6-0B21-41F6-827B-AD9552C25704}">
      <dsp:nvSpPr>
        <dsp:cNvPr id="0" name=""/>
        <dsp:cNvSpPr/>
      </dsp:nvSpPr>
      <dsp:spPr>
        <a:xfrm>
          <a:off x="0" y="5243964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9D02A-8AA5-48B6-9979-9F8D47D1E6B7}">
      <dsp:nvSpPr>
        <dsp:cNvPr id="0" name=""/>
        <dsp:cNvSpPr/>
      </dsp:nvSpPr>
      <dsp:spPr>
        <a:xfrm>
          <a:off x="211486" y="5401268"/>
          <a:ext cx="384520" cy="3845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491B9-BD2C-43FB-AA97-9185E4A4F9E4}">
      <dsp:nvSpPr>
        <dsp:cNvPr id="0" name=""/>
        <dsp:cNvSpPr/>
      </dsp:nvSpPr>
      <dsp:spPr>
        <a:xfrm>
          <a:off x="807492" y="5243964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seed_val = 1903</a:t>
          </a:r>
          <a:endParaRPr lang="en-US" sz="1600" kern="1200"/>
        </a:p>
      </dsp:txBody>
      <dsp:txXfrm>
        <a:off x="807492" y="5243964"/>
        <a:ext cx="6432653" cy="6991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9BCA2-C008-4757-8CE8-B5AECEFDD3B5}">
      <dsp:nvSpPr>
        <dsp:cNvPr id="0" name=""/>
        <dsp:cNvSpPr/>
      </dsp:nvSpPr>
      <dsp:spPr>
        <a:xfrm>
          <a:off x="0" y="507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5C821-AD5C-4D58-99D8-1427B8A9F959}">
      <dsp:nvSpPr>
        <dsp:cNvPr id="0" name=""/>
        <dsp:cNvSpPr/>
      </dsp:nvSpPr>
      <dsp:spPr>
        <a:xfrm>
          <a:off x="211486" y="157811"/>
          <a:ext cx="384520" cy="384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F4C75-7F14-4FD8-850C-3DB7EF84CBF7}">
      <dsp:nvSpPr>
        <dsp:cNvPr id="0" name=""/>
        <dsp:cNvSpPr/>
      </dsp:nvSpPr>
      <dsp:spPr>
        <a:xfrm>
          <a:off x="807492" y="507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max_len = 30</a:t>
          </a:r>
          <a:endParaRPr lang="en-US" sz="1600" kern="1200"/>
        </a:p>
      </dsp:txBody>
      <dsp:txXfrm>
        <a:off x="807492" y="507"/>
        <a:ext cx="6432653" cy="699127"/>
      </dsp:txXfrm>
    </dsp:sp>
    <dsp:sp modelId="{A9B23425-291F-4392-896A-1C655E368A79}">
      <dsp:nvSpPr>
        <dsp:cNvPr id="0" name=""/>
        <dsp:cNvSpPr/>
      </dsp:nvSpPr>
      <dsp:spPr>
        <a:xfrm>
          <a:off x="0" y="874417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8F4D0-4182-4828-BADA-69E857FE022E}">
      <dsp:nvSpPr>
        <dsp:cNvPr id="0" name=""/>
        <dsp:cNvSpPr/>
      </dsp:nvSpPr>
      <dsp:spPr>
        <a:xfrm>
          <a:off x="211486" y="1031721"/>
          <a:ext cx="384520" cy="384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FE251-F0EB-4E36-9CE6-2A07E9C66FB2}">
      <dsp:nvSpPr>
        <dsp:cNvPr id="0" name=""/>
        <dsp:cNvSpPr/>
      </dsp:nvSpPr>
      <dsp:spPr>
        <a:xfrm>
          <a:off x="807492" y="874417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batch_size = 32 # data loader batch size</a:t>
          </a:r>
          <a:endParaRPr lang="en-US" sz="1600" kern="1200"/>
        </a:p>
      </dsp:txBody>
      <dsp:txXfrm>
        <a:off x="807492" y="874417"/>
        <a:ext cx="6432653" cy="699127"/>
      </dsp:txXfrm>
    </dsp:sp>
    <dsp:sp modelId="{56865994-C0A6-4E4C-967D-9EC85F33F864}">
      <dsp:nvSpPr>
        <dsp:cNvPr id="0" name=""/>
        <dsp:cNvSpPr/>
      </dsp:nvSpPr>
      <dsp:spPr>
        <a:xfrm>
          <a:off x="0" y="1748326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AF07A-A57E-4DCF-8180-7EE83AFF541D}">
      <dsp:nvSpPr>
        <dsp:cNvPr id="0" name=""/>
        <dsp:cNvSpPr/>
      </dsp:nvSpPr>
      <dsp:spPr>
        <a:xfrm>
          <a:off x="211486" y="1905630"/>
          <a:ext cx="384520" cy="384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4A2E0-5EED-485E-B479-B0EE90E7541F}">
      <dsp:nvSpPr>
        <dsp:cNvPr id="0" name=""/>
        <dsp:cNvSpPr/>
      </dsp:nvSpPr>
      <dsp:spPr>
        <a:xfrm>
          <a:off x="807492" y="1748326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number_of_class = 3</a:t>
          </a:r>
          <a:endParaRPr lang="en-US" sz="1600" kern="1200"/>
        </a:p>
      </dsp:txBody>
      <dsp:txXfrm>
        <a:off x="807492" y="1748326"/>
        <a:ext cx="6432653" cy="699127"/>
      </dsp:txXfrm>
    </dsp:sp>
    <dsp:sp modelId="{026E743E-5A9C-4B0C-AD69-849052668147}">
      <dsp:nvSpPr>
        <dsp:cNvPr id="0" name=""/>
        <dsp:cNvSpPr/>
      </dsp:nvSpPr>
      <dsp:spPr>
        <a:xfrm>
          <a:off x="0" y="2622236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6B7B6-9690-4C3D-ACF4-4A44DB558237}">
      <dsp:nvSpPr>
        <dsp:cNvPr id="0" name=""/>
        <dsp:cNvSpPr/>
      </dsp:nvSpPr>
      <dsp:spPr>
        <a:xfrm>
          <a:off x="211486" y="2779539"/>
          <a:ext cx="384520" cy="384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C8870-7E4A-4F5D-8795-0B9377FE57F9}">
      <dsp:nvSpPr>
        <dsp:cNvPr id="0" name=""/>
        <dsp:cNvSpPr/>
      </dsp:nvSpPr>
      <dsp:spPr>
        <a:xfrm>
          <a:off x="807492" y="2622236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epochs = 4 # training epoch number</a:t>
          </a:r>
          <a:endParaRPr lang="en-US" sz="1600" kern="1200"/>
        </a:p>
      </dsp:txBody>
      <dsp:txXfrm>
        <a:off x="807492" y="2622236"/>
        <a:ext cx="6432653" cy="699127"/>
      </dsp:txXfrm>
    </dsp:sp>
    <dsp:sp modelId="{77EFEB42-733D-4762-8B72-0425271510C9}">
      <dsp:nvSpPr>
        <dsp:cNvPr id="0" name=""/>
        <dsp:cNvSpPr/>
      </dsp:nvSpPr>
      <dsp:spPr>
        <a:xfrm>
          <a:off x="0" y="3496145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49971-841C-4264-8AF6-095F006EA9DE}">
      <dsp:nvSpPr>
        <dsp:cNvPr id="0" name=""/>
        <dsp:cNvSpPr/>
      </dsp:nvSpPr>
      <dsp:spPr>
        <a:xfrm>
          <a:off x="211486" y="3653449"/>
          <a:ext cx="384520" cy="384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733E-C0DE-4D2D-9FAB-CED008B80F59}">
      <dsp:nvSpPr>
        <dsp:cNvPr id="0" name=""/>
        <dsp:cNvSpPr/>
      </dsp:nvSpPr>
      <dsp:spPr>
        <a:xfrm>
          <a:off x="807492" y="3496145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lr = 5e-5 # optimizer learning rate</a:t>
          </a:r>
          <a:endParaRPr lang="en-US" sz="1600" kern="1200"/>
        </a:p>
      </dsp:txBody>
      <dsp:txXfrm>
        <a:off x="807492" y="3496145"/>
        <a:ext cx="6432653" cy="699127"/>
      </dsp:txXfrm>
    </dsp:sp>
    <dsp:sp modelId="{6AA6BA28-9200-404F-B42A-7DE19B895135}">
      <dsp:nvSpPr>
        <dsp:cNvPr id="0" name=""/>
        <dsp:cNvSpPr/>
      </dsp:nvSpPr>
      <dsp:spPr>
        <a:xfrm>
          <a:off x="0" y="4370055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6A28A-6BC8-4DDB-B65F-E90B59AF89A2}">
      <dsp:nvSpPr>
        <dsp:cNvPr id="0" name=""/>
        <dsp:cNvSpPr/>
      </dsp:nvSpPr>
      <dsp:spPr>
        <a:xfrm>
          <a:off x="211486" y="4527358"/>
          <a:ext cx="384520" cy="3845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0242F-0EBA-4FFF-ACF9-CF63F6AAAAD3}">
      <dsp:nvSpPr>
        <dsp:cNvPr id="0" name=""/>
        <dsp:cNvSpPr/>
      </dsp:nvSpPr>
      <dsp:spPr>
        <a:xfrm>
          <a:off x="807492" y="4370055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eps = 1e-8 # optimizer eps</a:t>
          </a:r>
          <a:endParaRPr lang="en-US" sz="1600" kern="1200"/>
        </a:p>
      </dsp:txBody>
      <dsp:txXfrm>
        <a:off x="807492" y="4370055"/>
        <a:ext cx="6432653" cy="699127"/>
      </dsp:txXfrm>
    </dsp:sp>
    <dsp:sp modelId="{54F472BE-9BAE-4CE5-A6DA-A38DE8F07C17}">
      <dsp:nvSpPr>
        <dsp:cNvPr id="0" name=""/>
        <dsp:cNvSpPr/>
      </dsp:nvSpPr>
      <dsp:spPr>
        <a:xfrm>
          <a:off x="0" y="5243964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4D667-2745-479D-80A5-5866727409D6}">
      <dsp:nvSpPr>
        <dsp:cNvPr id="0" name=""/>
        <dsp:cNvSpPr/>
      </dsp:nvSpPr>
      <dsp:spPr>
        <a:xfrm>
          <a:off x="211486" y="5401268"/>
          <a:ext cx="384520" cy="3845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A2550-9FD6-47EB-A340-6FA8E58A3C9B}">
      <dsp:nvSpPr>
        <dsp:cNvPr id="0" name=""/>
        <dsp:cNvSpPr/>
      </dsp:nvSpPr>
      <dsp:spPr>
        <a:xfrm>
          <a:off x="807492" y="5243964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seed_val = 1903</a:t>
          </a:r>
          <a:endParaRPr lang="en-US" sz="1600" kern="1200"/>
        </a:p>
      </dsp:txBody>
      <dsp:txXfrm>
        <a:off x="807492" y="5243964"/>
        <a:ext cx="6432653" cy="699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10CAB-1648-4701-9F9A-40E78CA052B3}" type="datetimeFigureOut">
              <a:rPr lang="tr-TR" smtClean="0"/>
              <a:t>5.05.2021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C1EE6-BCD0-4B80-8129-8DE7DB0013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421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7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3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356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8F7CD0-044C-42BD-87DC-B07C8B6FF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8701"/>
            <a:ext cx="4372550" cy="2518436"/>
          </a:xfrm>
        </p:spPr>
        <p:txBody>
          <a:bodyPr>
            <a:normAutofit/>
          </a:bodyPr>
          <a:lstStyle/>
          <a:p>
            <a:pPr algn="l"/>
            <a:r>
              <a:rPr lang="tr-TR"/>
              <a:t>BERT ile Aktif Öğrenme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9BB39F-4DC2-4AE5-9C79-40F1575D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1756"/>
            <a:ext cx="4372550" cy="1793757"/>
          </a:xfrm>
        </p:spPr>
        <p:txBody>
          <a:bodyPr>
            <a:normAutofit/>
          </a:bodyPr>
          <a:lstStyle/>
          <a:p>
            <a:pPr algn="l"/>
            <a:r>
              <a:rPr lang="tr-TR" sz="1400" dirty="0">
                <a:solidFill>
                  <a:schemeClr val="bg1"/>
                </a:solidFill>
              </a:rPr>
              <a:t>Havvanur DERVİŞOĞLU</a:t>
            </a:r>
          </a:p>
        </p:txBody>
      </p:sp>
      <p:pic>
        <p:nvPicPr>
          <p:cNvPr id="4" name="Resim 3" descr="metin, oyuncak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7C5A1109-61AC-44CF-A5CA-B95E5C70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028700"/>
            <a:ext cx="4903081" cy="4167618"/>
          </a:xfrm>
          <a:prstGeom prst="rect">
            <a:avLst/>
          </a:prstGeom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B9493F7C-57C4-4C30-9CB0-72464FCC0429}"/>
              </a:ext>
            </a:extLst>
          </p:cNvPr>
          <p:cNvCxnSpPr>
            <a:cxnSpLocks/>
          </p:cNvCxnSpPr>
          <p:nvPr/>
        </p:nvCxnSpPr>
        <p:spPr>
          <a:xfrm>
            <a:off x="7513983" y="2939033"/>
            <a:ext cx="464815" cy="699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445FAA43-DD73-4374-AC58-148AF1006C22}"/>
              </a:ext>
            </a:extLst>
          </p:cNvPr>
          <p:cNvCxnSpPr>
            <a:cxnSpLocks/>
          </p:cNvCxnSpPr>
          <p:nvPr/>
        </p:nvCxnSpPr>
        <p:spPr>
          <a:xfrm flipH="1">
            <a:off x="8259419" y="2939033"/>
            <a:ext cx="357807" cy="715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0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F7E9E9-F188-4E0C-9A40-3DCB94B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780420"/>
            <a:ext cx="10241280" cy="5024031"/>
          </a:xfrm>
        </p:spPr>
        <p:txBody>
          <a:bodyPr/>
          <a:lstStyle/>
          <a:p>
            <a:r>
              <a:rPr lang="tr-TR" b="1" dirty="0"/>
              <a:t>Başlangıç veri seti: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b="1" dirty="0" err="1"/>
              <a:t>İterasyon</a:t>
            </a:r>
            <a:r>
              <a:rPr lang="tr-TR" b="1" dirty="0"/>
              <a:t> sayısı: </a:t>
            </a:r>
            <a:r>
              <a:rPr lang="tr-TR" dirty="0"/>
              <a:t>90</a:t>
            </a:r>
          </a:p>
          <a:p>
            <a:r>
              <a:rPr lang="tr-TR" b="1" dirty="0"/>
              <a:t>Her </a:t>
            </a:r>
            <a:r>
              <a:rPr lang="tr-TR" b="1" dirty="0" err="1"/>
              <a:t>iterasyonda</a:t>
            </a:r>
            <a:r>
              <a:rPr lang="tr-TR" b="1" dirty="0"/>
              <a:t> eğitime katılan örnek sayısı: </a:t>
            </a:r>
            <a:r>
              <a:rPr lang="tr-TR" dirty="0"/>
              <a:t>100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F14DF6E2-E080-4EF0-9D60-6B2EB0D30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05" y="1361246"/>
            <a:ext cx="2192200" cy="11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5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132FCB-B5B4-417C-9E11-9813E1104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614F1-58A8-4F51-BE9E-460C2D12B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88577" y="1839884"/>
            <a:ext cx="8203421" cy="5017687"/>
          </a:xfrm>
          <a:prstGeom prst="rect">
            <a:avLst/>
          </a:prstGeom>
          <a:gradFill>
            <a:gsLst>
              <a:gs pos="0">
                <a:schemeClr val="accent5">
                  <a:alpha val="92000"/>
                </a:schemeClr>
              </a:gs>
              <a:gs pos="100000">
                <a:schemeClr val="accent2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949972-ABE9-4305-8999-ABC76BCA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0">
                <a:schemeClr val="accent5">
                  <a:alpha val="3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6CAD038-BD53-4D74-99E5-F487E7837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5" b="307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4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66F561-9AFC-4C10-B2AE-A97E14FC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20B99E-9BBB-4445-AFE9-19F508B6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https://www.aclweb.org/anthology/2020.emnlp-main.638.pdf</a:t>
            </a:r>
          </a:p>
        </p:txBody>
      </p:sp>
    </p:spTree>
    <p:extLst>
      <p:ext uri="{BB962C8B-B14F-4D97-AF65-F5344CB8AC3E}">
        <p14:creationId xmlns:p14="http://schemas.microsoft.com/office/powerpoint/2010/main" val="18212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1B9B06-DEB8-4B8A-B0E9-752EBFC7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Teşekkürler …</a:t>
            </a:r>
          </a:p>
        </p:txBody>
      </p:sp>
    </p:spTree>
    <p:extLst>
      <p:ext uri="{BB962C8B-B14F-4D97-AF65-F5344CB8AC3E}">
        <p14:creationId xmlns:p14="http://schemas.microsoft.com/office/powerpoint/2010/main" val="143437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66F20B-EA75-4281-A16F-E2E36F27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tr-TR" sz="3200">
                <a:solidFill>
                  <a:schemeClr val="bg1"/>
                </a:solidFill>
              </a:rPr>
              <a:t>İçerik 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E132458-238F-4C3E-B476-D3CD92BC3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409687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00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3785E7-F264-41AF-8CDE-D21A3A6E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Methodoloji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7FE5C88-4B81-4997-811F-1928510D0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69" y="235444"/>
            <a:ext cx="8219661" cy="46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D5DA9D-4A41-4E86-868A-2A8C1627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268357"/>
            <a:ext cx="11354463" cy="1761611"/>
          </a:xfrm>
        </p:spPr>
        <p:txBody>
          <a:bodyPr>
            <a:normAutofit/>
          </a:bodyPr>
          <a:lstStyle/>
          <a:p>
            <a:r>
              <a:rPr lang="tr-TR" dirty="0"/>
              <a:t>Metin sınıflandırma- </a:t>
            </a:r>
            <a:br>
              <a:rPr lang="tr-TR" dirty="0"/>
            </a:br>
            <a:r>
              <a:rPr lang="tr-TR" sz="2800" dirty="0" err="1"/>
              <a:t>Turkish</a:t>
            </a:r>
            <a:r>
              <a:rPr lang="tr-TR" sz="2800" dirty="0"/>
              <a:t> </a:t>
            </a:r>
            <a:r>
              <a:rPr lang="tr-TR" sz="2800" dirty="0" err="1"/>
              <a:t>Text</a:t>
            </a:r>
            <a:r>
              <a:rPr lang="tr-TR" sz="2800" dirty="0"/>
              <a:t> News </a:t>
            </a:r>
            <a:r>
              <a:rPr lang="tr-TR" sz="2800" dirty="0" err="1"/>
              <a:t>Corpus</a:t>
            </a:r>
            <a:r>
              <a:rPr lang="tr-TR" sz="2800" dirty="0"/>
              <a:t>*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5001A4-F62B-4FDD-BFF9-4AEC6584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8" y="1965960"/>
            <a:ext cx="10241280" cy="39593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b="1" dirty="0"/>
              <a:t> Eğitim – Test oranları: </a:t>
            </a:r>
            <a:r>
              <a:rPr lang="tr-TR" dirty="0"/>
              <a:t>0.8 – 0.2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 dirty="0"/>
              <a:t> Toplam örnek sayısı: </a:t>
            </a:r>
            <a:r>
              <a:rPr lang="tr-TR" dirty="0"/>
              <a:t>4900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b="1" dirty="0"/>
              <a:t>Kategoriler: </a:t>
            </a:r>
            <a:r>
              <a:rPr lang="tr-TR" dirty="0"/>
              <a:t>dünya, ekonomi, kültür, sağlık, siyaset, spor, teknoloji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ADFF29A-4895-4DA0-8DF2-8E6D1482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47" y="5925312"/>
            <a:ext cx="4114800" cy="457200"/>
          </a:xfrm>
        </p:spPr>
        <p:txBody>
          <a:bodyPr/>
          <a:lstStyle/>
          <a:p>
            <a:r>
              <a:rPr lang="en-US" dirty="0"/>
              <a:t>* http://www.kemik.yildiz.edu.tr/</a:t>
            </a:r>
          </a:p>
        </p:txBody>
      </p:sp>
    </p:spTree>
    <p:extLst>
      <p:ext uri="{BB962C8B-B14F-4D97-AF65-F5344CB8AC3E}">
        <p14:creationId xmlns:p14="http://schemas.microsoft.com/office/powerpoint/2010/main" val="124472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BC71B3-D897-481F-86D3-99C24A9E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tr-TR" sz="1800">
                <a:solidFill>
                  <a:schemeClr val="bg1"/>
                </a:solidFill>
              </a:rPr>
              <a:t>Hyperparameters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09276F7-9D68-4345-A621-E66540647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464898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862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F7E9E9-F188-4E0C-9A40-3DCB94B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780420"/>
            <a:ext cx="10241280" cy="5024031"/>
          </a:xfrm>
        </p:spPr>
        <p:txBody>
          <a:bodyPr/>
          <a:lstStyle/>
          <a:p>
            <a:r>
              <a:rPr lang="tr-TR" b="1" dirty="0"/>
              <a:t>Başlangıç veri seti: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İterasyon</a:t>
            </a:r>
            <a:r>
              <a:rPr lang="tr-TR" b="1" dirty="0"/>
              <a:t> sayısı: </a:t>
            </a:r>
            <a:r>
              <a:rPr lang="tr-TR" dirty="0"/>
              <a:t>38</a:t>
            </a:r>
          </a:p>
          <a:p>
            <a:r>
              <a:rPr lang="tr-TR" b="1" dirty="0"/>
              <a:t>Her </a:t>
            </a:r>
            <a:r>
              <a:rPr lang="tr-TR" b="1" dirty="0" err="1"/>
              <a:t>iterasyonda</a:t>
            </a:r>
            <a:r>
              <a:rPr lang="tr-TR" b="1" dirty="0"/>
              <a:t> eğitime katılan örnek sayısı: </a:t>
            </a:r>
            <a:r>
              <a:rPr lang="tr-TR" dirty="0"/>
              <a:t>100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9341A7-F5C7-45B0-9BD1-9D631CFF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08" y="1476787"/>
            <a:ext cx="2498532" cy="227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A132FCB-B5B4-417C-9E11-9813E1104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7614F1-58A8-4F51-BE9E-460C2D12B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88577" y="1839884"/>
            <a:ext cx="8203421" cy="5017687"/>
          </a:xfrm>
          <a:prstGeom prst="rect">
            <a:avLst/>
          </a:prstGeom>
          <a:gradFill>
            <a:gsLst>
              <a:gs pos="0">
                <a:schemeClr val="accent5">
                  <a:alpha val="92000"/>
                </a:schemeClr>
              </a:gs>
              <a:gs pos="100000">
                <a:schemeClr val="accent2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949972-ABE9-4305-8999-ABC76BCA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0">
                <a:schemeClr val="accent5">
                  <a:alpha val="3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0DFB0E92-4775-4071-83D5-923BC2334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77E60D-3246-489D-9826-2B9AAAFA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169164"/>
            <a:ext cx="10241280" cy="1234440"/>
          </a:xfrm>
        </p:spPr>
        <p:txBody>
          <a:bodyPr/>
          <a:lstStyle/>
          <a:p>
            <a:r>
              <a:rPr lang="tr-TR" dirty="0" err="1"/>
              <a:t>Sentıment</a:t>
            </a:r>
            <a:r>
              <a:rPr lang="tr-TR" dirty="0"/>
              <a:t> ANALYSIS –</a:t>
            </a:r>
            <a:br>
              <a:rPr lang="tr-TR" dirty="0"/>
            </a:br>
            <a:r>
              <a:rPr lang="tr-TR" sz="2800" dirty="0"/>
              <a:t>TWEETS DATA SET *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E9AC15B-B913-45EB-99CB-6C5B6B8F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045628"/>
            <a:ext cx="4114800" cy="457200"/>
          </a:xfrm>
        </p:spPr>
        <p:txBody>
          <a:bodyPr/>
          <a:lstStyle/>
          <a:p>
            <a:r>
              <a:rPr lang="en-US" dirty="0"/>
              <a:t>* http://www.kemik.yildiz.edu.tr/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43BD6021-124C-44CE-8BF5-890119C9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8" y="1965960"/>
            <a:ext cx="10241280" cy="39593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b="1" dirty="0"/>
              <a:t> Eğitim – Test oranları: </a:t>
            </a:r>
            <a:r>
              <a:rPr lang="tr-TR" dirty="0"/>
              <a:t>0.8 – 0.2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 dirty="0"/>
              <a:t> Toplam örnek sayısı: </a:t>
            </a:r>
            <a:r>
              <a:rPr lang="tr-TR" dirty="0"/>
              <a:t>9174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b="1" dirty="0"/>
              <a:t>Sınıflar: </a:t>
            </a:r>
            <a:r>
              <a:rPr lang="tr-TR" dirty="0"/>
              <a:t>Olumlu, olumsuz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648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D01065E-F38B-438C-812B-CE36FB99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tr-TR" sz="1800">
                <a:solidFill>
                  <a:schemeClr val="bg1"/>
                </a:solidFill>
              </a:rPr>
              <a:t>HYPERPARAMETERS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B17B91A-B86D-4A45-A920-F6E41A4E7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614784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1956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267</Words>
  <Application>Microsoft Office PowerPoint</Application>
  <PresentationFormat>Geniş ekran</PresentationFormat>
  <Paragraphs>57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Tw Cen MT</vt:lpstr>
      <vt:lpstr>Wingdings</vt:lpstr>
      <vt:lpstr>GradientRiseVTI</vt:lpstr>
      <vt:lpstr>BERT ile Aktif Öğrenme</vt:lpstr>
      <vt:lpstr>İçerik </vt:lpstr>
      <vt:lpstr>Methodoloji</vt:lpstr>
      <vt:lpstr>Metin sınıflandırma-  Turkish Text News Corpus* </vt:lpstr>
      <vt:lpstr>Hyperparameters</vt:lpstr>
      <vt:lpstr>PowerPoint Sunusu</vt:lpstr>
      <vt:lpstr>PowerPoint Sunusu</vt:lpstr>
      <vt:lpstr>Sentıment ANALYSIS – TWEETS DATA SET *</vt:lpstr>
      <vt:lpstr>HYPERPARAMETERS</vt:lpstr>
      <vt:lpstr>PowerPoint Sunusu</vt:lpstr>
      <vt:lpstr>PowerPoint Sunusu</vt:lpstr>
      <vt:lpstr>KAYNAKÇA</vt:lpstr>
      <vt:lpstr>Teşekkürler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 ile Aktif Öğrenme</dc:title>
  <dc:creator>havvanur Dervişoğlu</dc:creator>
  <cp:lastModifiedBy>havvanur Dervişoğlu</cp:lastModifiedBy>
  <cp:revision>9</cp:revision>
  <dcterms:created xsi:type="dcterms:W3CDTF">2021-05-04T18:12:21Z</dcterms:created>
  <dcterms:modified xsi:type="dcterms:W3CDTF">2021-05-05T06:05:21Z</dcterms:modified>
</cp:coreProperties>
</file>