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7" autoAdjust="0"/>
    <p:restoredTop sz="94648"/>
  </p:normalViewPr>
  <p:slideViewPr>
    <p:cSldViewPr snapToGrid="0">
      <p:cViewPr varScale="1">
        <p:scale>
          <a:sx n="165" d="100"/>
          <a:sy n="165" d="100"/>
        </p:scale>
        <p:origin x="224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426A8-28F9-0548-851B-F0BF21D54054}" type="datetimeFigureOut">
              <a:rPr lang="en-US" smtClean="0"/>
              <a:t>6/28/19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0B076-600F-AE47-8627-6FFFAD9D0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4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Drops assumptions (weaker) and adds a new requirement on the status).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0B076-600F-AE47-8627-6FFFAD9D00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04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663F-3CB8-450A-AF21-43B9C0CCAF49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316-2625-4F72-99F3-38517E25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663F-3CB8-450A-AF21-43B9C0CCAF49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316-2625-4F72-99F3-38517E25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3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663F-3CB8-450A-AF21-43B9C0CCAF49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316-2625-4F72-99F3-38517E25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1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663F-3CB8-450A-AF21-43B9C0CCAF49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316-2625-4F72-99F3-38517E25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6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663F-3CB8-450A-AF21-43B9C0CCAF49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316-2625-4F72-99F3-38517E25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5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663F-3CB8-450A-AF21-43B9C0CCAF49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316-2625-4F72-99F3-38517E25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5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663F-3CB8-450A-AF21-43B9C0CCAF49}" type="datetimeFigureOut">
              <a:rPr lang="en-US" smtClean="0"/>
              <a:t>6/28/19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316-2625-4F72-99F3-38517E25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2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663F-3CB8-450A-AF21-43B9C0CCAF49}" type="datetimeFigureOut">
              <a:rPr lang="en-US" smtClean="0"/>
              <a:t>6/28/19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316-2625-4F72-99F3-38517E25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8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663F-3CB8-450A-AF21-43B9C0CCAF49}" type="datetimeFigureOut">
              <a:rPr lang="en-US" smtClean="0"/>
              <a:t>6/28/19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316-2625-4F72-99F3-38517E25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663F-3CB8-450A-AF21-43B9C0CCAF49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316-2625-4F72-99F3-38517E25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663F-3CB8-450A-AF21-43B9C0CCAF49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316-2625-4F72-99F3-38517E25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5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1663F-3CB8-450A-AF21-43B9C0CCAF49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E8316-2625-4F72-99F3-38517E25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0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2517-665D-DF4F-BCEF-3EB64E93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 Basic Semantics for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extend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0041B-B53C-8A42-B937-88F41B902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564"/>
            <a:ext cx="10515600" cy="2090393"/>
          </a:xfrm>
        </p:spPr>
        <p:txBody>
          <a:bodyPr>
            <a:normAutofit/>
          </a:bodyPr>
          <a:lstStyle/>
          <a:p>
            <a:r>
              <a:rPr lang="en-US" dirty="0"/>
              <a:t>Contracts only in components declaring the feature or local variable</a:t>
            </a:r>
          </a:p>
          <a:p>
            <a:r>
              <a:rPr lang="en-US" dirty="0"/>
              <a:t>Contracts automatically move down the type hierarchy as expected</a:t>
            </a:r>
          </a:p>
          <a:p>
            <a:r>
              <a:rPr lang="en-US" dirty="0"/>
              <a:t>Implementations may re-define component local variables etc.</a:t>
            </a:r>
          </a:p>
          <a:p>
            <a:r>
              <a:rPr lang="en-US" dirty="0"/>
              <a:t>Enforces the principle of sub-contracting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F5A4B-61DA-2A44-8FB3-013FAF37B8C5}"/>
              </a:ext>
            </a:extLst>
          </p:cNvPr>
          <p:cNvSpPr txBox="1"/>
          <p:nvPr/>
        </p:nvSpPr>
        <p:spPr>
          <a:xfrm>
            <a:off x="838200" y="3925957"/>
            <a:ext cx="103698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thread</a:t>
            </a:r>
            <a:r>
              <a:rPr lang="en-US" dirty="0"/>
              <a:t> </a:t>
            </a:r>
            <a:r>
              <a:rPr lang="en-US" dirty="0" err="1"/>
              <a:t>RadioDriverA</a:t>
            </a:r>
            <a:r>
              <a:rPr lang="en-US" dirty="0"/>
              <a:t> </a:t>
            </a:r>
            <a:r>
              <a:rPr lang="en-US" b="1" dirty="0"/>
              <a:t>extends</a:t>
            </a:r>
            <a:r>
              <a:rPr lang="en-US" dirty="0"/>
              <a:t> SW::</a:t>
            </a:r>
            <a:r>
              <a:rPr lang="en-US" dirty="0" err="1"/>
              <a:t>RadioDriver</a:t>
            </a:r>
            <a:endParaRPr lang="en-US" dirty="0"/>
          </a:p>
          <a:p>
            <a:r>
              <a:rPr lang="en-US" dirty="0"/>
              <a:t>    </a:t>
            </a:r>
            <a:r>
              <a:rPr lang="en-US" b="1" dirty="0"/>
              <a:t>features</a:t>
            </a:r>
            <a:endParaRPr lang="en-US" dirty="0"/>
          </a:p>
          <a:p>
            <a:r>
              <a:rPr lang="en-US" dirty="0"/>
              <a:t>       </a:t>
            </a:r>
            <a:r>
              <a:rPr lang="en-US" dirty="0" err="1"/>
              <a:t>am_request</a:t>
            </a:r>
            <a:r>
              <a:rPr lang="en-US" dirty="0"/>
              <a:t>: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b="1" dirty="0"/>
              <a:t>event</a:t>
            </a:r>
            <a:r>
              <a:rPr lang="en-US" dirty="0"/>
              <a:t> </a:t>
            </a: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port</a:t>
            </a:r>
            <a:r>
              <a:rPr lang="en-US" dirty="0"/>
              <a:t> </a:t>
            </a:r>
            <a:r>
              <a:rPr lang="en-US" dirty="0" err="1"/>
              <a:t>CASE_Model_Transformations</a:t>
            </a:r>
            <a:r>
              <a:rPr lang="en-US" dirty="0"/>
              <a:t>::</a:t>
            </a:r>
            <a:r>
              <a:rPr lang="en-US" dirty="0" err="1"/>
              <a:t>CASE_AttestationRequestMsg.Impl</a:t>
            </a:r>
            <a:r>
              <a:rPr lang="en-US" dirty="0"/>
              <a:t>;</a:t>
            </a:r>
          </a:p>
          <a:p>
            <a:r>
              <a:rPr lang="en-US" dirty="0"/>
              <a:t>       </a:t>
            </a:r>
            <a:r>
              <a:rPr lang="en-US" dirty="0" err="1"/>
              <a:t>am_response</a:t>
            </a:r>
            <a:r>
              <a:rPr lang="en-US" dirty="0"/>
              <a:t>: </a:t>
            </a:r>
            <a:r>
              <a:rPr lang="en-US" b="1" dirty="0"/>
              <a:t>out</a:t>
            </a:r>
            <a:r>
              <a:rPr lang="en-US" dirty="0"/>
              <a:t> </a:t>
            </a:r>
            <a:r>
              <a:rPr lang="en-US" b="1" dirty="0"/>
              <a:t>event</a:t>
            </a:r>
            <a:r>
              <a:rPr lang="en-US" dirty="0"/>
              <a:t> </a:t>
            </a: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port</a:t>
            </a:r>
            <a:r>
              <a:rPr lang="en-US" dirty="0"/>
              <a:t> </a:t>
            </a:r>
            <a:r>
              <a:rPr lang="en-US" dirty="0" err="1"/>
              <a:t>CASE_Model_Transformations</a:t>
            </a:r>
            <a:r>
              <a:rPr lang="en-US" dirty="0"/>
              <a:t>::</a:t>
            </a:r>
            <a:r>
              <a:rPr lang="en-US" dirty="0" err="1"/>
              <a:t>CASE_AttestationResponseMsg.Impl</a:t>
            </a:r>
            <a:r>
              <a:rPr lang="en-US" dirty="0"/>
              <a:t>;</a:t>
            </a:r>
          </a:p>
          <a:p>
            <a:r>
              <a:rPr lang="en-US" b="1" dirty="0"/>
              <a:t>    annex</a:t>
            </a:r>
            <a:r>
              <a:rPr lang="en-US" dirty="0"/>
              <a:t> agree{**</a:t>
            </a:r>
          </a:p>
          <a:p>
            <a:r>
              <a:rPr lang="en-US" dirty="0"/>
              <a:t>       assume Req01_Valid  “Req01_Valid” : SW::VALID(</a:t>
            </a:r>
            <a:r>
              <a:rPr lang="en-US" dirty="0" err="1"/>
              <a:t>am_request</a:t>
            </a:r>
            <a:r>
              <a:rPr lang="en-US" dirty="0"/>
              <a:t>);</a:t>
            </a:r>
          </a:p>
          <a:p>
            <a:r>
              <a:rPr lang="en-US" dirty="0"/>
              <a:t>       guarantee Req02_Valid “Req02_Valid”: SW::VALID(</a:t>
            </a:r>
            <a:r>
              <a:rPr lang="en-US" dirty="0" err="1"/>
              <a:t>am_response</a:t>
            </a:r>
            <a:r>
              <a:rPr lang="en-US" dirty="0"/>
              <a:t>); </a:t>
            </a:r>
          </a:p>
          <a:p>
            <a:r>
              <a:rPr lang="en-US" dirty="0"/>
              <a:t>    **}</a:t>
            </a:r>
          </a:p>
          <a:p>
            <a:r>
              <a:rPr lang="en-US" dirty="0"/>
              <a:t>    </a:t>
            </a:r>
            <a:r>
              <a:rPr lang="en-US" b="1" dirty="0"/>
              <a:t>end</a:t>
            </a:r>
            <a:r>
              <a:rPr lang="en-US" dirty="0"/>
              <a:t> </a:t>
            </a:r>
            <a:r>
              <a:rPr lang="en-US" dirty="0" err="1"/>
              <a:t>RadioDriver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8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2517-665D-DF4F-BCEF-3EB64E93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 Advanced Semantics for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extend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0041B-B53C-8A42-B937-88F41B902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83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Non-declaring components may weaken the assumption</a:t>
            </a:r>
          </a:p>
          <a:p>
            <a:r>
              <a:rPr lang="en-US" dirty="0"/>
              <a:t>Non-declaring components may strengthen the guarantee</a:t>
            </a:r>
          </a:p>
          <a:p>
            <a:r>
              <a:rPr lang="en-US" dirty="0"/>
              <a:t>Applies to all features and local variables and not just a subset</a:t>
            </a:r>
          </a:p>
          <a:p>
            <a:r>
              <a:rPr lang="en-US" dirty="0"/>
              <a:t>Replaces prior obligations entirely (must be proved)</a:t>
            </a:r>
          </a:p>
          <a:p>
            <a:r>
              <a:rPr lang="en-US" dirty="0"/>
              <a:t>Add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super</a:t>
            </a:r>
            <a:r>
              <a:rPr lang="en-US" dirty="0"/>
              <a:t> keyword for convenience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B5B27-4EA1-5845-BCFD-48CB89A5F39D}"/>
              </a:ext>
            </a:extLst>
          </p:cNvPr>
          <p:cNvSpPr txBox="1"/>
          <p:nvPr/>
        </p:nvSpPr>
        <p:spPr>
          <a:xfrm>
            <a:off x="838200" y="4436732"/>
            <a:ext cx="10369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thread</a:t>
            </a:r>
            <a:r>
              <a:rPr lang="en-US" dirty="0"/>
              <a:t> </a:t>
            </a:r>
            <a:r>
              <a:rPr lang="en-US" dirty="0" err="1"/>
              <a:t>RadioDriverB</a:t>
            </a:r>
            <a:r>
              <a:rPr lang="en-US" dirty="0"/>
              <a:t> </a:t>
            </a:r>
            <a:r>
              <a:rPr lang="en-US" b="1" dirty="0"/>
              <a:t>extends</a:t>
            </a:r>
            <a:r>
              <a:rPr lang="en-US" dirty="0"/>
              <a:t> </a:t>
            </a:r>
            <a:r>
              <a:rPr lang="en-US" dirty="0" err="1"/>
              <a:t>RadioDriverA</a:t>
            </a:r>
            <a:endParaRPr lang="en-US" dirty="0"/>
          </a:p>
          <a:p>
            <a:r>
              <a:rPr lang="en-US" b="1" dirty="0"/>
              <a:t>annex</a:t>
            </a:r>
            <a:r>
              <a:rPr lang="en-US" dirty="0"/>
              <a:t> agree{**</a:t>
            </a:r>
          </a:p>
          <a:p>
            <a:r>
              <a:rPr lang="en-US" dirty="0"/>
              <a:t>     guarantee super.Req02_Valid and super.Req001_RadioDriver; </a:t>
            </a:r>
          </a:p>
          <a:p>
            <a:r>
              <a:rPr lang="en-US" dirty="0"/>
              <a:t>     guarantee Req03_status “Good status”: </a:t>
            </a:r>
            <a:r>
              <a:rPr lang="en-US" dirty="0" err="1"/>
              <a:t>good_coordinate</a:t>
            </a:r>
            <a:r>
              <a:rPr lang="en-US" dirty="0"/>
              <a:t>(status); </a:t>
            </a:r>
          </a:p>
          <a:p>
            <a:r>
              <a:rPr lang="en-US" dirty="0"/>
              <a:t>    **}</a:t>
            </a:r>
          </a:p>
          <a:p>
            <a:r>
              <a:rPr lang="en-US" dirty="0"/>
              <a:t>    </a:t>
            </a:r>
            <a:r>
              <a:rPr lang="en-US" b="1" dirty="0"/>
              <a:t>end</a:t>
            </a:r>
            <a:r>
              <a:rPr lang="en-US" dirty="0"/>
              <a:t> </a:t>
            </a:r>
            <a:r>
              <a:rPr lang="en-US" dirty="0" err="1"/>
              <a:t>RadioDriver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18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139</Words>
  <Application>Microsoft Macintosh PowerPoint</Application>
  <PresentationFormat>Widescreen</PresentationFormat>
  <Paragraphs>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AGREE Basic Semantics for extend</vt:lpstr>
      <vt:lpstr>AGREE Advanced Semantics for extend</vt:lpstr>
    </vt:vector>
  </TitlesOfParts>
  <Company>Rockwell Collins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UAV Mission Computer Software (Simplified)</dc:title>
  <dc:creator>Amundson, Isaac E</dc:creator>
  <cp:lastModifiedBy>Eric Mercer</cp:lastModifiedBy>
  <cp:revision>21</cp:revision>
  <dcterms:created xsi:type="dcterms:W3CDTF">2019-05-24T18:19:11Z</dcterms:created>
  <dcterms:modified xsi:type="dcterms:W3CDTF">2019-06-28T17:12:42Z</dcterms:modified>
</cp:coreProperties>
</file>