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7B3"/>
    <a:srgbClr val="283992"/>
    <a:srgbClr val="FCF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/>
    <p:restoredTop sz="94726"/>
  </p:normalViewPr>
  <p:slideViewPr>
    <p:cSldViewPr snapToGrid="0">
      <p:cViewPr varScale="1">
        <p:scale>
          <a:sx n="110" d="100"/>
          <a:sy n="110" d="100"/>
        </p:scale>
        <p:origin x="192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8FF1-FE7B-B547-8862-CDEBE986EF29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FF32F-5089-B74A-9D75-29E27340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717BD-2093-6394-97F6-EB34B42C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39664-58FC-B324-6470-FB27D3180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B6B57-DE03-C258-E369-597ACFCB6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072F-A8AF-FEDA-D60C-315C45CC1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FF32F-5089-B74A-9D75-29E27340A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AAF7-674B-B260-9AFA-103A730D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35AE-0D92-79DC-C821-0AF08654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BC1C-FE7B-9832-0EA9-0515735A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1595-2C7A-686D-4D01-A36B1864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D7C6-281F-24F4-001C-FC89E46C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9B1-989C-CF84-0926-73F5A1AC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EA31-73CE-DFA0-3D6B-9F14B2104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EAE3-3FEF-2D67-503C-BAE6563C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B284-611F-77B8-217B-C94D1F6E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0DEA-37EC-90C2-CA44-6E841578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F066-3D28-E931-EE72-0AD87BB2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2A8-18B3-FB41-B005-B82B56A2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0160-1D0C-9D78-6B4E-365C4A67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08D4-B101-8721-D397-02CA01D1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20C1-B6F5-1DF1-5B3F-D1D56081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C1DE-C783-622E-9A50-585052D1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A889-110F-4974-CC6E-46F7F6EC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7705-0FAE-542F-9A20-6E24496E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6A20-A8B4-2553-5143-4C1FA4B4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C37F-1175-5C1F-A85C-58EAF332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8A07-520E-BD37-035D-B411AC1B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83A3-227A-9882-8CC3-2596B017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33B9-B1D0-407E-E919-BE2609B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4D97-0FA5-6658-BA62-81D04451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6BCE-9553-8302-E869-20B33696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0D7-A3C3-EAFC-064E-CCF1330B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AFCB-D736-4F85-2C29-68924EE17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2012E-5389-5D40-900C-CAE598751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7999-4D90-89D9-4F4D-4B3BD609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8EA7-3524-64FB-3604-6D2C143C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65FF-9A5F-A8CE-A618-C9E086D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2B1-8B92-CBA2-5C2F-EA9218CF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2F65C-1357-90A3-D3B0-45CA0939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BA9D9-CDEF-29CD-6FA1-ADCA3608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85D7-CD1B-8FFE-C24F-E29C401B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30204-2A5A-A145-08CE-404E6943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E2BEE-3FD2-4B31-B374-73F94DD1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3D962-C399-06A9-4FFE-1E5C625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4BC81-990A-E3E5-1E53-3958F201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591-0F7B-D41D-2D23-5F18B918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5C25F-E195-CFE8-A414-C8BCDF87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42462-532E-9515-604C-2FD4F8A1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2F155-8FEA-E942-6B5D-334F8409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9A978-0341-8089-2B67-4D8E6450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C4399-1BDD-23F3-1A02-34C950EA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35AFF-1B33-98E4-3F09-7D74CC95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0460-4901-0D94-7517-2DF86575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6801-DD5A-4119-A982-EC4D24AB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52D6-E45A-B1EB-1FA1-CA4955E5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FCEC-CC20-A75E-9522-E6FE4D6B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ED41-B03D-7FEF-398E-193D5559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183B-AAF1-02B3-16FC-E739686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7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2733-BE9F-A8BE-8F98-9AE0EA99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93C84-2268-0F8D-B156-09DDD965F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8A1B-7212-C2BE-EE4A-30BB1E38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874A-3677-23AF-6EB2-3FEC7986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B51D0-40B2-2E5D-1349-20EE9A33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FADE-6DA2-7388-6CB1-9A6B5B0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1707-B94F-A352-6CE0-5EBC2780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B3925-3B8C-820B-DF22-89C690C3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393A-5A64-611D-3398-BB512127E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286C3-7C87-0146-8CBF-4B4B7278A961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32A0-B823-05B8-F925-62F79F491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16D4-F9B3-E072-5D7B-39D4D617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E5306-5528-424F-98B5-B0BD87759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A9AFD-6EC5-E1CF-3555-510A6C2D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F3A4F3-56BC-9E73-1E66-9EAAD891F673}"/>
              </a:ext>
            </a:extLst>
          </p:cNvPr>
          <p:cNvGrpSpPr/>
          <p:nvPr/>
        </p:nvGrpSpPr>
        <p:grpSpPr>
          <a:xfrm>
            <a:off x="1783726" y="1127051"/>
            <a:ext cx="7902521" cy="5543989"/>
            <a:chOff x="1103242" y="105610"/>
            <a:chExt cx="9206948" cy="6459105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7C5A466-1ACE-0507-6553-D1051777A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194" y="5184958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4F87066-724F-D46B-2B97-44B6D61A4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6060" y="6037888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18BB71E-43FD-D73E-4322-AA8E96B14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1840" y="6432733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5DCECFA-CF09-A927-9BED-0D37A18C945C}"/>
                </a:ext>
              </a:extLst>
            </p:cNvPr>
            <p:cNvCxnSpPr>
              <a:cxnSpLocks/>
            </p:cNvCxnSpPr>
            <p:nvPr/>
          </p:nvCxnSpPr>
          <p:spPr>
            <a:xfrm>
              <a:off x="9128047" y="6050340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451ED76-403B-51CA-7606-2F37055EA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036" y="6045015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E8507E6-B461-03F8-1CE7-5410F3E7F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496" y="604897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6431E68-89AA-B3F5-1A43-28756A654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856" y="5556504"/>
              <a:ext cx="457200" cy="548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04E4523-BCC2-CA83-787A-2D0F97AF0F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8616" y="5574792"/>
              <a:ext cx="402336" cy="512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D158D2A-EEE5-C93F-B764-09917483E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2288" y="5626608"/>
              <a:ext cx="341376" cy="728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56B382B-89DA-7572-37B1-9BBB8C800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7607" y="6054659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FFD8C7A-8F32-2021-8A95-4A34CBEC9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641" y="5574453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8E68F95-821B-31FC-BAA7-B8FBD8962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1350" y="5191308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10773A4-690E-F1C8-5B15-CC1E14C170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7137" y="5177867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3654CEA-3409-45A3-B60A-646D815BBA7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437" y="5180517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16ACE42-3FFD-3228-0997-7D117ADF1322}"/>
                </a:ext>
              </a:extLst>
            </p:cNvPr>
            <p:cNvCxnSpPr>
              <a:cxnSpLocks/>
            </p:cNvCxnSpPr>
            <p:nvPr/>
          </p:nvCxnSpPr>
          <p:spPr>
            <a:xfrm>
              <a:off x="9110510" y="519991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04D3225-02EF-CD1B-2ACD-9517B621EC6E}"/>
                </a:ext>
              </a:extLst>
            </p:cNvPr>
            <p:cNvCxnSpPr>
              <a:cxnSpLocks/>
            </p:cNvCxnSpPr>
            <p:nvPr/>
          </p:nvCxnSpPr>
          <p:spPr>
            <a:xfrm>
              <a:off x="9518806" y="5297014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97D593C-7451-0437-7341-A9ED42D9B0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6729" y="5591864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EF5D216-5AC5-1CCB-011A-742005BCD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1098" y="3103174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F4ACDE6-97CC-BF59-429C-444752FE0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6060" y="394391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21B7C2E-FEC7-510A-6520-F361179BD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1840" y="4338757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D6E5C08-CA05-FA56-44DA-B9112D6AD5D2}"/>
                </a:ext>
              </a:extLst>
            </p:cNvPr>
            <p:cNvCxnSpPr>
              <a:cxnSpLocks/>
            </p:cNvCxnSpPr>
            <p:nvPr/>
          </p:nvCxnSpPr>
          <p:spPr>
            <a:xfrm>
              <a:off x="9128047" y="3956364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E64717-86E3-1190-A8F3-EBC6A8BCB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9036" y="3951039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2A48085-F011-9F21-A581-2A85639D9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496" y="3954996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D94839C-FC3F-7FDE-173F-A118437F38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2040" y="3471672"/>
              <a:ext cx="457200" cy="548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88BB945-1CD9-F3C0-3DC2-53B3D2F9A887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0" y="3489960"/>
              <a:ext cx="402336" cy="512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3B43472-D9B4-D0E8-1674-1DB8903CB42D}"/>
                </a:ext>
              </a:extLst>
            </p:cNvPr>
            <p:cNvCxnSpPr>
              <a:cxnSpLocks/>
              <a:stCxn id="360" idx="0"/>
              <a:endCxn id="365" idx="2"/>
            </p:cNvCxnSpPr>
            <p:nvPr/>
          </p:nvCxnSpPr>
          <p:spPr>
            <a:xfrm>
              <a:off x="9117493" y="3404940"/>
              <a:ext cx="15704" cy="6608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312B886-E15E-7087-B214-4D5B65749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7607" y="3978971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F82C4CE-9083-A3D9-0A46-5B57E89E8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9545" y="3492669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8AE14FE-C092-8719-3123-9F3FE6C23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5254" y="3109524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F7709DE-42D5-3197-B64E-62CC6D512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1041" y="3096083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926449B-DA9C-6624-401A-C7A71A5AE964}"/>
                </a:ext>
              </a:extLst>
            </p:cNvPr>
            <p:cNvCxnSpPr>
              <a:cxnSpLocks/>
            </p:cNvCxnSpPr>
            <p:nvPr/>
          </p:nvCxnSpPr>
          <p:spPr>
            <a:xfrm>
              <a:off x="9492341" y="3098733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518B869-B27D-6C00-7C8C-C426F8292CF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4" y="3118130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715D5EB6-8653-BB37-DA27-EF8F64D5BC88}"/>
                </a:ext>
              </a:extLst>
            </p:cNvPr>
            <p:cNvCxnSpPr>
              <a:cxnSpLocks/>
            </p:cNvCxnSpPr>
            <p:nvPr/>
          </p:nvCxnSpPr>
          <p:spPr>
            <a:xfrm>
              <a:off x="9512710" y="3215230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B2978F1-D719-A717-241A-D4E1BCD94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5873" y="3507032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B232E53-9939-E658-28FF-227BCD48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8943" y="1888043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96730DF-0A7C-1BC6-14DE-9BF6E22CC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737" y="1392597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3E18B07-2B47-2F97-E149-800B36216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6568" y="1380744"/>
              <a:ext cx="457200" cy="5486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18F9201-4E0D-2BBE-1A99-C0D66529D9A7}"/>
                </a:ext>
              </a:extLst>
            </p:cNvPr>
            <p:cNvCxnSpPr>
              <a:cxnSpLocks/>
            </p:cNvCxnSpPr>
            <p:nvPr/>
          </p:nvCxnSpPr>
          <p:spPr>
            <a:xfrm>
              <a:off x="8723376" y="1408176"/>
              <a:ext cx="402336" cy="512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CF94AE-613B-306D-F357-FD5674F87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290" y="1021390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29C4BE4-D0BE-A080-AED7-5AAC35F99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446" y="1027740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81CAFEB-F14A-5926-139B-499D5A2BCC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3233" y="1014299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A5621FF-B5C6-98CF-F34B-4C03AE163AD2}"/>
                </a:ext>
              </a:extLst>
            </p:cNvPr>
            <p:cNvCxnSpPr>
              <a:cxnSpLocks/>
            </p:cNvCxnSpPr>
            <p:nvPr/>
          </p:nvCxnSpPr>
          <p:spPr>
            <a:xfrm>
              <a:off x="9504533" y="1016949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B21AD15-0A62-5364-C9E1-35CBFDD6FDCE}"/>
                </a:ext>
              </a:extLst>
            </p:cNvPr>
            <p:cNvCxnSpPr>
              <a:cxnSpLocks/>
            </p:cNvCxnSpPr>
            <p:nvPr/>
          </p:nvCxnSpPr>
          <p:spPr>
            <a:xfrm>
              <a:off x="9116606" y="1036346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FDC6FE-6DBD-48A3-5477-A4A61204B293}"/>
                </a:ext>
              </a:extLst>
            </p:cNvPr>
            <p:cNvCxnSpPr>
              <a:cxnSpLocks/>
            </p:cNvCxnSpPr>
            <p:nvPr/>
          </p:nvCxnSpPr>
          <p:spPr>
            <a:xfrm>
              <a:off x="9524902" y="1133446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99CE380-06D4-C51E-4AE2-2461A10DA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964" y="1862128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FDE4027-DB2D-E79C-574F-8C200B17E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5744" y="2256973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B9DECA3-B0EE-6893-0A88-19130A2D0855}"/>
                </a:ext>
              </a:extLst>
            </p:cNvPr>
            <p:cNvCxnSpPr>
              <a:cxnSpLocks/>
            </p:cNvCxnSpPr>
            <p:nvPr/>
          </p:nvCxnSpPr>
          <p:spPr>
            <a:xfrm>
              <a:off x="9121951" y="1874580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C1A69BF-4870-4E6B-7D7C-C553E6625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2940" y="1869255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939B069-2AF9-0060-9FD6-BBE63F23A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400" y="187321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DF24C46-053E-39D7-AF6F-2D0E8F568E84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08" y="1897663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89A0784-E28D-A3EC-A136-B21DFE418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852" y="1874320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3D7A48F-8A3B-6741-587F-91210776B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632" y="2269165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12F213E-06CB-0C36-1BC4-75E671C42022}"/>
                </a:ext>
              </a:extLst>
            </p:cNvPr>
            <p:cNvCxnSpPr>
              <a:cxnSpLocks/>
            </p:cNvCxnSpPr>
            <p:nvPr/>
          </p:nvCxnSpPr>
          <p:spPr>
            <a:xfrm>
              <a:off x="6701839" y="1886772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A4D144E1-E01C-4943-E155-3AFF61356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1399" y="1872803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D1A41F4-0F9C-97ED-A4F9-08895485E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828" y="1881447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9755FBE-AC8E-A268-017B-E774BB14F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288" y="1885404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8D630A6-16E9-3808-44BB-399869474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4034" y="1024438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BB563B4-98D1-43C3-D4BF-12D5908DD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2481" y="1395645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2062444-3DD3-1AAF-B9FB-2992C1D9E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8190" y="1030788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7258864-AA4A-C969-14F3-C3864103A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3977" y="1017347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3B92D325-2947-BCBF-5FD2-D0910EA0E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9665" y="1391720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8B1911C-5DEA-7E22-DEAA-9E0C6DAE43B2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7" y="1019997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55475EC-666A-458F-A23D-A2E71C8DB2F0}"/>
                </a:ext>
              </a:extLst>
            </p:cNvPr>
            <p:cNvCxnSpPr>
              <a:cxnSpLocks/>
            </p:cNvCxnSpPr>
            <p:nvPr/>
          </p:nvCxnSpPr>
          <p:spPr>
            <a:xfrm>
              <a:off x="6687350" y="103939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94B7DE5A-0AA0-3A69-1777-D9DCF228D2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6352" y="5569468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D22DC3E0-4D3B-5035-8EA5-0ABEDBD9F2F2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34" y="6023114"/>
              <a:ext cx="437322" cy="4770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3116AF17-1937-9A1B-B4E5-1CD0698DFA2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695" y="6075411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C963894-D475-14E7-9EF0-D7912C511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877" y="5208536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CDAE29E8-7DA8-0C34-F22A-E5832DDB6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2975" y="606315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47059AE1-2FAA-5FA9-932A-7B2E8334E339}"/>
                </a:ext>
              </a:extLst>
            </p:cNvPr>
            <p:cNvCxnSpPr>
              <a:cxnSpLocks/>
            </p:cNvCxnSpPr>
            <p:nvPr/>
          </p:nvCxnSpPr>
          <p:spPr>
            <a:xfrm>
              <a:off x="6706321" y="5220645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A027AA5F-5326-81E3-3CC1-042B94C7A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1347" y="5204791"/>
              <a:ext cx="397566" cy="8613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D694ECEC-9B85-0827-588A-CB79BFDEA0FE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80" y="6066183"/>
              <a:ext cx="367747" cy="367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E652035-C8E4-6EC3-BF7D-7B96CFAB8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539" y="604544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349A5CF7-755A-465D-69EB-3DBFB3AEA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8086" y="6043925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90C97436-56D5-76C8-2006-A2BF09A5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1899" y="6106854"/>
              <a:ext cx="2952" cy="3792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CAD15B4B-1BB5-EFFE-50A7-30EC78C37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2347" y="6068633"/>
              <a:ext cx="3960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80C3D3EF-C228-90A1-E2BB-8C34FD440209}"/>
                </a:ext>
              </a:extLst>
            </p:cNvPr>
            <p:cNvCxnSpPr>
              <a:cxnSpLocks/>
            </p:cNvCxnSpPr>
            <p:nvPr/>
          </p:nvCxnSpPr>
          <p:spPr>
            <a:xfrm>
              <a:off x="7062025" y="5191118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F55B4E87-F693-43FF-2775-DC3C2D144371}"/>
                </a:ext>
              </a:extLst>
            </p:cNvPr>
            <p:cNvCxnSpPr>
              <a:cxnSpLocks/>
            </p:cNvCxnSpPr>
            <p:nvPr/>
          </p:nvCxnSpPr>
          <p:spPr>
            <a:xfrm>
              <a:off x="7091538" y="529847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C938AFD-6BD9-9C62-040C-50AEB74A43B8}"/>
                </a:ext>
              </a:extLst>
            </p:cNvPr>
            <p:cNvCxnSpPr>
              <a:cxnSpLocks/>
              <a:stCxn id="332" idx="1"/>
            </p:cNvCxnSpPr>
            <p:nvPr/>
          </p:nvCxnSpPr>
          <p:spPr>
            <a:xfrm flipH="1">
              <a:off x="7055648" y="5580742"/>
              <a:ext cx="339064" cy="1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D7DA065-39FA-258A-5B38-0071EBF45543}"/>
                </a:ext>
              </a:extLst>
            </p:cNvPr>
            <p:cNvCxnSpPr>
              <a:cxnSpLocks/>
            </p:cNvCxnSpPr>
            <p:nvPr/>
          </p:nvCxnSpPr>
          <p:spPr>
            <a:xfrm>
              <a:off x="7068651" y="3100588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1621F6F-AD40-1F19-FF42-A3A19EDBC1C7}"/>
                </a:ext>
              </a:extLst>
            </p:cNvPr>
            <p:cNvCxnSpPr>
              <a:cxnSpLocks/>
            </p:cNvCxnSpPr>
            <p:nvPr/>
          </p:nvCxnSpPr>
          <p:spPr>
            <a:xfrm>
              <a:off x="7098164" y="320794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AE5D99-8EA1-F853-394F-58CF13DDE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226" y="3954911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1A47720-E8D1-1840-9F2E-441B1F11E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773" y="3953394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7294A85-9FC4-83F2-9E34-EB0937BAB430}"/>
                </a:ext>
              </a:extLst>
            </p:cNvPr>
            <p:cNvCxnSpPr>
              <a:cxnSpLocks/>
              <a:endCxn id="321" idx="3"/>
            </p:cNvCxnSpPr>
            <p:nvPr/>
          </p:nvCxnSpPr>
          <p:spPr>
            <a:xfrm flipH="1">
              <a:off x="7088586" y="4016323"/>
              <a:ext cx="2952" cy="3792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E604B10-778B-6D12-2EF4-00F1BD551BBB}"/>
                </a:ext>
              </a:extLst>
            </p:cNvPr>
            <p:cNvCxnSpPr>
              <a:cxnSpLocks/>
              <a:endCxn id="320" idx="3"/>
            </p:cNvCxnSpPr>
            <p:nvPr/>
          </p:nvCxnSpPr>
          <p:spPr>
            <a:xfrm>
              <a:off x="7081599" y="3529306"/>
              <a:ext cx="6987" cy="505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B6A5424-6EA9-A52E-7C72-CF2E11315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8586" y="3488634"/>
              <a:ext cx="415458" cy="525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F9EAA51E-5645-16AD-45D3-A50D69E35374}"/>
                </a:ext>
              </a:extLst>
            </p:cNvPr>
            <p:cNvCxnSpPr>
              <a:cxnSpLocks/>
            </p:cNvCxnSpPr>
            <p:nvPr/>
          </p:nvCxnSpPr>
          <p:spPr>
            <a:xfrm>
              <a:off x="7482478" y="3502802"/>
              <a:ext cx="6987" cy="505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6AF5EEB-4A14-1624-0411-3997624A1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564" y="3118005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4336296-3600-047F-3F1C-66FAAD3476FC}"/>
                </a:ext>
              </a:extLst>
            </p:cNvPr>
            <p:cNvCxnSpPr>
              <a:cxnSpLocks/>
            </p:cNvCxnSpPr>
            <p:nvPr/>
          </p:nvCxnSpPr>
          <p:spPr>
            <a:xfrm>
              <a:off x="6696382" y="3984880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F72C302-7039-997D-3296-A3C608DAC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9662" y="3972621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3322A510-809F-C0F1-7118-ACD03C8A9A3F}"/>
                </a:ext>
              </a:extLst>
            </p:cNvPr>
            <p:cNvCxnSpPr>
              <a:cxnSpLocks/>
            </p:cNvCxnSpPr>
            <p:nvPr/>
          </p:nvCxnSpPr>
          <p:spPr>
            <a:xfrm>
              <a:off x="6703008" y="3130114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D9227C60-A2E5-5FF1-2CC8-0B54D00B77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4" y="3114260"/>
              <a:ext cx="397566" cy="8613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B247B0E-3D85-41C5-6772-9BAE5C0C446D}"/>
                </a:ext>
              </a:extLst>
            </p:cNvPr>
            <p:cNvCxnSpPr>
              <a:cxnSpLocks/>
            </p:cNvCxnSpPr>
            <p:nvPr/>
          </p:nvCxnSpPr>
          <p:spPr>
            <a:xfrm>
              <a:off x="6341167" y="3975652"/>
              <a:ext cx="367747" cy="367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CCD22862-60CC-50A1-E65F-B46E3EFAD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1310" y="5588030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D1C479F-7483-70EE-B239-5191AB617499}"/>
                </a:ext>
              </a:extLst>
            </p:cNvPr>
            <p:cNvCxnSpPr>
              <a:cxnSpLocks/>
            </p:cNvCxnSpPr>
            <p:nvPr/>
          </p:nvCxnSpPr>
          <p:spPr>
            <a:xfrm>
              <a:off x="4663441" y="5575069"/>
              <a:ext cx="0" cy="473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18CD21D6-0934-9B0D-AC71-202B64E0D43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106" y="5195756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B9BC0EE-2168-BBFB-3608-6785D5227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346" y="5566757"/>
              <a:ext cx="448887" cy="5237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D11A9EF-5607-CDC9-8302-9D5A44061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995" y="6058393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6185C39-788D-B773-2473-A72B642EA331}"/>
                </a:ext>
              </a:extLst>
            </p:cNvPr>
            <p:cNvCxnSpPr>
              <a:cxnSpLocks/>
            </p:cNvCxnSpPr>
            <p:nvPr/>
          </p:nvCxnSpPr>
          <p:spPr>
            <a:xfrm>
              <a:off x="4600074" y="5508364"/>
              <a:ext cx="498400" cy="5710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1A87F14-B316-599C-1D24-42D04268CA77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69" y="5597237"/>
              <a:ext cx="0" cy="4738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FFBEBA8-61D1-7451-C0EB-1E77BA35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3567" y="5578902"/>
              <a:ext cx="786630" cy="4997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A6250B5-DD4E-7213-FF60-FA19E0B8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3346" y="5550132"/>
              <a:ext cx="448887" cy="5237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7BA45F-E5C4-B49E-79F1-10D3DE123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189" y="5547361"/>
              <a:ext cx="448887" cy="523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86B643-B055-F080-A97B-BE8BDAA1091A}"/>
                </a:ext>
              </a:extLst>
            </p:cNvPr>
            <p:cNvCxnSpPr>
              <a:cxnSpLocks/>
            </p:cNvCxnSpPr>
            <p:nvPr/>
          </p:nvCxnSpPr>
          <p:spPr>
            <a:xfrm>
              <a:off x="4234312" y="5583179"/>
              <a:ext cx="423586" cy="812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3C7643B3-DE88-97FA-610B-BF158D049D7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776" y="5555613"/>
              <a:ext cx="431289" cy="520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F7E8ACDB-B4C9-2E9D-4536-A4869CA48A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2188" y="6072245"/>
              <a:ext cx="365125" cy="333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70A1E269-D761-6A72-0764-93A8CDBEACF6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79" y="5215153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7E24FA3-E5AA-26F0-6980-2B3C16558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019" y="5206547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14E3C083-C171-A046-01EA-D9499ABB83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2806" y="5193106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AD5FB0D4-9E69-CE9A-E1E1-13F55C922B91}"/>
                </a:ext>
              </a:extLst>
            </p:cNvPr>
            <p:cNvCxnSpPr>
              <a:cxnSpLocks/>
            </p:cNvCxnSpPr>
            <p:nvPr/>
          </p:nvCxnSpPr>
          <p:spPr>
            <a:xfrm>
              <a:off x="4663619" y="5303109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BBD0A481-74B7-7B6A-A5B1-918E09BC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427" y="5175259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BA9D073-BDD9-C0BF-26B4-AD41BD8361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494" y="5600731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B398BBB7-D1FD-6732-D73B-AF576455050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596" y="5638597"/>
              <a:ext cx="326604" cy="3992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5BC63CA-83AA-7B78-387C-7A0A883AE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9586" y="5555674"/>
              <a:ext cx="423949" cy="897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170893F-9CCF-2F81-B3F4-B9C1B35C9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70151" y="6081736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C8B10E6-0D12-18DB-A800-E098EC64B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775" y="6428299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93FF9E0-B342-6948-1303-85C8A172EC2A}"/>
                </a:ext>
              </a:extLst>
            </p:cNvPr>
            <p:cNvCxnSpPr>
              <a:cxnSpLocks/>
            </p:cNvCxnSpPr>
            <p:nvPr/>
          </p:nvCxnSpPr>
          <p:spPr>
            <a:xfrm>
              <a:off x="4268982" y="6070845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EEA260-25C3-3ADD-199E-D2A042F89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542" y="6056876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C4EE958-91F2-8918-92B4-02FCE66A7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971" y="6065520"/>
              <a:ext cx="415637" cy="374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9168B3DC-E0DD-F79D-187D-5FD199D5D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431" y="6069477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7DDAC1-A197-885A-E1F0-3343CED90579}"/>
                </a:ext>
              </a:extLst>
            </p:cNvPr>
            <p:cNvCxnSpPr>
              <a:cxnSpLocks/>
            </p:cNvCxnSpPr>
            <p:nvPr/>
          </p:nvCxnSpPr>
          <p:spPr>
            <a:xfrm>
              <a:off x="3890358" y="5566757"/>
              <a:ext cx="0" cy="473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99AAA3B-2BB6-62EA-C800-B856DE4D5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8263" y="5599083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6E2BFDF-F256-A7A2-4CE6-5EE651FB6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5128" y="3474721"/>
              <a:ext cx="423949" cy="897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2FBF4802-5D8C-2BC0-7722-B6A85422ED0A}"/>
                </a:ext>
              </a:extLst>
            </p:cNvPr>
            <p:cNvCxnSpPr>
              <a:cxnSpLocks/>
            </p:cNvCxnSpPr>
            <p:nvPr/>
          </p:nvCxnSpPr>
          <p:spPr>
            <a:xfrm>
              <a:off x="3899032" y="3967737"/>
              <a:ext cx="365397" cy="3382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01B0A0-33C3-D1CA-0C87-122589AF4F46}"/>
                </a:ext>
              </a:extLst>
            </p:cNvPr>
            <p:cNvCxnSpPr>
              <a:cxnSpLocks/>
            </p:cNvCxnSpPr>
            <p:nvPr/>
          </p:nvCxnSpPr>
          <p:spPr>
            <a:xfrm>
              <a:off x="4663620" y="3964761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20E090-4383-D6FA-5159-429DD706023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380" y="3975845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7DEF1E-A375-7354-C9FB-9D3CAFC5C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224" y="3952502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54E720-0A85-FA60-AC19-D32AA104E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0004" y="4330721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83DDA4-92B0-186B-C92B-86328D12708F}"/>
                </a:ext>
              </a:extLst>
            </p:cNvPr>
            <p:cNvCxnSpPr>
              <a:cxnSpLocks/>
            </p:cNvCxnSpPr>
            <p:nvPr/>
          </p:nvCxnSpPr>
          <p:spPr>
            <a:xfrm>
              <a:off x="4266211" y="3964954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B36702-53AD-7D05-BB94-C2DFC779F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5771" y="3950985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C2A001-1F75-7F98-FAAE-80D80EC46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3959629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30AB04-0000-3ADC-4BDA-6F368C0B6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0660" y="3963586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815A40-2DD1-9C7A-41CC-1F76D6A8885D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1" y="3117575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23BF57-B76D-10E8-7F7B-1DD700670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6852" y="3490452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C96EF9-8D09-5EA2-6F3C-95FE4F64B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561" y="3108969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E16786-044D-9A75-ADFD-A642199F0D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8348" y="3095528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8BE788-B0A8-90EF-6149-613E83868F59}"/>
                </a:ext>
              </a:extLst>
            </p:cNvPr>
            <p:cNvCxnSpPr>
              <a:cxnSpLocks/>
            </p:cNvCxnSpPr>
            <p:nvPr/>
          </p:nvCxnSpPr>
          <p:spPr>
            <a:xfrm>
              <a:off x="4639648" y="3098178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3A6C8D-4A4B-37CD-A1ED-732CFF1D414E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61" y="320553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8E3B970-089E-0166-9017-C8920E8F3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9969" y="3077681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0D4152-CFF7-D6BF-D172-3D46777F5C5B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83" y="3494116"/>
              <a:ext cx="0" cy="473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3DE5F28-E479-EE2F-04E5-74FD26095191}"/>
                </a:ext>
              </a:extLst>
            </p:cNvPr>
            <p:cNvCxnSpPr>
              <a:cxnSpLocks/>
              <a:stCxn id="217" idx="5"/>
            </p:cNvCxnSpPr>
            <p:nvPr/>
          </p:nvCxnSpPr>
          <p:spPr>
            <a:xfrm>
              <a:off x="3946138" y="3557644"/>
              <a:ext cx="326604" cy="3992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B5FC33C-419C-E55F-1E8D-393D3A751950}"/>
                </a:ext>
              </a:extLst>
            </p:cNvPr>
            <p:cNvCxnSpPr>
              <a:cxnSpLocks/>
            </p:cNvCxnSpPr>
            <p:nvPr/>
          </p:nvCxnSpPr>
          <p:spPr>
            <a:xfrm>
              <a:off x="4605616" y="3427411"/>
              <a:ext cx="498400" cy="5710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2A4815-D629-202F-AAEE-61EDE2FD3EF2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11" y="3516284"/>
              <a:ext cx="0" cy="4738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CF4D92-4952-602C-5320-FCD76C84E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731" y="3466408"/>
              <a:ext cx="448887" cy="523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ECB2FB05-D12F-1447-D101-87610ADD0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888" y="3469179"/>
              <a:ext cx="448887" cy="5237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4ECF401-B5B0-6AAF-A77C-49D473B53A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474" y="1883808"/>
              <a:ext cx="0" cy="344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6AC95E-79EB-FDF4-30F3-E792EB39A584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34" y="1894892"/>
              <a:ext cx="0" cy="344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31A5C35E-69E5-834A-264F-2CCEC51A7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8078" y="1871549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A1DEE2AE-E217-41D7-EB9D-B8AA4C413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3858" y="2266394"/>
              <a:ext cx="3446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2422E497-C115-AA4F-AE20-327E13D22ABF}"/>
                </a:ext>
              </a:extLst>
            </p:cNvPr>
            <p:cNvCxnSpPr>
              <a:cxnSpLocks/>
            </p:cNvCxnSpPr>
            <p:nvPr/>
          </p:nvCxnSpPr>
          <p:spPr>
            <a:xfrm>
              <a:off x="4280065" y="1884001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6FBBE86-D644-6332-8E95-A857CD8B9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9625" y="1870032"/>
              <a:ext cx="473075" cy="400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C42C11A-1E25-DF7C-69EC-F7F9D1F46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4" y="1878676"/>
              <a:ext cx="415637" cy="374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D8713B-FEA6-C115-47B4-D31AF302E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4514" y="1882633"/>
              <a:ext cx="396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8D652FE-BC23-87CA-4D1C-D4F630F441EF}"/>
                </a:ext>
              </a:extLst>
            </p:cNvPr>
            <p:cNvCxnSpPr>
              <a:cxnSpLocks/>
              <a:endCxn id="200" idx="3"/>
            </p:cNvCxnSpPr>
            <p:nvPr/>
          </p:nvCxnSpPr>
          <p:spPr>
            <a:xfrm flipH="1">
              <a:off x="4203947" y="1021667"/>
              <a:ext cx="446052" cy="4496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0B2846B-924F-6226-9F2C-F032AA914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2394" y="1392874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4F74F33-8CA2-3B31-F512-FEF08A249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8103" y="1028017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825C2B-B67D-1920-242A-4159A3D45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3890" y="1014576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96EFDC7-5332-53C8-85E1-E021F6332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9578" y="1388949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F5DDC8A9-20ED-3B6D-FCE9-E1435A5993D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90" y="1017226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E4D58F1-7B37-5433-B56C-6C2201FAF0AD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03" y="1124579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CE14DE-2A49-6CD4-8C65-C90E18D65854}"/>
                </a:ext>
              </a:extLst>
            </p:cNvPr>
            <p:cNvCxnSpPr>
              <a:cxnSpLocks/>
            </p:cNvCxnSpPr>
            <p:nvPr/>
          </p:nvCxnSpPr>
          <p:spPr>
            <a:xfrm>
              <a:off x="4257263" y="1036623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85BF9D-79EF-AC6E-6FE4-578E15677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487" y="6076603"/>
              <a:ext cx="457200" cy="3491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1BBEB45-1340-1D4A-2CE5-79E6705FABF1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91" y="6112101"/>
              <a:ext cx="0" cy="3137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3E8A4FC-A5FC-FD2A-CFA4-1226C11E5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100" y="5616575"/>
              <a:ext cx="38100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CB95E64-DE56-0A1B-1E33-44DCD6DE8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792" y="5567819"/>
              <a:ext cx="786630" cy="4997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EFA081A6-84E8-AD71-9A46-2F490A2E0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9678" y="6059417"/>
              <a:ext cx="3960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4B1F27A-184E-0D85-C71D-D4EA49003002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5584825"/>
              <a:ext cx="396875" cy="819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B4CEC4E7-2FFA-0B9B-70E8-8AE4DDD96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898" y="6404386"/>
              <a:ext cx="2329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9F963E2-DF85-07E6-D45C-EFF66A3885DE}"/>
                </a:ext>
              </a:extLst>
            </p:cNvPr>
            <p:cNvCxnSpPr>
              <a:cxnSpLocks/>
            </p:cNvCxnSpPr>
            <p:nvPr/>
          </p:nvCxnSpPr>
          <p:spPr>
            <a:xfrm>
              <a:off x="1460413" y="6061162"/>
              <a:ext cx="365125" cy="3333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751EA0C-B147-E41D-67EE-B8ACF5238110}"/>
                </a:ext>
              </a:extLst>
            </p:cNvPr>
            <p:cNvCxnSpPr>
              <a:cxnSpLocks/>
            </p:cNvCxnSpPr>
            <p:nvPr/>
          </p:nvCxnSpPr>
          <p:spPr>
            <a:xfrm>
              <a:off x="1841665" y="6071869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CA83B85-11C9-F8EA-BEF1-4EDC1DEBE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1225" y="6057900"/>
              <a:ext cx="473075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642F6E7-7BE7-D835-A075-15A361258DF6}"/>
                </a:ext>
              </a:extLst>
            </p:cNvPr>
            <p:cNvCxnSpPr>
              <a:cxnSpLocks/>
              <a:stCxn id="187" idx="1"/>
            </p:cNvCxnSpPr>
            <p:nvPr/>
          </p:nvCxnSpPr>
          <p:spPr>
            <a:xfrm flipH="1">
              <a:off x="1883994" y="5580742"/>
              <a:ext cx="262857" cy="4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147A29C-C789-5EE9-CD8F-C907C8012E82}"/>
                </a:ext>
              </a:extLst>
            </p:cNvPr>
            <p:cNvCxnSpPr>
              <a:cxnSpLocks/>
              <a:stCxn id="184" idx="1"/>
              <a:endCxn id="193" idx="3"/>
            </p:cNvCxnSpPr>
            <p:nvPr/>
          </p:nvCxnSpPr>
          <p:spPr>
            <a:xfrm>
              <a:off x="1775485" y="5517490"/>
              <a:ext cx="462806" cy="9643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8477A3-E8EC-DAB7-B46A-5FCE603E2FF7}"/>
                </a:ext>
              </a:extLst>
            </p:cNvPr>
            <p:cNvCxnSpPr>
              <a:cxnSpLocks/>
            </p:cNvCxnSpPr>
            <p:nvPr/>
          </p:nvCxnSpPr>
          <p:spPr>
            <a:xfrm>
              <a:off x="1825625" y="5210175"/>
              <a:ext cx="414571" cy="1219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7FF99F8-82E3-C151-BD11-29F0DD250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1550" y="5588000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AEA820-6E2B-AFD3-4473-C56F5643E502}"/>
                </a:ext>
              </a:extLst>
            </p:cNvPr>
            <p:cNvCxnSpPr>
              <a:cxnSpLocks/>
              <a:stCxn id="188" idx="0"/>
              <a:endCxn id="194" idx="0"/>
            </p:cNvCxnSpPr>
            <p:nvPr/>
          </p:nvCxnSpPr>
          <p:spPr>
            <a:xfrm flipH="1">
              <a:off x="2631881" y="5491290"/>
              <a:ext cx="1988" cy="450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E474F2C-4628-0902-B4E6-CD3315BAAB9E}"/>
                </a:ext>
              </a:extLst>
            </p:cNvPr>
            <p:cNvCxnSpPr>
              <a:cxnSpLocks/>
            </p:cNvCxnSpPr>
            <p:nvPr/>
          </p:nvCxnSpPr>
          <p:spPr>
            <a:xfrm>
              <a:off x="2235842" y="5579526"/>
              <a:ext cx="407150" cy="489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F73E8395-18AC-1C47-5CAB-65703C1F8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274" y="5555292"/>
              <a:ext cx="889347" cy="519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34CB53F-3B14-39B6-F557-8669DE50C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703" y="5215885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F151B-1829-39D5-CA63-0135159A5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5490" y="5202444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97FD60E-7453-5E64-1380-89B3A195D012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 flipV="1">
              <a:off x="1531178" y="5576817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353A53B-7EE8-5648-7EE9-79D92DE8C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9290" y="5209535"/>
              <a:ext cx="322309" cy="304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5067E4F-BE6A-0D30-11D0-EF2E2480B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161" y="5640069"/>
              <a:ext cx="301625" cy="4032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FE1C5C57-02B9-5B1A-1586-4B82EBC219FB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90" y="520509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5D1B441-9A50-6E0D-D46E-18DEB2803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0259" y="5587323"/>
              <a:ext cx="1988" cy="450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26C3C27-AB1F-E4EB-D0E7-4608F7C4FA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3062" y="5205748"/>
              <a:ext cx="447886" cy="3933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7448A219-6D5C-7979-5F26-AD91D423B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9228" y="3126735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4D41A66-BA36-A7A1-FFC5-349A09686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5015" y="3113294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1702206-CA56-7696-4214-4A4941542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703" y="3487667"/>
              <a:ext cx="2054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C687A0-6235-05EE-8838-722CA7C3D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815" y="3120385"/>
              <a:ext cx="322309" cy="304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702C807-ED91-DDBF-625E-813429CB8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86" y="3550919"/>
              <a:ext cx="301625" cy="403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5014DD7E-3219-EFD3-A664-A8713E563B33}"/>
                </a:ext>
              </a:extLst>
            </p:cNvPr>
            <p:cNvCxnSpPr>
              <a:cxnSpLocks/>
            </p:cNvCxnSpPr>
            <p:nvPr/>
          </p:nvCxnSpPr>
          <p:spPr>
            <a:xfrm>
              <a:off x="1898815" y="3550919"/>
              <a:ext cx="290582" cy="38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73F44BE-EC32-EF35-6A54-35C0EFE0A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5625" y="3527425"/>
              <a:ext cx="38100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0AB082E9-2B0F-1355-5D30-762B474E6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403" y="3957567"/>
              <a:ext cx="2054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344F86-BAAD-2E51-D040-84FE879CA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129" y="4040946"/>
              <a:ext cx="0" cy="1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7B2E701-E095-9FA9-3DBE-D09F907CD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6423" y="4315236"/>
              <a:ext cx="2329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804E4E6-E3CB-A234-FF88-B1A4DBBA7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1075" y="3498850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8D22A37-8184-6D42-ADDD-332FC8803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707" y="3577119"/>
              <a:ext cx="1988" cy="271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E6418E9-2E63-FF5B-2462-707BE4D59E3A}"/>
                </a:ext>
              </a:extLst>
            </p:cNvPr>
            <p:cNvCxnSpPr>
              <a:cxnSpLocks/>
            </p:cNvCxnSpPr>
            <p:nvPr/>
          </p:nvCxnSpPr>
          <p:spPr>
            <a:xfrm>
              <a:off x="1835150" y="3121025"/>
              <a:ext cx="414571" cy="12199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54A0EAB-00A4-3051-7838-926F0A34C1D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975" y="3495675"/>
              <a:ext cx="396875" cy="8191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2CD30D1-C327-82F8-09CC-B776B3AB101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675" y="3978275"/>
              <a:ext cx="365125" cy="3333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281ABD2E-AE0A-9B39-F7E8-7027BCED5A8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90" y="3982719"/>
              <a:ext cx="374485" cy="363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0F7A950E-4D08-9B6B-CF77-B72CBA645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203" y="3970267"/>
              <a:ext cx="3960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19A1DF6-315C-DA0E-666B-CC5B12082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750" y="3968750"/>
              <a:ext cx="473075" cy="40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34DE8A11-7B12-30C7-405E-C0D52916A6DD}"/>
                </a:ext>
              </a:extLst>
            </p:cNvPr>
            <p:cNvCxnSpPr>
              <a:cxnSpLocks/>
            </p:cNvCxnSpPr>
            <p:nvPr/>
          </p:nvCxnSpPr>
          <p:spPr>
            <a:xfrm>
              <a:off x="2216315" y="3115944"/>
              <a:ext cx="463385" cy="421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2005336-3358-0277-04B2-857B54ADB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2403" y="1047110"/>
              <a:ext cx="351846" cy="342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B13EBAF-C31D-A55A-43F2-4B0F75F1AD3F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 flipV="1">
              <a:off x="1928190" y="1033669"/>
              <a:ext cx="300660" cy="1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2453B79E-4A43-1B92-535D-61698E79AC92}"/>
                </a:ext>
              </a:extLst>
            </p:cNvPr>
            <p:cNvCxnSpPr>
              <a:cxnSpLocks/>
              <a:stCxn id="5" idx="2"/>
              <a:endCxn id="6" idx="6"/>
            </p:cNvCxnSpPr>
            <p:nvPr/>
          </p:nvCxnSpPr>
          <p:spPr>
            <a:xfrm flipH="1">
              <a:off x="1543878" y="1408042"/>
              <a:ext cx="2054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36B0B44-AE12-699F-045F-F859AC598907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1901990" y="1040760"/>
              <a:ext cx="322309" cy="304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3FD19C5-547B-A505-0A58-CD7FECC5C6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1473861" y="1471294"/>
              <a:ext cx="301625" cy="403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D53CA8F-11D3-34A5-FD26-DC0D1A9AAC7D}"/>
                </a:ext>
              </a:extLst>
            </p:cNvPr>
            <p:cNvCxnSpPr>
              <a:cxnSpLocks/>
              <a:stCxn id="5" idx="5"/>
              <a:endCxn id="13" idx="1"/>
            </p:cNvCxnSpPr>
            <p:nvPr/>
          </p:nvCxnSpPr>
          <p:spPr>
            <a:xfrm>
              <a:off x="1901990" y="1471294"/>
              <a:ext cx="290582" cy="38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2DC3FC7-82B1-E328-5F8E-1CB96A4A7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447800"/>
              <a:ext cx="38100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DA25D41-F6E9-DDB6-BFF0-46C9AF9ED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6578" y="1877942"/>
              <a:ext cx="2054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9865AA1-E94B-14ED-5A6D-021FB9994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5304" y="1961321"/>
              <a:ext cx="0" cy="1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3248833C-485E-97E9-8DEB-8A07AB75DFAF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959598" y="2235611"/>
              <a:ext cx="2329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E44CFB34-1321-6930-2A66-152FACA33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4250" y="1419225"/>
              <a:ext cx="381000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1C082F01-CC7A-C678-6A1B-501FA82D1A26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2631882" y="1497494"/>
              <a:ext cx="1988" cy="271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BE8AFA8-DB00-345D-7CF3-10FA8B0E9595}"/>
                </a:ext>
              </a:extLst>
            </p:cNvPr>
            <p:cNvGrpSpPr/>
            <p:nvPr/>
          </p:nvGrpSpPr>
          <p:grpSpPr>
            <a:xfrm>
              <a:off x="1103243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26C6FD9-886A-9529-EE35-5C8384A5B6A9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52F93F9-8F83-9F11-3E09-55CF8A2B0F11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4669419-455B-1C36-F9DC-FF1877A6A4AA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4B5864D-9813-E91C-F77F-EB1CF9E10A65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CB9BFB9-251F-B59E-81C8-0FCEA3975E8A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2CE38E5-31DE-743B-DDB0-642C58E00ADF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53E2E90-5BC9-F808-172D-E38B0E6AAB65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id="{A9384274-00E4-4112-813D-94EDD2C6F5CA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id="{4123A659-7F0C-6A81-C032-0D5F4955245D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F9EE0CA9-A444-2604-554D-478382755C5F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iangle 12">
                  <a:extLst>
                    <a:ext uri="{FF2B5EF4-FFF2-40B4-BE49-F238E27FC236}">
                      <a16:creationId xmlns:a16="http://schemas.microsoft.com/office/drawing/2014/main" id="{C6B725E7-9770-A899-C702-6CC75CF936B4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iangle 13">
                  <a:extLst>
                    <a:ext uri="{FF2B5EF4-FFF2-40B4-BE49-F238E27FC236}">
                      <a16:creationId xmlns:a16="http://schemas.microsoft.com/office/drawing/2014/main" id="{EF2D7D04-D635-E210-015A-D081C20658CE}"/>
                    </a:ext>
                  </a:extLst>
                </p:cNvPr>
                <p:cNvSpPr/>
                <p:nvPr/>
              </p:nvSpPr>
              <p:spPr>
                <a:xfrm>
                  <a:off x="1302026" y="1907622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riangle 14">
                  <a:extLst>
                    <a:ext uri="{FF2B5EF4-FFF2-40B4-BE49-F238E27FC236}">
                      <a16:creationId xmlns:a16="http://schemas.microsoft.com/office/drawing/2014/main" id="{4E64B319-7431-6CBB-6204-9FC70E3504C9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01985F60-AB42-0DDC-42B4-A3BB1DA2E6A9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1D0D43B-7D9B-583C-FF2C-74D64953884E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D4E9DA4-6788-3619-A583-7F030F70EFE1}"/>
                </a:ext>
              </a:extLst>
            </p:cNvPr>
            <p:cNvGrpSpPr/>
            <p:nvPr/>
          </p:nvGrpSpPr>
          <p:grpSpPr>
            <a:xfrm>
              <a:off x="1103242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BAB4F68F-861F-1562-5F7F-98542C9202A6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8E4902A-D053-B48F-DEFD-389E4B2773DD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C4E7020A-1502-2AB8-FC83-0CF52E942F3E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E979EE53-16D2-BDC0-929D-0604EC9B4C60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E1DB395-F8F6-CAAB-A96A-A435D2C69E29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F2D3E7AD-58DF-FD23-DA57-660A39C43E92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1E805C2-5B97-771D-A35D-C6198EA07C87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amond 172">
                  <a:extLst>
                    <a:ext uri="{FF2B5EF4-FFF2-40B4-BE49-F238E27FC236}">
                      <a16:creationId xmlns:a16="http://schemas.microsoft.com/office/drawing/2014/main" id="{136BC025-6BCA-C14E-E277-D2FE576FD1F9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>
                  <a:extLst>
                    <a:ext uri="{FF2B5EF4-FFF2-40B4-BE49-F238E27FC236}">
                      <a16:creationId xmlns:a16="http://schemas.microsoft.com/office/drawing/2014/main" id="{6F4838C9-3A4D-5757-8A5C-35B3CABD99DD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>
                  <a:extLst>
                    <a:ext uri="{FF2B5EF4-FFF2-40B4-BE49-F238E27FC236}">
                      <a16:creationId xmlns:a16="http://schemas.microsoft.com/office/drawing/2014/main" id="{AA1A1775-6494-9AA1-2204-B19F1E07808C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iangle 175">
                  <a:extLst>
                    <a:ext uri="{FF2B5EF4-FFF2-40B4-BE49-F238E27FC236}">
                      <a16:creationId xmlns:a16="http://schemas.microsoft.com/office/drawing/2014/main" id="{5AF9FC03-784A-144D-140D-E9036D7D2F86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riangle 176">
                  <a:extLst>
                    <a:ext uri="{FF2B5EF4-FFF2-40B4-BE49-F238E27FC236}">
                      <a16:creationId xmlns:a16="http://schemas.microsoft.com/office/drawing/2014/main" id="{0F4580D8-51AD-D890-994C-B26EC2BACDBD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iangle 177">
                  <a:extLst>
                    <a:ext uri="{FF2B5EF4-FFF2-40B4-BE49-F238E27FC236}">
                      <a16:creationId xmlns:a16="http://schemas.microsoft.com/office/drawing/2014/main" id="{6DEF9C9B-371B-E6B3-AB7A-9984CD333F19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DFAE6984-CD63-439E-F800-5E2EFFFE11B5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09B808D-0E71-FB60-3052-5B68BC2955EF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3E5864E-A9AB-5514-7E3F-D92E9B40AEA8}"/>
                </a:ext>
              </a:extLst>
            </p:cNvPr>
            <p:cNvGrpSpPr/>
            <p:nvPr/>
          </p:nvGrpSpPr>
          <p:grpSpPr>
            <a:xfrm>
              <a:off x="1103242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037DE86-ED62-25D7-7F89-B1EEDEF081B9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F38CE80-92A4-BA07-9F5B-9B90891FA29F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2F475D-D0F9-F7E8-2C69-19F98FBE53D6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0B7EB8F3-7991-F500-A13A-63CF913CA5BC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BADB28C-C8C1-39E9-663B-5502FFE34AA0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AB72CAD-6DDD-2AD1-46CA-469DB98F4285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86DEC4-97A4-7032-4201-19F4D819D3D4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Diamond 188">
                  <a:extLst>
                    <a:ext uri="{FF2B5EF4-FFF2-40B4-BE49-F238E27FC236}">
                      <a16:creationId xmlns:a16="http://schemas.microsoft.com/office/drawing/2014/main" id="{02A632E8-9456-AB41-7A74-B32264ED8375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Diamond 189">
                  <a:extLst>
                    <a:ext uri="{FF2B5EF4-FFF2-40B4-BE49-F238E27FC236}">
                      <a16:creationId xmlns:a16="http://schemas.microsoft.com/office/drawing/2014/main" id="{BAC4C1CE-C431-4996-352C-E9EA53EAED3C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Diamond 190">
                  <a:extLst>
                    <a:ext uri="{FF2B5EF4-FFF2-40B4-BE49-F238E27FC236}">
                      <a16:creationId xmlns:a16="http://schemas.microsoft.com/office/drawing/2014/main" id="{D4343057-5707-5ADD-7562-391775D3C8F6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Triangle 191">
                  <a:extLst>
                    <a:ext uri="{FF2B5EF4-FFF2-40B4-BE49-F238E27FC236}">
                      <a16:creationId xmlns:a16="http://schemas.microsoft.com/office/drawing/2014/main" id="{844E39BC-AEBA-F14E-77EA-A3A5E4E0DA7C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Triangle 192">
                  <a:extLst>
                    <a:ext uri="{FF2B5EF4-FFF2-40B4-BE49-F238E27FC236}">
                      <a16:creationId xmlns:a16="http://schemas.microsoft.com/office/drawing/2014/main" id="{CD74E62E-BC3C-E3D3-805F-A4BE33700389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Triangle 193">
                  <a:extLst>
                    <a:ext uri="{FF2B5EF4-FFF2-40B4-BE49-F238E27FC236}">
                      <a16:creationId xmlns:a16="http://schemas.microsoft.com/office/drawing/2014/main" id="{B766698F-52E6-2CA9-1EE6-F1299A7D3347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117425BD-38E9-9614-5534-1B15FC4798AA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993397E-C719-7170-1D14-CAAE863B7BC2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424BE6E-7176-CF58-03A0-19175C5C7F53}"/>
                </a:ext>
              </a:extLst>
            </p:cNvPr>
            <p:cNvGrpSpPr/>
            <p:nvPr/>
          </p:nvGrpSpPr>
          <p:grpSpPr>
            <a:xfrm>
              <a:off x="3531704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434624D2-4E27-7409-F07C-E75694A9B792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24FD5EE4-31E8-A5A7-F352-811501DA4CCA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B381C296-7834-01F7-F9D1-34D71518F0C1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00D4D840-4870-587E-D537-4FBCFBB000D3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9C0E9554-5BAA-42B2-4C43-680D922C2538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BB4612F-9592-9187-FA2E-51D0C1D2B65A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0EDC3FD9-961E-C71A-AB2A-78B0A7E74CAC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Diamond 204">
                  <a:extLst>
                    <a:ext uri="{FF2B5EF4-FFF2-40B4-BE49-F238E27FC236}">
                      <a16:creationId xmlns:a16="http://schemas.microsoft.com/office/drawing/2014/main" id="{94AA35E5-750F-746F-3233-4F666F6E0394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Diamond 205">
                  <a:extLst>
                    <a:ext uri="{FF2B5EF4-FFF2-40B4-BE49-F238E27FC236}">
                      <a16:creationId xmlns:a16="http://schemas.microsoft.com/office/drawing/2014/main" id="{5ACA8C5E-C80F-070B-9843-A9AD8F9CEFEA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Diamond 206">
                  <a:extLst>
                    <a:ext uri="{FF2B5EF4-FFF2-40B4-BE49-F238E27FC236}">
                      <a16:creationId xmlns:a16="http://schemas.microsoft.com/office/drawing/2014/main" id="{CEB69579-D5F8-B0F4-BF4F-771BF11747E1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iangle 207">
                  <a:extLst>
                    <a:ext uri="{FF2B5EF4-FFF2-40B4-BE49-F238E27FC236}">
                      <a16:creationId xmlns:a16="http://schemas.microsoft.com/office/drawing/2014/main" id="{06A34892-F57C-3872-0B42-7DED463C8E39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riangle 208">
                  <a:extLst>
                    <a:ext uri="{FF2B5EF4-FFF2-40B4-BE49-F238E27FC236}">
                      <a16:creationId xmlns:a16="http://schemas.microsoft.com/office/drawing/2014/main" id="{B33EF5AF-391E-E8E3-7FCB-BAF1D42B2E3A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Triangle 209">
                  <a:extLst>
                    <a:ext uri="{FF2B5EF4-FFF2-40B4-BE49-F238E27FC236}">
                      <a16:creationId xmlns:a16="http://schemas.microsoft.com/office/drawing/2014/main" id="{D842A5D0-7501-54EF-A097-D726609C42F1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361787D0-D628-4B22-4D68-A84D860C0CD0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2455C81-BF09-9EC8-798E-DB93ECE2BB4E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44F88CA-90A1-0791-335D-F629E606A540}"/>
                </a:ext>
              </a:extLst>
            </p:cNvPr>
            <p:cNvGrpSpPr/>
            <p:nvPr/>
          </p:nvGrpSpPr>
          <p:grpSpPr>
            <a:xfrm>
              <a:off x="3531703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A5EF6C20-F8E7-D9A0-52A3-6B5999A8D404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93A30EC7-D418-8189-CA97-E04AC58AFB29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92864B6-4876-3232-3CF8-E636DE0A6F17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F473FF85-5DB2-FE56-D35B-7B4405E43321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DD37E82-E935-534E-B067-3CC86E3E02A8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58037B31-B540-1F09-F036-7029E1C0E196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9EFE353-AE02-01E0-ADAF-59577F2FE063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Diamond 220">
                  <a:extLst>
                    <a:ext uri="{FF2B5EF4-FFF2-40B4-BE49-F238E27FC236}">
                      <a16:creationId xmlns:a16="http://schemas.microsoft.com/office/drawing/2014/main" id="{E5C72BBE-D769-458F-802E-3C54D309FC02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Diamond 221">
                  <a:extLst>
                    <a:ext uri="{FF2B5EF4-FFF2-40B4-BE49-F238E27FC236}">
                      <a16:creationId xmlns:a16="http://schemas.microsoft.com/office/drawing/2014/main" id="{BFD22DFC-611E-24AA-0134-F7841CF61F69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Diamond 222">
                  <a:extLst>
                    <a:ext uri="{FF2B5EF4-FFF2-40B4-BE49-F238E27FC236}">
                      <a16:creationId xmlns:a16="http://schemas.microsoft.com/office/drawing/2014/main" id="{0ED1EAED-B9FF-AABA-4912-095A1AE48247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riangle 223">
                  <a:extLst>
                    <a:ext uri="{FF2B5EF4-FFF2-40B4-BE49-F238E27FC236}">
                      <a16:creationId xmlns:a16="http://schemas.microsoft.com/office/drawing/2014/main" id="{BF845BEE-C648-A3C2-EC33-667CB8BBD59B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Triangle 224">
                  <a:extLst>
                    <a:ext uri="{FF2B5EF4-FFF2-40B4-BE49-F238E27FC236}">
                      <a16:creationId xmlns:a16="http://schemas.microsoft.com/office/drawing/2014/main" id="{2BED7F75-C85E-1F52-6885-A9CCCC7DE0E1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Triangle 225">
                  <a:extLst>
                    <a:ext uri="{FF2B5EF4-FFF2-40B4-BE49-F238E27FC236}">
                      <a16:creationId xmlns:a16="http://schemas.microsoft.com/office/drawing/2014/main" id="{C3F4D26F-C203-833F-C343-3D77B7618A1D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FFEA4484-7BDB-957D-29CD-87BBDEC2AD5D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4745D9A-5DDE-AEF4-6025-7F969CB0BA74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F7BF672-6682-12D8-0E8B-CF5C07691C3C}"/>
                </a:ext>
              </a:extLst>
            </p:cNvPr>
            <p:cNvGrpSpPr/>
            <p:nvPr/>
          </p:nvGrpSpPr>
          <p:grpSpPr>
            <a:xfrm>
              <a:off x="3531703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0BE386DE-41F7-4D77-03D7-EBEEACB84C03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A20C016C-EA6C-26F5-DF6D-70D790E86FDF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51AF9DD-D455-4116-2335-2E362F7D8110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F9152FB3-1EE4-9A58-8F5A-C306147DAFE7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0BBF6BA-D428-4DE3-7B54-CD72367636D0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F810565E-EE8D-28BB-CA3C-13F4B657BBCE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3DBAF8E-D0A5-D533-2194-95B043B5AC0C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EA5BE4EB-EF05-6CB7-B07D-B21D839C822E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B4132E7F-B229-91AB-D484-9609BB881632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AB30163B-7382-F629-D96B-9B05B48A39FA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riangle 239">
                  <a:extLst>
                    <a:ext uri="{FF2B5EF4-FFF2-40B4-BE49-F238E27FC236}">
                      <a16:creationId xmlns:a16="http://schemas.microsoft.com/office/drawing/2014/main" id="{66484A4A-F481-3EBC-D0EC-7C49C6174838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Triangle 240">
                  <a:extLst>
                    <a:ext uri="{FF2B5EF4-FFF2-40B4-BE49-F238E27FC236}">
                      <a16:creationId xmlns:a16="http://schemas.microsoft.com/office/drawing/2014/main" id="{C90FE8D5-BA10-4C40-DB8A-8FDC357A6AC7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Triangle 241">
                  <a:extLst>
                    <a:ext uri="{FF2B5EF4-FFF2-40B4-BE49-F238E27FC236}">
                      <a16:creationId xmlns:a16="http://schemas.microsoft.com/office/drawing/2014/main" id="{DBC7925B-49D8-6992-F081-E7D6CF6D4F86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90A93ED9-1673-7928-1751-415DC28BDEE8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30D68EA-3583-4412-038E-4FB15E940FA7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56DB411-E0F5-F326-4BA3-5EBD10EB8EC1}"/>
                </a:ext>
              </a:extLst>
            </p:cNvPr>
            <p:cNvGrpSpPr/>
            <p:nvPr/>
          </p:nvGrpSpPr>
          <p:grpSpPr>
            <a:xfrm>
              <a:off x="5953538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DBD226C3-ABFC-B535-735B-A9E7DEF5BD37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5516366C-C370-7519-C820-0FA7661B6760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081212BE-8755-B3C5-9217-057F1023CCBE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157724B-91CE-2693-3315-17F9A87B7142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CEF3B52-BF66-ED81-BC2E-F8310CB5C0C0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09550BD-9AD1-EF8F-AA59-2E6B79284EB4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5AD9436A-47BD-12F9-8BB9-0AE1CB7A8819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Diamond 300">
                  <a:extLst>
                    <a:ext uri="{FF2B5EF4-FFF2-40B4-BE49-F238E27FC236}">
                      <a16:creationId xmlns:a16="http://schemas.microsoft.com/office/drawing/2014/main" id="{6B914BB1-9425-DCE1-5822-BC387340CE28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Diamond 301">
                  <a:extLst>
                    <a:ext uri="{FF2B5EF4-FFF2-40B4-BE49-F238E27FC236}">
                      <a16:creationId xmlns:a16="http://schemas.microsoft.com/office/drawing/2014/main" id="{A53E21D8-8818-9B35-7217-714E129D2CA5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Diamond 302">
                  <a:extLst>
                    <a:ext uri="{FF2B5EF4-FFF2-40B4-BE49-F238E27FC236}">
                      <a16:creationId xmlns:a16="http://schemas.microsoft.com/office/drawing/2014/main" id="{C96845A9-892A-81F7-6C6A-D0819A0969EC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Triangle 303">
                  <a:extLst>
                    <a:ext uri="{FF2B5EF4-FFF2-40B4-BE49-F238E27FC236}">
                      <a16:creationId xmlns:a16="http://schemas.microsoft.com/office/drawing/2014/main" id="{97457340-5D6B-E793-6C07-E4F9EE775E12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Triangle 304">
                  <a:extLst>
                    <a:ext uri="{FF2B5EF4-FFF2-40B4-BE49-F238E27FC236}">
                      <a16:creationId xmlns:a16="http://schemas.microsoft.com/office/drawing/2014/main" id="{4E041373-FA38-1379-B94C-1EDA9C4A4948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Triangle 305">
                  <a:extLst>
                    <a:ext uri="{FF2B5EF4-FFF2-40B4-BE49-F238E27FC236}">
                      <a16:creationId xmlns:a16="http://schemas.microsoft.com/office/drawing/2014/main" id="{AB122973-782E-59B8-657D-F350C6E0BDF6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D937F289-53C7-379D-3DF7-91FE56576A7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134E02A7-70E5-1DDF-5225-424322F46D88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E0CCDDFB-035B-B570-D003-6C21763F38AA}"/>
                </a:ext>
              </a:extLst>
            </p:cNvPr>
            <p:cNvGrpSpPr/>
            <p:nvPr/>
          </p:nvGrpSpPr>
          <p:grpSpPr>
            <a:xfrm>
              <a:off x="5953537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AA55810C-509F-F384-0E15-72A453F15DF8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E985180D-6180-FE8D-23C3-A73F8E42DC77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968BB9E8-EABC-4F9B-5EF9-6493A7666DCB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8EC85160-7E98-A5D8-0189-BE8EAD6B59B5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F465057A-54E9-450A-99AC-376B1F1BACE6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E35247C8-2A8E-E95D-7039-E07D75C46FE8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8DCFE4EA-EC05-2CDD-0FAB-F6C2D8D176AA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Diamond 316">
                  <a:extLst>
                    <a:ext uri="{FF2B5EF4-FFF2-40B4-BE49-F238E27FC236}">
                      <a16:creationId xmlns:a16="http://schemas.microsoft.com/office/drawing/2014/main" id="{4D37AD0C-48F7-CFC5-E5D2-813D007BE1BB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Diamond 317">
                  <a:extLst>
                    <a:ext uri="{FF2B5EF4-FFF2-40B4-BE49-F238E27FC236}">
                      <a16:creationId xmlns:a16="http://schemas.microsoft.com/office/drawing/2014/main" id="{98DEDAEC-061D-E6E7-9F69-95994741FE11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Diamond 318">
                  <a:extLst>
                    <a:ext uri="{FF2B5EF4-FFF2-40B4-BE49-F238E27FC236}">
                      <a16:creationId xmlns:a16="http://schemas.microsoft.com/office/drawing/2014/main" id="{2A61D928-1FD6-1D34-20A8-D6A320E79367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Triangle 319">
                  <a:extLst>
                    <a:ext uri="{FF2B5EF4-FFF2-40B4-BE49-F238E27FC236}">
                      <a16:creationId xmlns:a16="http://schemas.microsoft.com/office/drawing/2014/main" id="{E4DF5BD7-3794-3607-5056-AE2A4FF62DDD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Triangle 320">
                  <a:extLst>
                    <a:ext uri="{FF2B5EF4-FFF2-40B4-BE49-F238E27FC236}">
                      <a16:creationId xmlns:a16="http://schemas.microsoft.com/office/drawing/2014/main" id="{49D754CB-383B-694D-A587-F563F3658584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Triangle 321">
                  <a:extLst>
                    <a:ext uri="{FF2B5EF4-FFF2-40B4-BE49-F238E27FC236}">
                      <a16:creationId xmlns:a16="http://schemas.microsoft.com/office/drawing/2014/main" id="{BD61C451-18EC-3412-4610-EB32358D9E77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5F3F4CCE-A1F5-AA66-9A6C-1893E295608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DA1F1FC6-0541-35C2-176B-EF45E531E72B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A6865A2D-D916-ADC1-F78B-A17F9D37C088}"/>
                </a:ext>
              </a:extLst>
            </p:cNvPr>
            <p:cNvGrpSpPr/>
            <p:nvPr/>
          </p:nvGrpSpPr>
          <p:grpSpPr>
            <a:xfrm>
              <a:off x="5953537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4CA70C09-84B5-F45B-B7FB-3F154F75B8D3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4FD3636B-5C93-9C1E-4A29-50B45758ACF7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4FB03666-AA7D-6DC9-5721-61D07B260931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75B1A05F-9AE1-C5AC-75BA-0DC54717D3B6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283992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100D5E37-DA20-7D3B-8DB3-87C3D6659D92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CEED6A0A-127D-A930-7DC4-0A61D9FE82FB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D482A37B-3C77-4654-33F1-A5DE1926A876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A2D7B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Diamond 332">
                  <a:extLst>
                    <a:ext uri="{FF2B5EF4-FFF2-40B4-BE49-F238E27FC236}">
                      <a16:creationId xmlns:a16="http://schemas.microsoft.com/office/drawing/2014/main" id="{DBFC9861-066C-36F5-9649-5E311841D1B1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Diamond 333">
                  <a:extLst>
                    <a:ext uri="{FF2B5EF4-FFF2-40B4-BE49-F238E27FC236}">
                      <a16:creationId xmlns:a16="http://schemas.microsoft.com/office/drawing/2014/main" id="{A4810BC0-3518-571E-8241-BC436D2B7778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Diamond 334">
                  <a:extLst>
                    <a:ext uri="{FF2B5EF4-FFF2-40B4-BE49-F238E27FC236}">
                      <a16:creationId xmlns:a16="http://schemas.microsoft.com/office/drawing/2014/main" id="{30F50564-E47F-1DC3-EE54-678DC6A49FDF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Triangle 335">
                  <a:extLst>
                    <a:ext uri="{FF2B5EF4-FFF2-40B4-BE49-F238E27FC236}">
                      <a16:creationId xmlns:a16="http://schemas.microsoft.com/office/drawing/2014/main" id="{D43136F2-1A24-BDDB-BD7C-0B31E605FD72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Triangle 336">
                  <a:extLst>
                    <a:ext uri="{FF2B5EF4-FFF2-40B4-BE49-F238E27FC236}">
                      <a16:creationId xmlns:a16="http://schemas.microsoft.com/office/drawing/2014/main" id="{040FFEA7-9E7D-13E5-59D6-1C165E1D8768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Triangle 337">
                  <a:extLst>
                    <a:ext uri="{FF2B5EF4-FFF2-40B4-BE49-F238E27FC236}">
                      <a16:creationId xmlns:a16="http://schemas.microsoft.com/office/drawing/2014/main" id="{4B6C496F-0366-7B1A-DEB0-A27D5431D447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5" name="Rounded Rectangle 324">
                <a:extLst>
                  <a:ext uri="{FF2B5EF4-FFF2-40B4-BE49-F238E27FC236}">
                    <a16:creationId xmlns:a16="http://schemas.microsoft.com/office/drawing/2014/main" id="{AEF1F0F8-0F65-665E-95C4-DFA4C812FC4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755D27E5-9035-E658-BED0-C3D4E38CAA12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7B69568-1652-F2D3-8CA1-11E157CE344C}"/>
                </a:ext>
              </a:extLst>
            </p:cNvPr>
            <p:cNvGrpSpPr/>
            <p:nvPr/>
          </p:nvGrpSpPr>
          <p:grpSpPr>
            <a:xfrm>
              <a:off x="8381999" y="577334"/>
              <a:ext cx="1928191" cy="1814681"/>
              <a:chOff x="1103243" y="348736"/>
              <a:chExt cx="1928191" cy="1814681"/>
            </a:xfrm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E92EF6F5-2857-7F55-A0C7-03F5835DA49B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CA3712C3-B5BF-4E53-5FD2-A1336CDC0596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353DED3E-C123-A9D9-3D88-F11AE90E2064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FE693B3D-0E91-9713-F006-B120C9445391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93824478-77C0-E40A-1B33-225C36C94E89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CE97E23D-8F4C-F078-D765-2926E54A9689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E6F7E5C6-7C98-16F3-9B70-2D546AED14B6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Diamond 348">
                  <a:extLst>
                    <a:ext uri="{FF2B5EF4-FFF2-40B4-BE49-F238E27FC236}">
                      <a16:creationId xmlns:a16="http://schemas.microsoft.com/office/drawing/2014/main" id="{F92B87D6-DBDB-E5F1-CED6-2AFF74CB6DE0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Diamond 349">
                  <a:extLst>
                    <a:ext uri="{FF2B5EF4-FFF2-40B4-BE49-F238E27FC236}">
                      <a16:creationId xmlns:a16="http://schemas.microsoft.com/office/drawing/2014/main" id="{EB3BBBBD-113F-B4C6-8B4B-6317465F0825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Diamond 350">
                  <a:extLst>
                    <a:ext uri="{FF2B5EF4-FFF2-40B4-BE49-F238E27FC236}">
                      <a16:creationId xmlns:a16="http://schemas.microsoft.com/office/drawing/2014/main" id="{DAE7D48C-8A4D-E6A4-309C-CF6620C85249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Triangle 351">
                  <a:extLst>
                    <a:ext uri="{FF2B5EF4-FFF2-40B4-BE49-F238E27FC236}">
                      <a16:creationId xmlns:a16="http://schemas.microsoft.com/office/drawing/2014/main" id="{DB06947A-422D-4494-A752-79940EBA1234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Triangle 352">
                  <a:extLst>
                    <a:ext uri="{FF2B5EF4-FFF2-40B4-BE49-F238E27FC236}">
                      <a16:creationId xmlns:a16="http://schemas.microsoft.com/office/drawing/2014/main" id="{81E6B2E0-7F9F-21B8-6BC8-9C957ACE5038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Triangle 353">
                  <a:extLst>
                    <a:ext uri="{FF2B5EF4-FFF2-40B4-BE49-F238E27FC236}">
                      <a16:creationId xmlns:a16="http://schemas.microsoft.com/office/drawing/2014/main" id="{D09F3CD0-3BFF-A1CD-B80C-6BF70489F9C5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1" name="Rounded Rectangle 340">
                <a:extLst>
                  <a:ext uri="{FF2B5EF4-FFF2-40B4-BE49-F238E27FC236}">
                    <a16:creationId xmlns:a16="http://schemas.microsoft.com/office/drawing/2014/main" id="{BF386DC9-FFC6-6B9C-EE66-778EB013E654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29235129-E1F9-70C1-0907-CEB6A5C1884C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1</a:t>
                </a: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F7E9BB21-79DB-A6D2-4478-156DD297A2BC}"/>
                </a:ext>
              </a:extLst>
            </p:cNvPr>
            <p:cNvGrpSpPr/>
            <p:nvPr/>
          </p:nvGrpSpPr>
          <p:grpSpPr>
            <a:xfrm>
              <a:off x="8381998" y="2663684"/>
              <a:ext cx="1928191" cy="1814681"/>
              <a:chOff x="1103243" y="348736"/>
              <a:chExt cx="1928191" cy="1814681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FF7506B1-6627-40DC-EB35-8705AE604A2E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2704C101-353B-7644-7AC5-64594C5BEF1A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59C0A74-6637-108B-73DC-C1DB50A9EA17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694FCC1E-7CEC-9E73-F1B3-BFAD32516F5C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5C40344B-3FB6-F372-E058-6778E8A6E5D6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9FBDE730-4C9B-6CDD-22F7-1F5504DEE3E5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8EB21263-5B4B-4469-8168-3D943AB46FB6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Diamond 364">
                  <a:extLst>
                    <a:ext uri="{FF2B5EF4-FFF2-40B4-BE49-F238E27FC236}">
                      <a16:creationId xmlns:a16="http://schemas.microsoft.com/office/drawing/2014/main" id="{F778F227-33F2-8764-19C1-6FB5EDCA5CE5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Diamond 365">
                  <a:extLst>
                    <a:ext uri="{FF2B5EF4-FFF2-40B4-BE49-F238E27FC236}">
                      <a16:creationId xmlns:a16="http://schemas.microsoft.com/office/drawing/2014/main" id="{3CEE4F9A-7FC5-36C9-C55E-A14BC6EA0BA0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Diamond 366">
                  <a:extLst>
                    <a:ext uri="{FF2B5EF4-FFF2-40B4-BE49-F238E27FC236}">
                      <a16:creationId xmlns:a16="http://schemas.microsoft.com/office/drawing/2014/main" id="{753A5A55-F7E8-515D-75A4-73F133BE3026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8" name="Triangle 367">
                  <a:extLst>
                    <a:ext uri="{FF2B5EF4-FFF2-40B4-BE49-F238E27FC236}">
                      <a16:creationId xmlns:a16="http://schemas.microsoft.com/office/drawing/2014/main" id="{3A01337C-362B-AA30-92AE-2AA4A323A878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Triangle 368">
                  <a:extLst>
                    <a:ext uri="{FF2B5EF4-FFF2-40B4-BE49-F238E27FC236}">
                      <a16:creationId xmlns:a16="http://schemas.microsoft.com/office/drawing/2014/main" id="{371D8E7E-A8B2-018C-E543-A205EC116DF7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Triangle 369">
                  <a:extLst>
                    <a:ext uri="{FF2B5EF4-FFF2-40B4-BE49-F238E27FC236}">
                      <a16:creationId xmlns:a16="http://schemas.microsoft.com/office/drawing/2014/main" id="{2A931962-A598-EA34-186F-5DC58F58ED5C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576C6447-85BB-2C84-C7AC-37102C2FB5D6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CC7A87BE-731E-3D3F-8930-1D7654288197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2</a:t>
                </a:r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CD4241EB-121B-DE7C-59C0-E9902038EEB4}"/>
                </a:ext>
              </a:extLst>
            </p:cNvPr>
            <p:cNvGrpSpPr/>
            <p:nvPr/>
          </p:nvGrpSpPr>
          <p:grpSpPr>
            <a:xfrm>
              <a:off x="8381998" y="4750034"/>
              <a:ext cx="1928191" cy="1814681"/>
              <a:chOff x="1103243" y="348736"/>
              <a:chExt cx="1928191" cy="1814681"/>
            </a:xfrm>
          </p:grpSpPr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CEFEADA5-BAD0-23D4-1D4A-63C9362C1BEB}"/>
                  </a:ext>
                </a:extLst>
              </p:cNvPr>
              <p:cNvGrpSpPr/>
              <p:nvPr/>
            </p:nvGrpSpPr>
            <p:grpSpPr>
              <a:xfrm>
                <a:off x="1364974" y="715619"/>
                <a:ext cx="1358348" cy="1396379"/>
                <a:chOff x="520148" y="705680"/>
                <a:chExt cx="1358348" cy="1396379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99DCFA4B-6658-15B9-0535-9204F0EAA81E}"/>
                    </a:ext>
                  </a:extLst>
                </p:cNvPr>
                <p:cNvSpPr/>
                <p:nvPr/>
              </p:nvSpPr>
              <p:spPr>
                <a:xfrm>
                  <a:off x="904460" y="705680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F9092EF0-6D25-B1E7-B313-A3D00EE082C9}"/>
                    </a:ext>
                  </a:extLst>
                </p:cNvPr>
                <p:cNvSpPr/>
                <p:nvPr/>
              </p:nvSpPr>
              <p:spPr>
                <a:xfrm>
                  <a:off x="904460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4084688F-3F91-DBFE-BE96-04D69C47827B}"/>
                    </a:ext>
                  </a:extLst>
                </p:cNvPr>
                <p:cNvSpPr/>
                <p:nvPr/>
              </p:nvSpPr>
              <p:spPr>
                <a:xfrm>
                  <a:off x="520148" y="1080053"/>
                  <a:ext cx="178904" cy="178904"/>
                </a:xfrm>
                <a:prstGeom prst="ellipse">
                  <a:avLst/>
                </a:prstGeom>
                <a:solidFill>
                  <a:srgbClr val="FCF9CE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D1F46CD2-120D-916A-5578-1D22A20986B6}"/>
                    </a:ext>
                  </a:extLst>
                </p:cNvPr>
                <p:cNvSpPr/>
                <p:nvPr/>
              </p:nvSpPr>
              <p:spPr>
                <a:xfrm>
                  <a:off x="1302026" y="705680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FDD4A176-D535-C783-FF63-BC0AD8381146}"/>
                    </a:ext>
                  </a:extLst>
                </p:cNvPr>
                <p:cNvSpPr/>
                <p:nvPr/>
              </p:nvSpPr>
              <p:spPr>
                <a:xfrm>
                  <a:off x="1302026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15A8DFAE-A734-85EC-FBAC-E02B28751AFD}"/>
                    </a:ext>
                  </a:extLst>
                </p:cNvPr>
                <p:cNvSpPr/>
                <p:nvPr/>
              </p:nvSpPr>
              <p:spPr>
                <a:xfrm>
                  <a:off x="1699592" y="1080053"/>
                  <a:ext cx="178904" cy="178904"/>
                </a:xfrm>
                <a:prstGeom prst="rect">
                  <a:avLst/>
                </a:prstGeom>
                <a:solidFill>
                  <a:srgbClr val="FCF9C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Diamond 380">
                  <a:extLst>
                    <a:ext uri="{FF2B5EF4-FFF2-40B4-BE49-F238E27FC236}">
                      <a16:creationId xmlns:a16="http://schemas.microsoft.com/office/drawing/2014/main" id="{668ADF45-D5D8-0B40-F6F0-E6CA62CBB806}"/>
                    </a:ext>
                  </a:extLst>
                </p:cNvPr>
                <p:cNvSpPr/>
                <p:nvPr/>
              </p:nvSpPr>
              <p:spPr>
                <a:xfrm>
                  <a:off x="904460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Diamond 381">
                  <a:extLst>
                    <a:ext uri="{FF2B5EF4-FFF2-40B4-BE49-F238E27FC236}">
                      <a16:creationId xmlns:a16="http://schemas.microsoft.com/office/drawing/2014/main" id="{2910A8A0-DC8E-E76A-342D-F5D15BA603BE}"/>
                    </a:ext>
                  </a:extLst>
                </p:cNvPr>
                <p:cNvSpPr/>
                <p:nvPr/>
              </p:nvSpPr>
              <p:spPr>
                <a:xfrm>
                  <a:off x="904460" y="1891747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Diamond 382">
                  <a:extLst>
                    <a:ext uri="{FF2B5EF4-FFF2-40B4-BE49-F238E27FC236}">
                      <a16:creationId xmlns:a16="http://schemas.microsoft.com/office/drawing/2014/main" id="{66DEF12D-85CC-0989-25D9-873CAA6E4375}"/>
                    </a:ext>
                  </a:extLst>
                </p:cNvPr>
                <p:cNvSpPr/>
                <p:nvPr/>
              </p:nvSpPr>
              <p:spPr>
                <a:xfrm>
                  <a:off x="520148" y="1530626"/>
                  <a:ext cx="210312" cy="210312"/>
                </a:xfrm>
                <a:prstGeom prst="diamond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4" name="Triangle 383">
                  <a:extLst>
                    <a:ext uri="{FF2B5EF4-FFF2-40B4-BE49-F238E27FC236}">
                      <a16:creationId xmlns:a16="http://schemas.microsoft.com/office/drawing/2014/main" id="{8DFB1EC9-DABB-56F7-4CC7-9C617CB6A90E}"/>
                    </a:ext>
                  </a:extLst>
                </p:cNvPr>
                <p:cNvSpPr/>
                <p:nvPr/>
              </p:nvSpPr>
              <p:spPr>
                <a:xfrm>
                  <a:off x="130202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Triangle 384">
                  <a:extLst>
                    <a:ext uri="{FF2B5EF4-FFF2-40B4-BE49-F238E27FC236}">
                      <a16:creationId xmlns:a16="http://schemas.microsoft.com/office/drawing/2014/main" id="{C855B53A-C56F-A280-4ABA-C2B7E1187164}"/>
                    </a:ext>
                  </a:extLst>
                </p:cNvPr>
                <p:cNvSpPr/>
                <p:nvPr/>
              </p:nvSpPr>
              <p:spPr>
                <a:xfrm>
                  <a:off x="1302026" y="1891747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Triangle 385">
                  <a:extLst>
                    <a:ext uri="{FF2B5EF4-FFF2-40B4-BE49-F238E27FC236}">
                      <a16:creationId xmlns:a16="http://schemas.microsoft.com/office/drawing/2014/main" id="{17373990-B92F-EE60-C60A-56C4B521382C}"/>
                    </a:ext>
                  </a:extLst>
                </p:cNvPr>
                <p:cNvSpPr/>
                <p:nvPr/>
              </p:nvSpPr>
              <p:spPr>
                <a:xfrm>
                  <a:off x="1695616" y="1530626"/>
                  <a:ext cx="182880" cy="178904"/>
                </a:xfrm>
                <a:prstGeom prst="triangle">
                  <a:avLst/>
                </a:prstGeom>
                <a:solidFill>
                  <a:srgbClr val="28399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B0186FED-83BC-4123-4544-26F23E94232E}"/>
                  </a:ext>
                </a:extLst>
              </p:cNvPr>
              <p:cNvSpPr/>
              <p:nvPr/>
            </p:nvSpPr>
            <p:spPr>
              <a:xfrm>
                <a:off x="1103243" y="374374"/>
                <a:ext cx="1928191" cy="17890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658DF08D-1976-93EC-F29F-E9B3C131D182}"/>
                  </a:ext>
                </a:extLst>
              </p:cNvPr>
              <p:cNvSpPr txBox="1"/>
              <p:nvPr/>
            </p:nvSpPr>
            <p:spPr>
              <a:xfrm>
                <a:off x="1433098" y="348736"/>
                <a:ext cx="1374929" cy="35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Population 3</a:t>
                </a:r>
              </a:p>
            </p:txBody>
          </p:sp>
        </p:grp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98AC66D-5E09-78B3-F1EE-C3B3303DFBAE}"/>
                </a:ext>
              </a:extLst>
            </p:cNvPr>
            <p:cNvCxnSpPr>
              <a:cxnSpLocks/>
            </p:cNvCxnSpPr>
            <p:nvPr/>
          </p:nvCxnSpPr>
          <p:spPr>
            <a:xfrm>
              <a:off x="3260035" y="308113"/>
              <a:ext cx="0" cy="625660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C10808A-7D02-E2EB-68AD-A9133746554A}"/>
                </a:ext>
              </a:extLst>
            </p:cNvPr>
            <p:cNvCxnSpPr>
              <a:cxnSpLocks/>
            </p:cNvCxnSpPr>
            <p:nvPr/>
          </p:nvCxnSpPr>
          <p:spPr>
            <a:xfrm>
              <a:off x="5718313" y="337930"/>
              <a:ext cx="0" cy="622678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48DFE64-EF49-4264-969E-18C32A356F83}"/>
                </a:ext>
              </a:extLst>
            </p:cNvPr>
            <p:cNvCxnSpPr>
              <a:cxnSpLocks/>
            </p:cNvCxnSpPr>
            <p:nvPr/>
          </p:nvCxnSpPr>
          <p:spPr>
            <a:xfrm>
              <a:off x="8143461" y="248478"/>
              <a:ext cx="0" cy="62648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58834C6-4F6C-B9BD-E29D-321DCF63A724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flipH="1">
              <a:off x="2057400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B7C8A66-D524-CB12-85E7-0F9491825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400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417867B0-9019-7D15-86B0-4F5673D39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861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190638B-E3C3-C159-E44E-1CEE01ABA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5861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BDB472F5-A9DA-8172-A8CD-C47DEE9DE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4383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7EEA94A-61F8-D413-3080-8CC745B32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4383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672C7A2-B476-E1D5-B50A-3F87D5BE9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409" y="239201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4CAF3CA-F4B2-390E-B579-38EF754FA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409" y="4478365"/>
              <a:ext cx="0" cy="2973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9BA15A6-D08C-E295-B850-4EFD0AD20F12}"/>
                </a:ext>
              </a:extLst>
            </p:cNvPr>
            <p:cNvSpPr txBox="1"/>
            <p:nvPr/>
          </p:nvSpPr>
          <p:spPr>
            <a:xfrm>
              <a:off x="1175122" y="190433"/>
              <a:ext cx="414982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29BBE79-FAAC-5EF5-99A2-53DD875F3EBF}"/>
                </a:ext>
              </a:extLst>
            </p:cNvPr>
            <p:cNvSpPr txBox="1"/>
            <p:nvPr/>
          </p:nvSpPr>
          <p:spPr>
            <a:xfrm>
              <a:off x="3467691" y="177224"/>
              <a:ext cx="414982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EA4AF032-C6C8-E36E-41D7-5DA460261620}"/>
                </a:ext>
              </a:extLst>
            </p:cNvPr>
            <p:cNvSpPr txBox="1"/>
            <p:nvPr/>
          </p:nvSpPr>
          <p:spPr>
            <a:xfrm>
              <a:off x="5925921" y="153074"/>
              <a:ext cx="431789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9BF2D495-4E26-66FD-03D5-0E528633B2C3}"/>
                </a:ext>
              </a:extLst>
            </p:cNvPr>
            <p:cNvSpPr txBox="1"/>
            <p:nvPr/>
          </p:nvSpPr>
          <p:spPr>
            <a:xfrm>
              <a:off x="8368717" y="105610"/>
              <a:ext cx="431789" cy="46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D</a:t>
              </a: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96AF11B-E591-DB5E-0CEA-391137D01667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2236304" y="112312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EC000C-C2D5-E2B2-E8D6-5980BA3FAA4F}"/>
                </a:ext>
              </a:extLst>
            </p:cNvPr>
            <p:cNvCxnSpPr>
              <a:cxnSpLocks/>
            </p:cNvCxnSpPr>
            <p:nvPr/>
          </p:nvCxnSpPr>
          <p:spPr>
            <a:xfrm>
              <a:off x="1901816" y="5652595"/>
              <a:ext cx="290582" cy="387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BDF2A65-E917-61DC-3D23-EF3738F2E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3878" y="6046717"/>
              <a:ext cx="2054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74D4AAE-6BF5-D156-AAF7-41029BB4A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2604" y="6130096"/>
              <a:ext cx="0" cy="195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8538383-C217-BDC0-8E33-0C84C78335F8}"/>
                </a:ext>
              </a:extLst>
            </p:cNvPr>
            <p:cNvCxnSpPr>
              <a:cxnSpLocks/>
              <a:stCxn id="186" idx="2"/>
              <a:endCxn id="187" idx="0"/>
            </p:cNvCxnSpPr>
            <p:nvPr/>
          </p:nvCxnSpPr>
          <p:spPr>
            <a:xfrm>
              <a:off x="2236303" y="5295821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E8167EC-942B-6FB7-0D1D-C5A8535D2BCD}"/>
                </a:ext>
              </a:extLst>
            </p:cNvPr>
            <p:cNvCxnSpPr>
              <a:cxnSpLocks/>
            </p:cNvCxnSpPr>
            <p:nvPr/>
          </p:nvCxnSpPr>
          <p:spPr>
            <a:xfrm>
              <a:off x="2239478" y="3216196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9EF8281-8CDF-F7FF-8447-D0800EBDEA11}"/>
                </a:ext>
              </a:extLst>
            </p:cNvPr>
            <p:cNvCxnSpPr>
              <a:cxnSpLocks/>
              <a:stCxn id="188" idx="1"/>
              <a:endCxn id="187" idx="3"/>
            </p:cNvCxnSpPr>
            <p:nvPr/>
          </p:nvCxnSpPr>
          <p:spPr>
            <a:xfrm flipH="1">
              <a:off x="2325755" y="5580742"/>
              <a:ext cx="21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3A22E5-C1EE-B382-621D-B1F77B729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4036" y="3503153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9E5EF6-3263-9EA0-A645-6B3C82C58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7530" y="5591825"/>
              <a:ext cx="2186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2ED6286-3F8C-2D3C-330D-BE6DB4FA33EE}"/>
                </a:ext>
              </a:extLst>
            </p:cNvPr>
            <p:cNvSpPr/>
            <p:nvPr/>
          </p:nvSpPr>
          <p:spPr>
            <a:xfrm>
              <a:off x="3710247" y="1640379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FB837F06-8F71-E359-AA9F-2BF2217E33C8}"/>
                </a:ext>
              </a:extLst>
            </p:cNvPr>
            <p:cNvSpPr/>
            <p:nvPr/>
          </p:nvSpPr>
          <p:spPr>
            <a:xfrm>
              <a:off x="3696392" y="928255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76ADA305-47C7-2BE2-F675-012AD2AD2F9F}"/>
                </a:ext>
              </a:extLst>
            </p:cNvPr>
            <p:cNvSpPr/>
            <p:nvPr/>
          </p:nvSpPr>
          <p:spPr>
            <a:xfrm>
              <a:off x="3679767" y="3737957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AC795FB2-4238-CC8B-DAAB-0826BE4F2363}"/>
                </a:ext>
              </a:extLst>
            </p:cNvPr>
            <p:cNvSpPr/>
            <p:nvPr/>
          </p:nvSpPr>
          <p:spPr>
            <a:xfrm>
              <a:off x="3665912" y="3025833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CD25FA1-3B7F-D307-AF56-97F3A9DAA355}"/>
                </a:ext>
              </a:extLst>
            </p:cNvPr>
            <p:cNvCxnSpPr>
              <a:cxnSpLocks/>
            </p:cNvCxnSpPr>
            <p:nvPr/>
          </p:nvCxnSpPr>
          <p:spPr>
            <a:xfrm>
              <a:off x="7104790" y="1127350"/>
              <a:ext cx="0" cy="195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75C4480F-AA5B-B13A-036B-CE0F0FD01AF5}"/>
                </a:ext>
              </a:extLst>
            </p:cNvPr>
            <p:cNvSpPr/>
            <p:nvPr/>
          </p:nvSpPr>
          <p:spPr>
            <a:xfrm>
              <a:off x="6132021" y="1643150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6459C083-251A-078F-CFD9-0BA516289A8A}"/>
                </a:ext>
              </a:extLst>
            </p:cNvPr>
            <p:cNvSpPr/>
            <p:nvPr/>
          </p:nvSpPr>
          <p:spPr>
            <a:xfrm>
              <a:off x="6101541" y="939339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317E5929-9B23-1183-4D36-28E0EE4EF1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3039" y="3478937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431214F-1F1F-80B5-4B2D-29CAA034D137}"/>
                </a:ext>
              </a:extLst>
            </p:cNvPr>
            <p:cNvSpPr/>
            <p:nvPr/>
          </p:nvSpPr>
          <p:spPr>
            <a:xfrm>
              <a:off x="6172200" y="2971800"/>
              <a:ext cx="785191" cy="751105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034E09A-C38A-55E5-85BD-30DB6180D1A7}"/>
                </a:ext>
              </a:extLst>
            </p:cNvPr>
            <p:cNvSpPr/>
            <p:nvPr/>
          </p:nvSpPr>
          <p:spPr>
            <a:xfrm>
              <a:off x="6821556" y="2945295"/>
              <a:ext cx="785191" cy="1510748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A393878-559E-29F9-8F03-E6EED5D4232E}"/>
                </a:ext>
              </a:extLst>
            </p:cNvPr>
            <p:cNvSpPr/>
            <p:nvPr/>
          </p:nvSpPr>
          <p:spPr>
            <a:xfrm>
              <a:off x="6808304" y="5029200"/>
              <a:ext cx="834887" cy="8050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0D22ECB7-06A5-6FA3-0940-8BA654A60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9777" y="1416104"/>
              <a:ext cx="218107" cy="3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151C105F-948F-9AE6-9073-10D8A39E4C7B}"/>
                </a:ext>
              </a:extLst>
            </p:cNvPr>
            <p:cNvSpPr/>
            <p:nvPr/>
          </p:nvSpPr>
          <p:spPr>
            <a:xfrm>
              <a:off x="8579565" y="1640102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AE99F57-FC3F-CA3A-A127-E07FB81ACD56}"/>
                </a:ext>
              </a:extLst>
            </p:cNvPr>
            <p:cNvSpPr/>
            <p:nvPr/>
          </p:nvSpPr>
          <p:spPr>
            <a:xfrm>
              <a:off x="8549085" y="936291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028CD1BD-99BD-4328-B84E-8ED5AA1E8936}"/>
                </a:ext>
              </a:extLst>
            </p:cNvPr>
            <p:cNvSpPr/>
            <p:nvPr/>
          </p:nvSpPr>
          <p:spPr>
            <a:xfrm>
              <a:off x="8558229" y="3731030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B3AB3A45-DBBA-5F00-904F-163593645877}"/>
                </a:ext>
              </a:extLst>
            </p:cNvPr>
            <p:cNvSpPr/>
            <p:nvPr/>
          </p:nvSpPr>
          <p:spPr>
            <a:xfrm>
              <a:off x="8527749" y="3027219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E9EA661-AFA8-D215-446F-AD9656F476EB}"/>
                </a:ext>
              </a:extLst>
            </p:cNvPr>
            <p:cNvSpPr/>
            <p:nvPr/>
          </p:nvSpPr>
          <p:spPr>
            <a:xfrm>
              <a:off x="8573469" y="5812814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65B21F55-44A5-C769-0405-6D722A854555}"/>
                </a:ext>
              </a:extLst>
            </p:cNvPr>
            <p:cNvSpPr/>
            <p:nvPr/>
          </p:nvSpPr>
          <p:spPr>
            <a:xfrm>
              <a:off x="8542989" y="5109003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CEEF3D-F142-8BFB-3E4A-963E24829789}"/>
                </a:ext>
              </a:extLst>
            </p:cNvPr>
            <p:cNvSpPr/>
            <p:nvPr/>
          </p:nvSpPr>
          <p:spPr>
            <a:xfrm>
              <a:off x="6110909" y="5020920"/>
              <a:ext cx="834887" cy="8050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B623C50-87B5-C938-1469-EDB66555E2FB}"/>
                </a:ext>
              </a:extLst>
            </p:cNvPr>
            <p:cNvSpPr/>
            <p:nvPr/>
          </p:nvSpPr>
          <p:spPr>
            <a:xfrm>
              <a:off x="6110751" y="5824218"/>
              <a:ext cx="1604357" cy="7038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2B123A-330D-7864-969F-B5A9A67EE749}"/>
                </a:ext>
              </a:extLst>
            </p:cNvPr>
            <p:cNvSpPr/>
            <p:nvPr/>
          </p:nvSpPr>
          <p:spPr>
            <a:xfrm>
              <a:off x="6122504" y="3752049"/>
              <a:ext cx="785191" cy="751105"/>
            </a:xfrm>
            <a:prstGeom prst="ellipse">
              <a:avLst/>
            </a:prstGeom>
            <a:noFill/>
            <a:ln w="12700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7E28FC-DF9D-9964-C7EE-4775B2E05DA9}"/>
              </a:ext>
            </a:extLst>
          </p:cNvPr>
          <p:cNvSpPr txBox="1"/>
          <p:nvPr/>
        </p:nvSpPr>
        <p:spPr>
          <a:xfrm>
            <a:off x="2199190" y="208344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Potential patterns of complex trait architecture across populations: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C87AB-13E3-DA76-B60A-90CB11F93BC0}"/>
              </a:ext>
            </a:extLst>
          </p:cNvPr>
          <p:cNvSpPr txBox="1"/>
          <p:nvPr/>
        </p:nvSpPr>
        <p:spPr>
          <a:xfrm>
            <a:off x="2141316" y="740779"/>
            <a:ext cx="105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Variability in integration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593ABA-86A9-0ABA-9542-DEDBD379FD4E}"/>
              </a:ext>
            </a:extLst>
          </p:cNvPr>
          <p:cNvSpPr txBox="1"/>
          <p:nvPr/>
        </p:nvSpPr>
        <p:spPr>
          <a:xfrm>
            <a:off x="3867873" y="754283"/>
            <a:ext cx="178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Variability in integration and modularity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C8A1F-ED38-70FA-16E6-7C650420E29A}"/>
              </a:ext>
            </a:extLst>
          </p:cNvPr>
          <p:cNvSpPr txBox="1"/>
          <p:nvPr/>
        </p:nvSpPr>
        <p:spPr>
          <a:xfrm>
            <a:off x="6011118" y="756212"/>
            <a:ext cx="155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Variability in 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module 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26027F-7098-1B08-8E80-3A437D59B4CE}"/>
              </a:ext>
            </a:extLst>
          </p:cNvPr>
          <p:cNvSpPr txBox="1"/>
          <p:nvPr/>
        </p:nvSpPr>
        <p:spPr>
          <a:xfrm>
            <a:off x="8038616" y="781290"/>
            <a:ext cx="193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Constraint in integration and modularity</a:t>
            </a:r>
          </a:p>
        </p:txBody>
      </p:sp>
    </p:spTree>
    <p:extLst>
      <p:ext uri="{BB962C8B-B14F-4D97-AF65-F5344CB8AC3E}">
        <p14:creationId xmlns:p14="http://schemas.microsoft.com/office/powerpoint/2010/main" val="38425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55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 Shizuka</dc:creator>
  <cp:lastModifiedBy>Dai Shizuka</cp:lastModifiedBy>
  <cp:revision>11</cp:revision>
  <dcterms:created xsi:type="dcterms:W3CDTF">2024-08-06T20:34:09Z</dcterms:created>
  <dcterms:modified xsi:type="dcterms:W3CDTF">2025-01-07T16:51:43Z</dcterms:modified>
</cp:coreProperties>
</file>