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17944-0300-4B4B-8119-3A31D6DE8A04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F7BED-7D88-9245-9442-889F6BC9C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7BED-7D88-9245-9442-889F6BC9C8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7BED-7D88-9245-9442-889F6BC9C8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7BED-7D88-9245-9442-889F6BC9C8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B7BE-4E27-C3F3-BDF4-E2E60D17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EC80B-669C-C91D-34FE-C6DE7883C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3814C-A4A0-45B2-EBC1-F00F40AF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E5F-C490-A440-B772-AE851D41DA36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8D1E-5AB8-5072-BFD6-109351E6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9600-DAA6-7E58-5BB2-9173D2B0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C9-4980-4F42-A1E9-7ADB911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1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2EBC-92FE-6EC5-437C-3C0F4B0E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C356-4889-D0FF-F69A-B40343000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BEC72-5608-32BE-BC0A-F55E85E8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E5F-C490-A440-B772-AE851D41DA36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7515F-B63A-448F-62CF-49108392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FB68-B39A-7551-F4B4-300567D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C9-4980-4F42-A1E9-7ADB911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0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0A7BF-5457-1CA2-63CB-198F219CB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EB8F-918F-1F2F-EA74-F28AEF987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343A-C8F4-F689-897B-69D48850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E5F-C490-A440-B772-AE851D41DA36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BCD5-B232-3CF2-08A6-3A35F248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16E6A-D880-EF7A-1ED1-B10F416B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C9-4980-4F42-A1E9-7ADB911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33A0-3A2D-3F13-4DB8-55457A09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C25A-F294-C99A-0366-10ED18A5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7ADD-253D-34F2-C888-154E678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E5F-C490-A440-B772-AE851D41DA36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63EFB-58F8-B916-65A6-98EC11FB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EDC7-D108-5E1A-C122-B706478F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C9-4980-4F42-A1E9-7ADB911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1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81CF-364C-2A8F-9F0D-C974CBEE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45966-1148-8C08-D784-7212A9CA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CAD8-F52B-A3DD-29A3-4A2A54B5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E5F-C490-A440-B772-AE851D41DA36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22F8A-141E-C58D-B6BE-0FB3B852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09B2E-F980-3910-1F10-9DF64544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C9-4980-4F42-A1E9-7ADB911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8A52-B025-62A3-80CA-81BF4C91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2573-ACF4-662B-253D-A618ED292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9A732-F247-8F7E-60F5-620F9C367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A6323-033D-E1E6-BA84-494A4A5D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E5F-C490-A440-B772-AE851D41DA36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DE77E-762A-A84F-4F3B-6A462F66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A8801-27E5-3D96-4D6C-937A3145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C9-4980-4F42-A1E9-7ADB911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3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FFD9-4EF2-38F5-2C31-38AE1CA6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F3E4D-BD10-EB4C-3A30-A9069040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0457F-520A-1ECB-5E24-9937E037B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DB6F0-920B-C1AA-B7CF-50C0F1E70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469C8-FA4C-B904-3120-84E742101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23D0D-47F0-0EE1-A485-DCA49C0E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E5F-C490-A440-B772-AE851D41DA36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A7FC4-A209-E52B-B723-13A614D1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ECC6-145B-F1A7-FE1B-4D9D11FA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C9-4980-4F42-A1E9-7ADB911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049-4CBD-5C15-F0CE-6BA45B10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617F7-2D31-EBCA-8D07-2B296C3C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E5F-C490-A440-B772-AE851D41DA36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64D18-384B-05C7-79D2-487E86B6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6D988-935D-C0A8-2953-107CD981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C9-4980-4F42-A1E9-7ADB911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CB070-71DC-8A59-8B3A-298D2326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E5F-C490-A440-B772-AE851D41DA36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E2D7E-DCD1-F7F8-402E-15508335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5A402-BD15-DA25-7B54-361212D6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C9-4980-4F42-A1E9-7ADB911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4BFE-A4AD-2949-B95F-47F1B75D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5FE6-10A1-BFA9-C0E7-A52586757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E5E4E-10B3-2455-EA99-8B3FD73B4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CBEC0-1DFE-A807-FA11-C10E2DDB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E5F-C490-A440-B772-AE851D41DA36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53450-F60C-3960-972F-175EDDD4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DF71-A93D-3446-5556-9F56CD73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C9-4980-4F42-A1E9-7ADB911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1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81DC-4F1E-4022-6D52-8198A97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3EF0F-D1B7-4496-3614-E2293804F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E6050-F64F-08C9-02D8-850BBBBDD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B9011-8079-E735-D7DB-C79D63BF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DE5F-C490-A440-B772-AE851D41DA36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69386-612F-F4E2-9D44-4EE8FE5F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1CF12-78EC-7A36-8104-C7770662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C9-4980-4F42-A1E9-7ADB911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BF98C-2A91-0E9A-E06C-4F85213C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CDDD-3F16-ADF7-78F3-61F5269D1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C2870-2329-C58B-DD14-F39C21B9F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EFDE5F-C490-A440-B772-AE851D41DA36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2B7F-1B20-4543-1078-5C877CD09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655A7-9E02-BCF3-A6D0-BB93D9429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318C9-4980-4F42-A1E9-7ADB911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2C647-C385-DBC2-2659-BCE68804BA89}"/>
              </a:ext>
            </a:extLst>
          </p:cNvPr>
          <p:cNvSpPr txBox="1"/>
          <p:nvPr/>
        </p:nvSpPr>
        <p:spPr>
          <a:xfrm>
            <a:off x="3004313" y="551259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B1CC0-D950-63CE-E5FC-5DC153D0E8DD}"/>
              </a:ext>
            </a:extLst>
          </p:cNvPr>
          <p:cNvSpPr txBox="1"/>
          <p:nvPr/>
        </p:nvSpPr>
        <p:spPr>
          <a:xfrm>
            <a:off x="4052621" y="5512596"/>
            <a:ext cx="2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DAB80-BB1C-D6E8-8447-F1C5F4C3B3E2}"/>
              </a:ext>
            </a:extLst>
          </p:cNvPr>
          <p:cNvSpPr txBox="1"/>
          <p:nvPr/>
        </p:nvSpPr>
        <p:spPr>
          <a:xfrm>
            <a:off x="5218909" y="4707918"/>
            <a:ext cx="2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54BA0-DDE4-7FFB-F36C-7680377F42DF}"/>
              </a:ext>
            </a:extLst>
          </p:cNvPr>
          <p:cNvSpPr txBox="1"/>
          <p:nvPr/>
        </p:nvSpPr>
        <p:spPr>
          <a:xfrm>
            <a:off x="6271409" y="4707918"/>
            <a:ext cx="2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68CCBF-47FC-67FA-6F5B-BCD6DB9606F5}"/>
              </a:ext>
            </a:extLst>
          </p:cNvPr>
          <p:cNvCxnSpPr>
            <a:cxnSpLocks/>
          </p:cNvCxnSpPr>
          <p:nvPr/>
        </p:nvCxnSpPr>
        <p:spPr>
          <a:xfrm flipV="1">
            <a:off x="2126310" y="1681655"/>
            <a:ext cx="5258" cy="4020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6CCD4-9E1C-C67D-26BB-78D283DB118B}"/>
              </a:ext>
            </a:extLst>
          </p:cNvPr>
          <p:cNvCxnSpPr>
            <a:cxnSpLocks/>
          </p:cNvCxnSpPr>
          <p:nvPr/>
        </p:nvCxnSpPr>
        <p:spPr>
          <a:xfrm>
            <a:off x="1876097" y="5691631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B57A2A-1957-02CF-6435-373632E89F07}"/>
              </a:ext>
            </a:extLst>
          </p:cNvPr>
          <p:cNvCxnSpPr>
            <a:cxnSpLocks/>
          </p:cNvCxnSpPr>
          <p:nvPr/>
        </p:nvCxnSpPr>
        <p:spPr>
          <a:xfrm flipV="1">
            <a:off x="3160766" y="5108028"/>
            <a:ext cx="0" cy="3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ECAC93-B142-4B2E-D41D-D7F2D8657C7F}"/>
              </a:ext>
            </a:extLst>
          </p:cNvPr>
          <p:cNvCxnSpPr>
            <a:cxnSpLocks/>
          </p:cNvCxnSpPr>
          <p:nvPr/>
        </p:nvCxnSpPr>
        <p:spPr>
          <a:xfrm flipV="1">
            <a:off x="4189838" y="5108028"/>
            <a:ext cx="0" cy="3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AC17EE-A5C4-3C03-CCE0-225227BFBC14}"/>
              </a:ext>
            </a:extLst>
          </p:cNvPr>
          <p:cNvCxnSpPr>
            <a:cxnSpLocks/>
          </p:cNvCxnSpPr>
          <p:nvPr/>
        </p:nvCxnSpPr>
        <p:spPr>
          <a:xfrm>
            <a:off x="3160766" y="5108028"/>
            <a:ext cx="102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B059CE-6B87-C62A-2FC2-D53BBEB6888E}"/>
              </a:ext>
            </a:extLst>
          </p:cNvPr>
          <p:cNvCxnSpPr>
            <a:cxnSpLocks/>
          </p:cNvCxnSpPr>
          <p:nvPr/>
        </p:nvCxnSpPr>
        <p:spPr>
          <a:xfrm flipH="1" flipV="1">
            <a:off x="3635780" y="2739583"/>
            <a:ext cx="39522" cy="2368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CD2BB-E88E-513D-64D0-5E60A15C0FFC}"/>
              </a:ext>
            </a:extLst>
          </p:cNvPr>
          <p:cNvCxnSpPr>
            <a:cxnSpLocks/>
          </p:cNvCxnSpPr>
          <p:nvPr/>
        </p:nvCxnSpPr>
        <p:spPr>
          <a:xfrm>
            <a:off x="1876097" y="5045247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2E8F4F0-27B7-22DC-08C4-FF44AD715200}"/>
              </a:ext>
            </a:extLst>
          </p:cNvPr>
          <p:cNvSpPr txBox="1"/>
          <p:nvPr/>
        </p:nvSpPr>
        <p:spPr>
          <a:xfrm>
            <a:off x="1178193" y="4844555"/>
            <a:ext cx="566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2A5FED-EA2F-7405-4092-7A253C3458FC}"/>
              </a:ext>
            </a:extLst>
          </p:cNvPr>
          <p:cNvCxnSpPr>
            <a:cxnSpLocks/>
          </p:cNvCxnSpPr>
          <p:nvPr/>
        </p:nvCxnSpPr>
        <p:spPr>
          <a:xfrm flipV="1">
            <a:off x="5379554" y="4387687"/>
            <a:ext cx="0" cy="3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DF966C-C409-D681-5301-B9C72B55E4A3}"/>
              </a:ext>
            </a:extLst>
          </p:cNvPr>
          <p:cNvCxnSpPr>
            <a:cxnSpLocks/>
          </p:cNvCxnSpPr>
          <p:nvPr/>
        </p:nvCxnSpPr>
        <p:spPr>
          <a:xfrm flipV="1">
            <a:off x="6408626" y="4387687"/>
            <a:ext cx="0" cy="3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BA5465-1E4A-4054-95D8-5AA16B70E4A5}"/>
              </a:ext>
            </a:extLst>
          </p:cNvPr>
          <p:cNvCxnSpPr>
            <a:cxnSpLocks/>
          </p:cNvCxnSpPr>
          <p:nvPr/>
        </p:nvCxnSpPr>
        <p:spPr>
          <a:xfrm>
            <a:off x="5379554" y="4387687"/>
            <a:ext cx="102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C4EB52-7EA0-A5EF-8C05-771D5D33C125}"/>
              </a:ext>
            </a:extLst>
          </p:cNvPr>
          <p:cNvCxnSpPr>
            <a:cxnSpLocks/>
          </p:cNvCxnSpPr>
          <p:nvPr/>
        </p:nvCxnSpPr>
        <p:spPr>
          <a:xfrm flipV="1">
            <a:off x="5894090" y="2739583"/>
            <a:ext cx="0" cy="164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1503FF-8584-DD56-8CCC-9B95385A8373}"/>
              </a:ext>
            </a:extLst>
          </p:cNvPr>
          <p:cNvCxnSpPr>
            <a:cxnSpLocks/>
          </p:cNvCxnSpPr>
          <p:nvPr/>
        </p:nvCxnSpPr>
        <p:spPr>
          <a:xfrm>
            <a:off x="1882237" y="4377456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CFA765-0994-9B25-A749-4DA3453F9B63}"/>
              </a:ext>
            </a:extLst>
          </p:cNvPr>
          <p:cNvSpPr txBox="1"/>
          <p:nvPr/>
        </p:nvSpPr>
        <p:spPr>
          <a:xfrm>
            <a:off x="1043650" y="5485939"/>
            <a:ext cx="78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0.15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BC9B28-F0D3-5323-3D86-77405A6E6416}"/>
              </a:ext>
            </a:extLst>
          </p:cNvPr>
          <p:cNvCxnSpPr>
            <a:cxnSpLocks/>
          </p:cNvCxnSpPr>
          <p:nvPr/>
        </p:nvCxnSpPr>
        <p:spPr>
          <a:xfrm>
            <a:off x="1868807" y="3699871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B2D2A7-D804-B64E-E4D8-B9CBBEAE795B}"/>
              </a:ext>
            </a:extLst>
          </p:cNvPr>
          <p:cNvSpPr txBox="1"/>
          <p:nvPr/>
        </p:nvSpPr>
        <p:spPr>
          <a:xfrm>
            <a:off x="1160393" y="3499179"/>
            <a:ext cx="566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EBF9C7-DC09-088A-2FAC-941A8314BBE5}"/>
              </a:ext>
            </a:extLst>
          </p:cNvPr>
          <p:cNvCxnSpPr>
            <a:cxnSpLocks/>
          </p:cNvCxnSpPr>
          <p:nvPr/>
        </p:nvCxnSpPr>
        <p:spPr>
          <a:xfrm>
            <a:off x="1879317" y="3021928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EAE0B36-5EF5-1EAE-0197-6DE3B483ACC5}"/>
              </a:ext>
            </a:extLst>
          </p:cNvPr>
          <p:cNvSpPr txBox="1"/>
          <p:nvPr/>
        </p:nvSpPr>
        <p:spPr>
          <a:xfrm>
            <a:off x="1071665" y="2821236"/>
            <a:ext cx="73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0.75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ACCA47-8CE9-FB05-C652-DB6BEECE4BCD}"/>
              </a:ext>
            </a:extLst>
          </p:cNvPr>
          <p:cNvSpPr txBox="1"/>
          <p:nvPr/>
        </p:nvSpPr>
        <p:spPr>
          <a:xfrm>
            <a:off x="1036637" y="4162941"/>
            <a:ext cx="78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0.45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9E197C-1F31-AE6A-31CE-E3A102674A0C}"/>
              </a:ext>
            </a:extLst>
          </p:cNvPr>
          <p:cNvCxnSpPr>
            <a:cxnSpLocks/>
          </p:cNvCxnSpPr>
          <p:nvPr/>
        </p:nvCxnSpPr>
        <p:spPr>
          <a:xfrm>
            <a:off x="1884575" y="2371721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A22CBA-124D-8298-FC50-D5B58831A71E}"/>
              </a:ext>
            </a:extLst>
          </p:cNvPr>
          <p:cNvSpPr txBox="1"/>
          <p:nvPr/>
        </p:nvSpPr>
        <p:spPr>
          <a:xfrm>
            <a:off x="1139983" y="2150009"/>
            <a:ext cx="73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792D28-6D68-4573-9205-D54E55A314FA}"/>
              </a:ext>
            </a:extLst>
          </p:cNvPr>
          <p:cNvCxnSpPr>
            <a:cxnSpLocks/>
          </p:cNvCxnSpPr>
          <p:nvPr/>
        </p:nvCxnSpPr>
        <p:spPr>
          <a:xfrm>
            <a:off x="3635780" y="2739583"/>
            <a:ext cx="2258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B926022-334E-E193-4EAD-CB98DA5E4B1F}"/>
              </a:ext>
            </a:extLst>
          </p:cNvPr>
          <p:cNvSpPr txBox="1"/>
          <p:nvPr/>
        </p:nvSpPr>
        <p:spPr>
          <a:xfrm>
            <a:off x="768358" y="482044"/>
            <a:ext cx="52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23216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2C647-C385-DBC2-2659-BCE68804BA89}"/>
              </a:ext>
            </a:extLst>
          </p:cNvPr>
          <p:cNvSpPr txBox="1"/>
          <p:nvPr/>
        </p:nvSpPr>
        <p:spPr>
          <a:xfrm>
            <a:off x="3004313" y="551259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B1CC0-D950-63CE-E5FC-5DC153D0E8DD}"/>
              </a:ext>
            </a:extLst>
          </p:cNvPr>
          <p:cNvSpPr txBox="1"/>
          <p:nvPr/>
        </p:nvSpPr>
        <p:spPr>
          <a:xfrm>
            <a:off x="4052621" y="5512596"/>
            <a:ext cx="2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DAB80-BB1C-D6E8-8447-F1C5F4C3B3E2}"/>
              </a:ext>
            </a:extLst>
          </p:cNvPr>
          <p:cNvSpPr txBox="1"/>
          <p:nvPr/>
        </p:nvSpPr>
        <p:spPr>
          <a:xfrm>
            <a:off x="5218909" y="4949654"/>
            <a:ext cx="2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54BA0-DDE4-7FFB-F36C-7680377F42DF}"/>
              </a:ext>
            </a:extLst>
          </p:cNvPr>
          <p:cNvSpPr txBox="1"/>
          <p:nvPr/>
        </p:nvSpPr>
        <p:spPr>
          <a:xfrm>
            <a:off x="6271409" y="4707918"/>
            <a:ext cx="2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68CCBF-47FC-67FA-6F5B-BCD6DB9606F5}"/>
              </a:ext>
            </a:extLst>
          </p:cNvPr>
          <p:cNvCxnSpPr>
            <a:cxnSpLocks/>
          </p:cNvCxnSpPr>
          <p:nvPr/>
        </p:nvCxnSpPr>
        <p:spPr>
          <a:xfrm flipV="1">
            <a:off x="2126310" y="1681655"/>
            <a:ext cx="5258" cy="4020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6CCD4-9E1C-C67D-26BB-78D283DB118B}"/>
              </a:ext>
            </a:extLst>
          </p:cNvPr>
          <p:cNvCxnSpPr>
            <a:cxnSpLocks/>
          </p:cNvCxnSpPr>
          <p:nvPr/>
        </p:nvCxnSpPr>
        <p:spPr>
          <a:xfrm>
            <a:off x="1876097" y="5691631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B57A2A-1957-02CF-6435-373632E89F07}"/>
              </a:ext>
            </a:extLst>
          </p:cNvPr>
          <p:cNvCxnSpPr>
            <a:cxnSpLocks/>
          </p:cNvCxnSpPr>
          <p:nvPr/>
        </p:nvCxnSpPr>
        <p:spPr>
          <a:xfrm flipV="1">
            <a:off x="3160766" y="5108028"/>
            <a:ext cx="0" cy="3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ECAC93-B142-4B2E-D41D-D7F2D8657C7F}"/>
              </a:ext>
            </a:extLst>
          </p:cNvPr>
          <p:cNvCxnSpPr>
            <a:cxnSpLocks/>
          </p:cNvCxnSpPr>
          <p:nvPr/>
        </p:nvCxnSpPr>
        <p:spPr>
          <a:xfrm flipV="1">
            <a:off x="4189838" y="5108028"/>
            <a:ext cx="0" cy="3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AC17EE-A5C4-3C03-CCE0-225227BFBC14}"/>
              </a:ext>
            </a:extLst>
          </p:cNvPr>
          <p:cNvCxnSpPr>
            <a:cxnSpLocks/>
          </p:cNvCxnSpPr>
          <p:nvPr/>
        </p:nvCxnSpPr>
        <p:spPr>
          <a:xfrm>
            <a:off x="3160766" y="5108028"/>
            <a:ext cx="102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B059CE-6B87-C62A-2FC2-D53BBEB6888E}"/>
              </a:ext>
            </a:extLst>
          </p:cNvPr>
          <p:cNvCxnSpPr>
            <a:cxnSpLocks/>
          </p:cNvCxnSpPr>
          <p:nvPr/>
        </p:nvCxnSpPr>
        <p:spPr>
          <a:xfrm flipV="1">
            <a:off x="3675302" y="4629423"/>
            <a:ext cx="0" cy="47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CD2BB-E88E-513D-64D0-5E60A15C0FFC}"/>
              </a:ext>
            </a:extLst>
          </p:cNvPr>
          <p:cNvCxnSpPr>
            <a:cxnSpLocks/>
          </p:cNvCxnSpPr>
          <p:nvPr/>
        </p:nvCxnSpPr>
        <p:spPr>
          <a:xfrm>
            <a:off x="1876097" y="5045247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2E8F4F0-27B7-22DC-08C4-FF44AD715200}"/>
              </a:ext>
            </a:extLst>
          </p:cNvPr>
          <p:cNvSpPr txBox="1"/>
          <p:nvPr/>
        </p:nvSpPr>
        <p:spPr>
          <a:xfrm>
            <a:off x="1178193" y="4844555"/>
            <a:ext cx="566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2A5FED-EA2F-7405-4092-7A253C3458FC}"/>
              </a:ext>
            </a:extLst>
          </p:cNvPr>
          <p:cNvCxnSpPr>
            <a:cxnSpLocks/>
          </p:cNvCxnSpPr>
          <p:nvPr/>
        </p:nvCxnSpPr>
        <p:spPr>
          <a:xfrm flipV="1">
            <a:off x="5379554" y="4629423"/>
            <a:ext cx="0" cy="3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DF966C-C409-D681-5301-B9C72B55E4A3}"/>
              </a:ext>
            </a:extLst>
          </p:cNvPr>
          <p:cNvCxnSpPr>
            <a:cxnSpLocks/>
          </p:cNvCxnSpPr>
          <p:nvPr/>
        </p:nvCxnSpPr>
        <p:spPr>
          <a:xfrm flipV="1">
            <a:off x="6408626" y="4387687"/>
            <a:ext cx="0" cy="3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BA5465-1E4A-4054-95D8-5AA16B70E4A5}"/>
              </a:ext>
            </a:extLst>
          </p:cNvPr>
          <p:cNvCxnSpPr>
            <a:cxnSpLocks/>
          </p:cNvCxnSpPr>
          <p:nvPr/>
        </p:nvCxnSpPr>
        <p:spPr>
          <a:xfrm>
            <a:off x="3675302" y="4629423"/>
            <a:ext cx="1704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C4EB52-7EA0-A5EF-8C05-771D5D33C125}"/>
              </a:ext>
            </a:extLst>
          </p:cNvPr>
          <p:cNvCxnSpPr>
            <a:cxnSpLocks/>
          </p:cNvCxnSpPr>
          <p:nvPr/>
        </p:nvCxnSpPr>
        <p:spPr>
          <a:xfrm flipV="1">
            <a:off x="4652127" y="4404677"/>
            <a:ext cx="0" cy="224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1503FF-8584-DD56-8CCC-9B95385A8373}"/>
              </a:ext>
            </a:extLst>
          </p:cNvPr>
          <p:cNvCxnSpPr>
            <a:cxnSpLocks/>
          </p:cNvCxnSpPr>
          <p:nvPr/>
        </p:nvCxnSpPr>
        <p:spPr>
          <a:xfrm>
            <a:off x="1882237" y="4377456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CFA765-0994-9B25-A749-4DA3453F9B63}"/>
              </a:ext>
            </a:extLst>
          </p:cNvPr>
          <p:cNvSpPr txBox="1"/>
          <p:nvPr/>
        </p:nvSpPr>
        <p:spPr>
          <a:xfrm>
            <a:off x="1043650" y="5485939"/>
            <a:ext cx="78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0.15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BC9B28-F0D3-5323-3D86-77405A6E6416}"/>
              </a:ext>
            </a:extLst>
          </p:cNvPr>
          <p:cNvCxnSpPr>
            <a:cxnSpLocks/>
          </p:cNvCxnSpPr>
          <p:nvPr/>
        </p:nvCxnSpPr>
        <p:spPr>
          <a:xfrm>
            <a:off x="1868807" y="3699871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B2D2A7-D804-B64E-E4D8-B9CBBEAE795B}"/>
              </a:ext>
            </a:extLst>
          </p:cNvPr>
          <p:cNvSpPr txBox="1"/>
          <p:nvPr/>
        </p:nvSpPr>
        <p:spPr>
          <a:xfrm>
            <a:off x="1160393" y="3499179"/>
            <a:ext cx="566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EBF9C7-DC09-088A-2FAC-941A8314BBE5}"/>
              </a:ext>
            </a:extLst>
          </p:cNvPr>
          <p:cNvCxnSpPr>
            <a:cxnSpLocks/>
          </p:cNvCxnSpPr>
          <p:nvPr/>
        </p:nvCxnSpPr>
        <p:spPr>
          <a:xfrm>
            <a:off x="1879317" y="3021928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EAE0B36-5EF5-1EAE-0197-6DE3B483ACC5}"/>
              </a:ext>
            </a:extLst>
          </p:cNvPr>
          <p:cNvSpPr txBox="1"/>
          <p:nvPr/>
        </p:nvSpPr>
        <p:spPr>
          <a:xfrm>
            <a:off x="1071665" y="2821236"/>
            <a:ext cx="73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0.75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ACCA47-8CE9-FB05-C652-DB6BEECE4BCD}"/>
              </a:ext>
            </a:extLst>
          </p:cNvPr>
          <p:cNvSpPr txBox="1"/>
          <p:nvPr/>
        </p:nvSpPr>
        <p:spPr>
          <a:xfrm>
            <a:off x="1036637" y="4162941"/>
            <a:ext cx="78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0.45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9E197C-1F31-AE6A-31CE-E3A102674A0C}"/>
              </a:ext>
            </a:extLst>
          </p:cNvPr>
          <p:cNvCxnSpPr>
            <a:cxnSpLocks/>
          </p:cNvCxnSpPr>
          <p:nvPr/>
        </p:nvCxnSpPr>
        <p:spPr>
          <a:xfrm>
            <a:off x="1884575" y="2371721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A22CBA-124D-8298-FC50-D5B58831A71E}"/>
              </a:ext>
            </a:extLst>
          </p:cNvPr>
          <p:cNvSpPr txBox="1"/>
          <p:nvPr/>
        </p:nvSpPr>
        <p:spPr>
          <a:xfrm>
            <a:off x="1139983" y="2150009"/>
            <a:ext cx="73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792D28-6D68-4573-9205-D54E55A314FA}"/>
              </a:ext>
            </a:extLst>
          </p:cNvPr>
          <p:cNvCxnSpPr>
            <a:cxnSpLocks/>
          </p:cNvCxnSpPr>
          <p:nvPr/>
        </p:nvCxnSpPr>
        <p:spPr>
          <a:xfrm flipV="1">
            <a:off x="4652127" y="4394580"/>
            <a:ext cx="1756499" cy="10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41E08F-6EA4-AA5C-85F5-E2E62FA7CDCA}"/>
              </a:ext>
            </a:extLst>
          </p:cNvPr>
          <p:cNvSpPr txBox="1"/>
          <p:nvPr/>
        </p:nvSpPr>
        <p:spPr>
          <a:xfrm>
            <a:off x="768358" y="482044"/>
            <a:ext cx="52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08457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2C647-C385-DBC2-2659-BCE68804BA89}"/>
              </a:ext>
            </a:extLst>
          </p:cNvPr>
          <p:cNvSpPr txBox="1"/>
          <p:nvPr/>
        </p:nvSpPr>
        <p:spPr>
          <a:xfrm>
            <a:off x="5264033" y="551259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B1CC0-D950-63CE-E5FC-5DC153D0E8DD}"/>
              </a:ext>
            </a:extLst>
          </p:cNvPr>
          <p:cNvSpPr txBox="1"/>
          <p:nvPr/>
        </p:nvSpPr>
        <p:spPr>
          <a:xfrm>
            <a:off x="6312341" y="5512596"/>
            <a:ext cx="2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DAB80-BB1C-D6E8-8447-F1C5F4C3B3E2}"/>
              </a:ext>
            </a:extLst>
          </p:cNvPr>
          <p:cNvSpPr txBox="1"/>
          <p:nvPr/>
        </p:nvSpPr>
        <p:spPr>
          <a:xfrm>
            <a:off x="2969709" y="4707918"/>
            <a:ext cx="2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54BA0-DDE4-7FFB-F36C-7680377F42DF}"/>
              </a:ext>
            </a:extLst>
          </p:cNvPr>
          <p:cNvSpPr txBox="1"/>
          <p:nvPr/>
        </p:nvSpPr>
        <p:spPr>
          <a:xfrm>
            <a:off x="4022209" y="4707918"/>
            <a:ext cx="2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68CCBF-47FC-67FA-6F5B-BCD6DB9606F5}"/>
              </a:ext>
            </a:extLst>
          </p:cNvPr>
          <p:cNvCxnSpPr>
            <a:cxnSpLocks/>
          </p:cNvCxnSpPr>
          <p:nvPr/>
        </p:nvCxnSpPr>
        <p:spPr>
          <a:xfrm flipV="1">
            <a:off x="2126310" y="1681655"/>
            <a:ext cx="5258" cy="4020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6CCD4-9E1C-C67D-26BB-78D283DB118B}"/>
              </a:ext>
            </a:extLst>
          </p:cNvPr>
          <p:cNvCxnSpPr>
            <a:cxnSpLocks/>
          </p:cNvCxnSpPr>
          <p:nvPr/>
        </p:nvCxnSpPr>
        <p:spPr>
          <a:xfrm>
            <a:off x="1876097" y="5691631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B57A2A-1957-02CF-6435-373632E89F07}"/>
              </a:ext>
            </a:extLst>
          </p:cNvPr>
          <p:cNvCxnSpPr>
            <a:cxnSpLocks/>
          </p:cNvCxnSpPr>
          <p:nvPr/>
        </p:nvCxnSpPr>
        <p:spPr>
          <a:xfrm flipV="1">
            <a:off x="5420486" y="5108028"/>
            <a:ext cx="0" cy="3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ECAC93-B142-4B2E-D41D-D7F2D8657C7F}"/>
              </a:ext>
            </a:extLst>
          </p:cNvPr>
          <p:cNvCxnSpPr>
            <a:cxnSpLocks/>
          </p:cNvCxnSpPr>
          <p:nvPr/>
        </p:nvCxnSpPr>
        <p:spPr>
          <a:xfrm flipV="1">
            <a:off x="6449558" y="5108028"/>
            <a:ext cx="0" cy="3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AC17EE-A5C4-3C03-CCE0-225227BFBC14}"/>
              </a:ext>
            </a:extLst>
          </p:cNvPr>
          <p:cNvCxnSpPr>
            <a:cxnSpLocks/>
          </p:cNvCxnSpPr>
          <p:nvPr/>
        </p:nvCxnSpPr>
        <p:spPr>
          <a:xfrm>
            <a:off x="5420486" y="5108028"/>
            <a:ext cx="102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B059CE-6B87-C62A-2FC2-D53BBEB6888E}"/>
              </a:ext>
            </a:extLst>
          </p:cNvPr>
          <p:cNvCxnSpPr>
            <a:cxnSpLocks/>
          </p:cNvCxnSpPr>
          <p:nvPr/>
        </p:nvCxnSpPr>
        <p:spPr>
          <a:xfrm flipH="1" flipV="1">
            <a:off x="5895500" y="2739583"/>
            <a:ext cx="39522" cy="2368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CD2BB-E88E-513D-64D0-5E60A15C0FFC}"/>
              </a:ext>
            </a:extLst>
          </p:cNvPr>
          <p:cNvCxnSpPr>
            <a:cxnSpLocks/>
          </p:cNvCxnSpPr>
          <p:nvPr/>
        </p:nvCxnSpPr>
        <p:spPr>
          <a:xfrm>
            <a:off x="1876097" y="5045247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2E8F4F0-27B7-22DC-08C4-FF44AD715200}"/>
              </a:ext>
            </a:extLst>
          </p:cNvPr>
          <p:cNvSpPr txBox="1"/>
          <p:nvPr/>
        </p:nvSpPr>
        <p:spPr>
          <a:xfrm>
            <a:off x="1178193" y="4844555"/>
            <a:ext cx="566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2A5FED-EA2F-7405-4092-7A253C3458FC}"/>
              </a:ext>
            </a:extLst>
          </p:cNvPr>
          <p:cNvCxnSpPr>
            <a:cxnSpLocks/>
          </p:cNvCxnSpPr>
          <p:nvPr/>
        </p:nvCxnSpPr>
        <p:spPr>
          <a:xfrm flipV="1">
            <a:off x="3130354" y="4387687"/>
            <a:ext cx="0" cy="3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DF966C-C409-D681-5301-B9C72B55E4A3}"/>
              </a:ext>
            </a:extLst>
          </p:cNvPr>
          <p:cNvCxnSpPr>
            <a:cxnSpLocks/>
          </p:cNvCxnSpPr>
          <p:nvPr/>
        </p:nvCxnSpPr>
        <p:spPr>
          <a:xfrm flipV="1">
            <a:off x="4159426" y="4387687"/>
            <a:ext cx="0" cy="3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BA5465-1E4A-4054-95D8-5AA16B70E4A5}"/>
              </a:ext>
            </a:extLst>
          </p:cNvPr>
          <p:cNvCxnSpPr>
            <a:cxnSpLocks/>
          </p:cNvCxnSpPr>
          <p:nvPr/>
        </p:nvCxnSpPr>
        <p:spPr>
          <a:xfrm>
            <a:off x="3130354" y="4387687"/>
            <a:ext cx="102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C4EB52-7EA0-A5EF-8C05-771D5D33C125}"/>
              </a:ext>
            </a:extLst>
          </p:cNvPr>
          <p:cNvCxnSpPr>
            <a:cxnSpLocks/>
          </p:cNvCxnSpPr>
          <p:nvPr/>
        </p:nvCxnSpPr>
        <p:spPr>
          <a:xfrm flipV="1">
            <a:off x="3644890" y="2739583"/>
            <a:ext cx="0" cy="164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1503FF-8584-DD56-8CCC-9B95385A8373}"/>
              </a:ext>
            </a:extLst>
          </p:cNvPr>
          <p:cNvCxnSpPr>
            <a:cxnSpLocks/>
          </p:cNvCxnSpPr>
          <p:nvPr/>
        </p:nvCxnSpPr>
        <p:spPr>
          <a:xfrm>
            <a:off x="1882237" y="4377456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CFA765-0994-9B25-A749-4DA3453F9B63}"/>
              </a:ext>
            </a:extLst>
          </p:cNvPr>
          <p:cNvSpPr txBox="1"/>
          <p:nvPr/>
        </p:nvSpPr>
        <p:spPr>
          <a:xfrm>
            <a:off x="1043650" y="5485939"/>
            <a:ext cx="78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0.15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BC9B28-F0D3-5323-3D86-77405A6E6416}"/>
              </a:ext>
            </a:extLst>
          </p:cNvPr>
          <p:cNvCxnSpPr>
            <a:cxnSpLocks/>
          </p:cNvCxnSpPr>
          <p:nvPr/>
        </p:nvCxnSpPr>
        <p:spPr>
          <a:xfrm>
            <a:off x="1868807" y="3699871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B2D2A7-D804-B64E-E4D8-B9CBBEAE795B}"/>
              </a:ext>
            </a:extLst>
          </p:cNvPr>
          <p:cNvSpPr txBox="1"/>
          <p:nvPr/>
        </p:nvSpPr>
        <p:spPr>
          <a:xfrm>
            <a:off x="1160393" y="3499179"/>
            <a:ext cx="566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EBF9C7-DC09-088A-2FAC-941A8314BBE5}"/>
              </a:ext>
            </a:extLst>
          </p:cNvPr>
          <p:cNvCxnSpPr>
            <a:cxnSpLocks/>
          </p:cNvCxnSpPr>
          <p:nvPr/>
        </p:nvCxnSpPr>
        <p:spPr>
          <a:xfrm>
            <a:off x="1879317" y="3021928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EAE0B36-5EF5-1EAE-0197-6DE3B483ACC5}"/>
              </a:ext>
            </a:extLst>
          </p:cNvPr>
          <p:cNvSpPr txBox="1"/>
          <p:nvPr/>
        </p:nvSpPr>
        <p:spPr>
          <a:xfrm>
            <a:off x="1071665" y="2821236"/>
            <a:ext cx="73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0.75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ACCA47-8CE9-FB05-C652-DB6BEECE4BCD}"/>
              </a:ext>
            </a:extLst>
          </p:cNvPr>
          <p:cNvSpPr txBox="1"/>
          <p:nvPr/>
        </p:nvSpPr>
        <p:spPr>
          <a:xfrm>
            <a:off x="1036637" y="4162941"/>
            <a:ext cx="78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0.45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9E197C-1F31-AE6A-31CE-E3A102674A0C}"/>
              </a:ext>
            </a:extLst>
          </p:cNvPr>
          <p:cNvCxnSpPr>
            <a:cxnSpLocks/>
          </p:cNvCxnSpPr>
          <p:nvPr/>
        </p:nvCxnSpPr>
        <p:spPr>
          <a:xfrm>
            <a:off x="1884575" y="2371721"/>
            <a:ext cx="246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A22CBA-124D-8298-FC50-D5B58831A71E}"/>
              </a:ext>
            </a:extLst>
          </p:cNvPr>
          <p:cNvSpPr txBox="1"/>
          <p:nvPr/>
        </p:nvSpPr>
        <p:spPr>
          <a:xfrm>
            <a:off x="1139983" y="2150009"/>
            <a:ext cx="73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0.9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792D28-6D68-4573-9205-D54E55A314FA}"/>
              </a:ext>
            </a:extLst>
          </p:cNvPr>
          <p:cNvCxnSpPr>
            <a:cxnSpLocks/>
          </p:cNvCxnSpPr>
          <p:nvPr/>
        </p:nvCxnSpPr>
        <p:spPr>
          <a:xfrm>
            <a:off x="3635780" y="2739583"/>
            <a:ext cx="2258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B926022-334E-E193-4EAD-CB98DA5E4B1F}"/>
              </a:ext>
            </a:extLst>
          </p:cNvPr>
          <p:cNvSpPr txBox="1"/>
          <p:nvPr/>
        </p:nvSpPr>
        <p:spPr>
          <a:xfrm>
            <a:off x="768358" y="482044"/>
            <a:ext cx="52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232431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42</Words>
  <Application>Microsoft Macintosh PowerPoint</Application>
  <PresentationFormat>Widescreen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Silva</dc:creator>
  <cp:lastModifiedBy>Andrew Silva</cp:lastModifiedBy>
  <cp:revision>6</cp:revision>
  <dcterms:created xsi:type="dcterms:W3CDTF">2024-09-03T18:33:58Z</dcterms:created>
  <dcterms:modified xsi:type="dcterms:W3CDTF">2024-09-03T21:07:04Z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006cc7-c70d-4bd8-a78b-fbf04854936c_Enabled">
    <vt:lpwstr>true</vt:lpwstr>
  </property>
  <property fmtid="{D5CDD505-2E9C-101B-9397-08002B2CF9AE}" pid="3" name="MSIP_Label_19006cc7-c70d-4bd8-a78b-fbf04854936c_SetDate">
    <vt:lpwstr>2024-09-03T18:34:59Z</vt:lpwstr>
  </property>
  <property fmtid="{D5CDD505-2E9C-101B-9397-08002B2CF9AE}" pid="4" name="MSIP_Label_19006cc7-c70d-4bd8-a78b-fbf04854936c_Method">
    <vt:lpwstr>Standard</vt:lpwstr>
  </property>
  <property fmtid="{D5CDD505-2E9C-101B-9397-08002B2CF9AE}" pid="5" name="MSIP_Label_19006cc7-c70d-4bd8-a78b-fbf04854936c_Name">
    <vt:lpwstr>19006cc7-c70d-4bd8-a78b-fbf04854936c</vt:lpwstr>
  </property>
  <property fmtid="{D5CDD505-2E9C-101B-9397-08002B2CF9AE}" pid="6" name="MSIP_Label_19006cc7-c70d-4bd8-a78b-fbf04854936c_SiteId">
    <vt:lpwstr>8e321739-7ad8-452b-9db9-5d4406095d62</vt:lpwstr>
  </property>
  <property fmtid="{D5CDD505-2E9C-101B-9397-08002B2CF9AE}" pid="7" name="MSIP_Label_19006cc7-c70d-4bd8-a78b-fbf04854936c_ActionId">
    <vt:lpwstr>20cf823f-21af-4809-9c2d-9ba667d91430</vt:lpwstr>
  </property>
  <property fmtid="{D5CDD505-2E9C-101B-9397-08002B2CF9AE}" pid="8" name="MSIP_Label_19006cc7-c70d-4bd8-a78b-fbf04854936c_ContentBits">
    <vt:lpwstr>0</vt:lpwstr>
  </property>
</Properties>
</file>