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FBA5-1F46-33BF-73E0-F593EAB1A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A4816-4566-E01C-7864-DA08FA288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E68D-4EB8-257E-9FBC-C8251CD8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C51A-3A00-0146-8280-87BA91546E09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E1684-490B-F75A-861A-54C9397F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CA669-D23D-84E3-FCD2-0F21ECA3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F101-87DA-6C45-A1CE-4F5DE8C7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0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177A-3B38-B787-6AEF-228B635C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82465-364F-BB76-A4EB-A30AEABDA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ACF01-CF41-9CE7-4EDF-66A7BB5C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C51A-3A00-0146-8280-87BA91546E09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D22B1-E093-B901-FD9F-D1650200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A2CFE-BF1E-2CDD-8637-1F271EFA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F101-87DA-6C45-A1CE-4F5DE8C7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1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45FE2-04EA-0870-55C1-781DC89E4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7885D-DE75-20B2-2534-3FEE9DA2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B7AFD-E4A2-C6A1-F81F-C40D06DA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C51A-3A00-0146-8280-87BA91546E09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4587C-1676-E48F-F9AA-B55CF816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8D715-B380-8DB1-9404-A9F4A050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F101-87DA-6C45-A1CE-4F5DE8C7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0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6B63-CC9D-E826-C13C-183D5D94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0B4C-CA09-3B62-E603-B6437C756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300D-038C-7A00-C615-5CDF13AD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C51A-3A00-0146-8280-87BA91546E09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2C9E7-0E0C-D99E-D92B-7CAC86FC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8FD21-5639-2EFA-74B8-2A4FC650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F101-87DA-6C45-A1CE-4F5DE8C7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5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E505-606A-DEFB-6C29-884A6AE0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FF9C2-406C-C231-BDD9-54242B049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9D27B-48F8-53DF-85BB-3C2558B4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C51A-3A00-0146-8280-87BA91546E09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BB025-4468-20C7-A6B2-5EE59CFA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4141D-777B-5AE4-38B1-C8D692D3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F101-87DA-6C45-A1CE-4F5DE8C7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6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3549-AE48-E265-7E40-5094234E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B11C-5DDC-80B6-AB2F-829DFC401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8BF7F-E68D-9BED-3751-CD14CE869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99AF1-5BF0-A973-11C3-F17AD28D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C51A-3A00-0146-8280-87BA91546E09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C0548-C106-91D2-BC07-238AE114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9780B-DDF7-72E0-F59D-72C06400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F101-87DA-6C45-A1CE-4F5DE8C7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F09A-499E-852E-8B65-8691CB4A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57EA7-27A4-3238-A78A-9F33DDD7D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C5EB1-4FF1-D1A1-EFB1-8314DE656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AA2D6-9A46-3123-79D8-C47F566F4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2B125-CA56-CF77-C93F-82DDB711E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3CFB6-EB7A-1859-A373-93FE59F7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C51A-3A00-0146-8280-87BA91546E09}" type="datetimeFigureOut">
              <a:rPr lang="en-US" smtClean="0"/>
              <a:t>6/12/24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D51DC-647D-C4EB-1D17-F21D1CDE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3582E-C50F-C6B3-FB0C-91E6BB1E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F101-87DA-6C45-A1CE-4F5DE8C7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3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F821-AB45-BF80-9DE9-8283237B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E3E57-A601-63D3-D676-CDCC4A52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C51A-3A00-0146-8280-87BA91546E09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2745F-F1F2-6270-AC66-74E43BF9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8D6F6-B743-8805-2541-FD479023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F101-87DA-6C45-A1CE-4F5DE8C7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6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748CB-0F37-B7AE-96A0-7A1B5448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C51A-3A00-0146-8280-87BA91546E09}" type="datetimeFigureOut">
              <a:rPr lang="en-US" smtClean="0"/>
              <a:t>6/12/24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3370E-95BD-3F3B-7B98-FFB667B3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B5CA6-D86D-D89D-4B4C-060E7C2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F101-87DA-6C45-A1CE-4F5DE8C7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8876-043B-D866-29D8-CD3DF5A0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4A35-B1E1-77DC-ECB4-6E9ECAD02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79213-D87C-93DB-DFA5-B18420195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E58E6-E72E-0141-5212-1DD6B998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C51A-3A00-0146-8280-87BA91546E09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1B8F9-AE17-23CF-504D-A2DF1F31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66DF1-EDD7-D9D5-ABB4-83C01045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F101-87DA-6C45-A1CE-4F5DE8C7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5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18D8-8666-EBB5-1E0C-69C088E5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C4A09-0E00-1DE3-8BAD-3FC85A1D2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BBCB3-0D0F-B488-FA01-430369B1D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43FE4-19B5-4272-F7D0-3A0FDD56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C51A-3A00-0146-8280-87BA91546E09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03971-1921-9104-64EA-E4E5BE5F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418E5-3FEC-5A72-39BA-9466EEA9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F101-87DA-6C45-A1CE-4F5DE8C7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4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8B2DD-1E7A-03DF-3D0E-73654FCE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7DB48-2EFE-6D0F-4642-B53FC6CFE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4D25-7374-3A74-8656-B4386A769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84C51A-3A00-0146-8280-87BA91546E09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3BADA-E0C0-C5C4-3C99-DB3EB310E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BF682-2EBB-56CF-CB24-38790700E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D7F101-87DA-6C45-A1CE-4F5DE8C7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E4DD209-D0EA-C5B6-46DD-967FA2A4C45B}"/>
              </a:ext>
            </a:extLst>
          </p:cNvPr>
          <p:cNvSpPr/>
          <p:nvPr/>
        </p:nvSpPr>
        <p:spPr>
          <a:xfrm>
            <a:off x="1870841" y="1807779"/>
            <a:ext cx="746235" cy="7357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4B0052-8765-8BFA-5AD0-CC4CE75C4400}"/>
              </a:ext>
            </a:extLst>
          </p:cNvPr>
          <p:cNvSpPr/>
          <p:nvPr/>
        </p:nvSpPr>
        <p:spPr>
          <a:xfrm>
            <a:off x="1870841" y="2693276"/>
            <a:ext cx="746235" cy="7357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5A1AB-5A82-F18E-EA8A-E078E7D0321C}"/>
              </a:ext>
            </a:extLst>
          </p:cNvPr>
          <p:cNvSpPr/>
          <p:nvPr/>
        </p:nvSpPr>
        <p:spPr>
          <a:xfrm>
            <a:off x="1870840" y="3578774"/>
            <a:ext cx="746235" cy="7357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FA2CEA-8FB9-7410-9F8F-EF4EB5885875}"/>
              </a:ext>
            </a:extLst>
          </p:cNvPr>
          <p:cNvSpPr/>
          <p:nvPr/>
        </p:nvSpPr>
        <p:spPr>
          <a:xfrm>
            <a:off x="1870839" y="4464271"/>
            <a:ext cx="746235" cy="7357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80ECC4-66F3-ABD4-D679-12AC21240385}"/>
              </a:ext>
            </a:extLst>
          </p:cNvPr>
          <p:cNvSpPr/>
          <p:nvPr/>
        </p:nvSpPr>
        <p:spPr>
          <a:xfrm>
            <a:off x="4169978" y="2693276"/>
            <a:ext cx="746235" cy="7357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1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3F0821-5272-6ABD-6DD7-395B3D508424}"/>
              </a:ext>
            </a:extLst>
          </p:cNvPr>
          <p:cNvSpPr/>
          <p:nvPr/>
        </p:nvSpPr>
        <p:spPr>
          <a:xfrm>
            <a:off x="4169977" y="3578773"/>
            <a:ext cx="746235" cy="7357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1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62DD2D-CE29-C006-B027-1181B329F85B}"/>
              </a:ext>
            </a:extLst>
          </p:cNvPr>
          <p:cNvSpPr/>
          <p:nvPr/>
        </p:nvSpPr>
        <p:spPr>
          <a:xfrm>
            <a:off x="6469115" y="2259721"/>
            <a:ext cx="746235" cy="7357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1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AA66C9-A263-BF32-C476-B06DDBE20F2C}"/>
              </a:ext>
            </a:extLst>
          </p:cNvPr>
          <p:cNvSpPr/>
          <p:nvPr/>
        </p:nvSpPr>
        <p:spPr>
          <a:xfrm>
            <a:off x="6469114" y="3145218"/>
            <a:ext cx="746235" cy="7357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1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185BE6-80BB-7A8B-D40F-967702DF8A25}"/>
              </a:ext>
            </a:extLst>
          </p:cNvPr>
          <p:cNvSpPr/>
          <p:nvPr/>
        </p:nvSpPr>
        <p:spPr>
          <a:xfrm>
            <a:off x="6469114" y="4030716"/>
            <a:ext cx="746235" cy="7357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1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ECCE8F-3C43-E139-27C4-E0AFE86BDDE3}"/>
              </a:ext>
            </a:extLst>
          </p:cNvPr>
          <p:cNvSpPr/>
          <p:nvPr/>
        </p:nvSpPr>
        <p:spPr>
          <a:xfrm>
            <a:off x="8768250" y="3136024"/>
            <a:ext cx="746235" cy="7357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C557FC-5367-A1E0-CC90-AF8D4DEADE36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2617076" y="2175641"/>
            <a:ext cx="1552902" cy="88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4EE757-8A79-2C19-8BB6-E12D544F031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617076" y="3061138"/>
            <a:ext cx="1552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914BA1-FB81-0DD8-573B-F1D90F404293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617075" y="3061138"/>
            <a:ext cx="1552903" cy="88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A6F442-4949-A180-FCC9-6B99DDA6DB6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617074" y="3061138"/>
            <a:ext cx="1552904" cy="177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7FCA42-55E4-C0D8-FE67-BEA451CF3B60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2617076" y="2175641"/>
            <a:ext cx="1552901" cy="177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07E3E2-241D-B38A-37B5-E3707B337991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617076" y="3061138"/>
            <a:ext cx="1552901" cy="88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240DC3-6EA7-3DBE-A62E-20598D96009B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617075" y="3946635"/>
            <a:ext cx="15529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F3CE73-8B5A-D671-A95B-BCE07BB5178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617074" y="3946635"/>
            <a:ext cx="1552903" cy="88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5B7C0B-2D05-0E1F-667C-2C2DC873AF34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916213" y="2627583"/>
            <a:ext cx="1552902" cy="43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2C5492-FF6F-5ACF-CE27-C70D77B3C087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916213" y="3061138"/>
            <a:ext cx="1552901" cy="45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6D0CEB-122B-40B2-1E67-5C679D8F144A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4916213" y="3061138"/>
            <a:ext cx="1552901" cy="133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76A674F-70E5-7865-99A1-698435F725B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4916212" y="3513080"/>
            <a:ext cx="1552902" cy="43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C210DC9-C9C1-3802-ECEA-75F8A68E99C4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916212" y="2627583"/>
            <a:ext cx="1552903" cy="131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B03A03C-EA1E-1BAA-3A44-1B45BFF8A60D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931319" y="3965022"/>
            <a:ext cx="1537795" cy="43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7B5874A-E744-D7EE-9E72-EB0EA6F08112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7215350" y="2627583"/>
            <a:ext cx="1552900" cy="87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965C5D8-1721-ABF2-3AC9-84559A048DD4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7215349" y="3503886"/>
            <a:ext cx="1552901" cy="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81BA8BE-996E-41C6-0174-783CBCD1D1CC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7215349" y="3503886"/>
            <a:ext cx="1552901" cy="89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5C69674-1895-AC78-C1C2-3A4CD85D2DD7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9514485" y="3503886"/>
            <a:ext cx="354729" cy="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2A15D83-1562-4A32-5D63-AE79E496D3BD}"/>
              </a:ext>
            </a:extLst>
          </p:cNvPr>
          <p:cNvSpPr txBox="1"/>
          <p:nvPr/>
        </p:nvSpPr>
        <p:spPr>
          <a:xfrm>
            <a:off x="9933933" y="33192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EF0A34-ADAE-732D-B404-B22AF530A823}"/>
              </a:ext>
            </a:extLst>
          </p:cNvPr>
          <p:cNvSpPr txBox="1"/>
          <p:nvPr/>
        </p:nvSpPr>
        <p:spPr>
          <a:xfrm>
            <a:off x="3265944" y="501532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8F11D5-5D1D-22DD-04C4-F88D14C5CE9B}"/>
              </a:ext>
            </a:extLst>
          </p:cNvPr>
          <p:cNvSpPr txBox="1"/>
          <p:nvPr/>
        </p:nvSpPr>
        <p:spPr>
          <a:xfrm>
            <a:off x="5446441" y="501532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0D97F1-A4A8-4296-9B08-C4BF4113FF3B}"/>
              </a:ext>
            </a:extLst>
          </p:cNvPr>
          <p:cNvSpPr txBox="1"/>
          <p:nvPr/>
        </p:nvSpPr>
        <p:spPr>
          <a:xfrm>
            <a:off x="7626938" y="49554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CDFC14-2305-B747-0DFE-C1F29F5DDC8E}"/>
              </a:ext>
            </a:extLst>
          </p:cNvPr>
          <p:cNvSpPr txBox="1"/>
          <p:nvPr/>
        </p:nvSpPr>
        <p:spPr>
          <a:xfrm>
            <a:off x="1760490" y="1172518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9AB2C9-9622-78A7-E38A-711A02AAD610}"/>
              </a:ext>
            </a:extLst>
          </p:cNvPr>
          <p:cNvSpPr txBox="1"/>
          <p:nvPr/>
        </p:nvSpPr>
        <p:spPr>
          <a:xfrm>
            <a:off x="3862459" y="1356887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2E111F5-00D2-B219-454C-4ED34D1B5B4C}"/>
              </a:ext>
            </a:extLst>
          </p:cNvPr>
          <p:cNvSpPr txBox="1"/>
          <p:nvPr/>
        </p:nvSpPr>
        <p:spPr>
          <a:xfrm>
            <a:off x="6181633" y="1664664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6221B2-26BD-0E4E-65A7-A882F290409F}"/>
              </a:ext>
            </a:extLst>
          </p:cNvPr>
          <p:cNvSpPr txBox="1"/>
          <p:nvPr/>
        </p:nvSpPr>
        <p:spPr>
          <a:xfrm>
            <a:off x="8526418" y="1867864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57DAF5-90F5-8261-9A7A-9278365384D4}"/>
              </a:ext>
            </a:extLst>
          </p:cNvPr>
          <p:cNvSpPr txBox="1"/>
          <p:nvPr/>
        </p:nvSpPr>
        <p:spPr>
          <a:xfrm>
            <a:off x="4287711" y="5837880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7C972EB-B901-8C10-D32C-7903EC3D0B0E}"/>
              </a:ext>
            </a:extLst>
          </p:cNvPr>
          <p:cNvSpPr txBox="1"/>
          <p:nvPr/>
        </p:nvSpPr>
        <p:spPr>
          <a:xfrm>
            <a:off x="2110860" y="5837882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p=4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0B2C82-A4EA-255E-C407-3322F2388081}"/>
              </a:ext>
            </a:extLst>
          </p:cNvPr>
          <p:cNvSpPr txBox="1"/>
          <p:nvPr/>
        </p:nvSpPr>
        <p:spPr>
          <a:xfrm>
            <a:off x="6554331" y="5837881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5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Silva</dc:creator>
  <cp:lastModifiedBy>Andrew Silva</cp:lastModifiedBy>
  <cp:revision>3</cp:revision>
  <dcterms:created xsi:type="dcterms:W3CDTF">2024-06-12T16:39:52Z</dcterms:created>
  <dcterms:modified xsi:type="dcterms:W3CDTF">2024-06-12T17:03:42Z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006cc7-c70d-4bd8-a78b-fbf04854936c_Enabled">
    <vt:lpwstr>true</vt:lpwstr>
  </property>
  <property fmtid="{D5CDD505-2E9C-101B-9397-08002B2CF9AE}" pid="3" name="MSIP_Label_19006cc7-c70d-4bd8-a78b-fbf04854936c_SetDate">
    <vt:lpwstr>2024-06-12T16:55:13Z</vt:lpwstr>
  </property>
  <property fmtid="{D5CDD505-2E9C-101B-9397-08002B2CF9AE}" pid="4" name="MSIP_Label_19006cc7-c70d-4bd8-a78b-fbf04854936c_Method">
    <vt:lpwstr>Standard</vt:lpwstr>
  </property>
  <property fmtid="{D5CDD505-2E9C-101B-9397-08002B2CF9AE}" pid="5" name="MSIP_Label_19006cc7-c70d-4bd8-a78b-fbf04854936c_Name">
    <vt:lpwstr>19006cc7-c70d-4bd8-a78b-fbf04854936c</vt:lpwstr>
  </property>
  <property fmtid="{D5CDD505-2E9C-101B-9397-08002B2CF9AE}" pid="6" name="MSIP_Label_19006cc7-c70d-4bd8-a78b-fbf04854936c_SiteId">
    <vt:lpwstr>8e321739-7ad8-452b-9db9-5d4406095d62</vt:lpwstr>
  </property>
  <property fmtid="{D5CDD505-2E9C-101B-9397-08002B2CF9AE}" pid="7" name="MSIP_Label_19006cc7-c70d-4bd8-a78b-fbf04854936c_ActionId">
    <vt:lpwstr>c3568e8a-cc9b-4fa5-be02-44cdfedc326c</vt:lpwstr>
  </property>
  <property fmtid="{D5CDD505-2E9C-101B-9397-08002B2CF9AE}" pid="8" name="MSIP_Label_19006cc7-c70d-4bd8-a78b-fbf04854936c_ContentBits">
    <vt:lpwstr>0</vt:lpwstr>
  </property>
</Properties>
</file>