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327"/>
  </p:normalViewPr>
  <p:slideViewPr>
    <p:cSldViewPr snapToGrid="0">
      <p:cViewPr varScale="1">
        <p:scale>
          <a:sx n="137" d="100"/>
          <a:sy n="137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1AE6-82BD-21C0-ADEB-C49607B0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A8336-8128-CAB9-BF85-93E198094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C1AFC-DA25-8BF2-C50A-A53D2BDC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46CB-E76C-E612-96A6-9A8884F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B0E3C-DFF9-AF74-7AF3-79AA67F8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63DE-A702-D8FE-95CE-66F38667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8CEA2-5A11-DAF1-C8C8-8FD2F4EF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F403-2EC6-77B5-E260-A02EF375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0125-60BA-FE06-D3DF-468AE0DC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B091-A6DD-B811-B34E-B2CDF90E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B70C7-C4B9-3C6F-9E40-2D9042300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88BD4-384F-F897-844E-799CD87A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7918-CCD7-EE4B-174A-F38D8519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2904-7797-97AD-E304-FB862F36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7D0F-0148-3FEE-B750-6FF6EE8C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108A-22D7-DE7D-C69E-D6BC90BE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D9E2-6E51-EF7A-719B-63B790B2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FE29-8286-68CA-3145-B4B81958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B882-6E02-9CC7-E444-3352C08A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D4897-F3D6-75A9-B89D-65207DC5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3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3C36-D56E-48DA-FF53-C094F9CB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39274-9EDF-8F2F-E5A3-F606FA7A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E3F-86D8-508C-1C24-746B8F65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89C9-BE49-D654-069C-3B5C25D9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6225-7CD1-CADB-F2B2-0E19FA11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496B-228F-C9D1-F28D-C3571E7D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803A-4452-A658-5DB3-F3D5555B3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E52D0-44BD-CA07-91FB-2D7BDA62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E37D-B0BA-40F8-085B-F492A193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CA678-21B6-BD34-0F3F-1E69DA40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4E83C-6BD9-831F-F8A3-98D00C00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8998-B4BB-4042-A3D9-CADF0815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D76AC-DFF5-E21E-7461-AAECB6AD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714C-3564-6948-494D-4524B87B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5DCA3-6541-6F33-87B2-D0F153179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17EEE-09D3-A593-2BEA-64F31AF75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79CEC-061C-201A-B78F-7EA269F9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61495-C608-9367-52FF-E61C043C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578BB-3A10-9ADE-6D21-8029D449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3CB9-1A89-7FF9-7044-0B9382C4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7EE60-8407-C7A5-3304-4E5D67A6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58B29-8FB9-6F4B-D2C7-26CFECAB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B89A8-F248-7F40-473A-0985A541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122BA-64BF-3458-86BF-EAB3602B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350D3-EAB8-E81A-4C39-4C4BC563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E6520-F58B-0ADD-5E6B-FA6EA99F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1C8B-E393-6796-BFF8-67B3E13B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D4FE-68F6-0E64-5AC0-16B6DFA8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96398-2EA6-9F44-17D4-092CF00C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2BDA-BEAA-09F2-1B67-FE89D9D5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47C1-ECE7-EE03-EB85-2FC614F0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70EDA-D026-8D71-A07C-7A4A6D79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88AE-D13B-F5B7-2E0C-4E858289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4BB65-3F14-3847-4290-C6D18404E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88141-B099-38C3-BD59-09C17A3D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C2D25-1911-F834-CBB2-1BD9BD4A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EED6E-407F-311E-CBDD-2E17BBDB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0FAF-3A3E-F2C1-5632-69FAC55F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23E97-FEF4-791D-8C49-AB25851A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ACE84-1139-6022-DE33-11B687743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E974B-DA69-84C1-E967-6BDE8B594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DB92A-8BC0-BD40-A24E-975FB090E7B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045B-DF92-FDA4-B974-0DB98AC9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2DEE-53E1-16D5-316D-DC74EE8ED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CDCF9-D3AC-2B4D-A0AA-7B5EB6AB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iger outline">
            <a:extLst>
              <a:ext uri="{FF2B5EF4-FFF2-40B4-BE49-F238E27FC236}">
                <a16:creationId xmlns:a16="http://schemas.microsoft.com/office/drawing/2014/main" id="{0088925A-2BA8-A9B8-1F1E-51F7221B8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0952" y="1837629"/>
            <a:ext cx="1794882" cy="17948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87BABE-4298-08D9-1A84-677B0C9B26FA}"/>
              </a:ext>
            </a:extLst>
          </p:cNvPr>
          <p:cNvSpPr/>
          <p:nvPr/>
        </p:nvSpPr>
        <p:spPr>
          <a:xfrm>
            <a:off x="2698393" y="1475070"/>
            <a:ext cx="2520000" cy="252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AEF3C-716D-5A3A-69EC-1465EC705C29}"/>
              </a:ext>
            </a:extLst>
          </p:cNvPr>
          <p:cNvSpPr txBox="1"/>
          <p:nvPr/>
        </p:nvSpPr>
        <p:spPr>
          <a:xfrm>
            <a:off x="3498170" y="417296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x 32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81B37-B1B4-F75D-3CA7-923EBE35BFE9}"/>
              </a:ext>
            </a:extLst>
          </p:cNvPr>
          <p:cNvSpPr/>
          <p:nvPr/>
        </p:nvSpPr>
        <p:spPr>
          <a:xfrm>
            <a:off x="5695592" y="5125461"/>
            <a:ext cx="720000" cy="72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3AE38-8B11-3921-9222-C049C76C9C97}"/>
              </a:ext>
            </a:extLst>
          </p:cNvPr>
          <p:cNvSpPr txBox="1"/>
          <p:nvPr/>
        </p:nvSpPr>
        <p:spPr>
          <a:xfrm>
            <a:off x="3559917" y="1016792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934C9-E54C-CE5A-EF42-FAECF4A7BA07}"/>
              </a:ext>
            </a:extLst>
          </p:cNvPr>
          <p:cNvSpPr txBox="1"/>
          <p:nvPr/>
        </p:nvSpPr>
        <p:spPr>
          <a:xfrm>
            <a:off x="5754744" y="592556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x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2359D-BB8B-C2B4-E849-B23AE3B40A80}"/>
              </a:ext>
            </a:extLst>
          </p:cNvPr>
          <p:cNvSpPr txBox="1"/>
          <p:nvPr/>
        </p:nvSpPr>
        <p:spPr>
          <a:xfrm>
            <a:off x="4891842" y="4683398"/>
            <a:ext cx="232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 filters x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C9463-3CD8-8096-3AC5-37CF24339FF7}"/>
              </a:ext>
            </a:extLst>
          </p:cNvPr>
          <p:cNvSpPr/>
          <p:nvPr/>
        </p:nvSpPr>
        <p:spPr>
          <a:xfrm>
            <a:off x="4714393" y="3491659"/>
            <a:ext cx="504000" cy="50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BB0F6-5892-E720-CAB8-3F773CE446B4}"/>
              </a:ext>
            </a:extLst>
          </p:cNvPr>
          <p:cNvSpPr/>
          <p:nvPr/>
        </p:nvSpPr>
        <p:spPr>
          <a:xfrm>
            <a:off x="6509275" y="1499540"/>
            <a:ext cx="2160000" cy="2160000"/>
          </a:xfrm>
          <a:prstGeom prst="rect">
            <a:avLst/>
          </a:prstGeom>
          <a:solidFill>
            <a:srgbClr val="000000">
              <a:alpha val="50196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DE7FF-03DE-79BE-CE21-EDBA00271C02}"/>
              </a:ext>
            </a:extLst>
          </p:cNvPr>
          <p:cNvSpPr/>
          <p:nvPr/>
        </p:nvSpPr>
        <p:spPr>
          <a:xfrm>
            <a:off x="6661675" y="1651940"/>
            <a:ext cx="2160000" cy="2160000"/>
          </a:xfrm>
          <a:prstGeom prst="rect">
            <a:avLst/>
          </a:prstGeom>
          <a:solidFill>
            <a:srgbClr val="000000">
              <a:alpha val="50196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47B96B-B08E-940C-8AC9-D55C1093903B}"/>
              </a:ext>
            </a:extLst>
          </p:cNvPr>
          <p:cNvSpPr/>
          <p:nvPr/>
        </p:nvSpPr>
        <p:spPr>
          <a:xfrm>
            <a:off x="6814075" y="1804340"/>
            <a:ext cx="2160000" cy="2160000"/>
          </a:xfrm>
          <a:prstGeom prst="rect">
            <a:avLst/>
          </a:prstGeom>
          <a:solidFill>
            <a:srgbClr val="000000">
              <a:alpha val="50196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584BD8-414E-5997-1CFE-A09EE59AB1BC}"/>
              </a:ext>
            </a:extLst>
          </p:cNvPr>
          <p:cNvCxnSpPr>
            <a:cxnSpLocks/>
          </p:cNvCxnSpPr>
          <p:nvPr/>
        </p:nvCxnSpPr>
        <p:spPr>
          <a:xfrm>
            <a:off x="5218393" y="3491659"/>
            <a:ext cx="3603282" cy="32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3D581B-3CC7-1878-3652-4E60EAB7018F}"/>
              </a:ext>
            </a:extLst>
          </p:cNvPr>
          <p:cNvCxnSpPr>
            <a:cxnSpLocks/>
          </p:cNvCxnSpPr>
          <p:nvPr/>
        </p:nvCxnSpPr>
        <p:spPr>
          <a:xfrm flipV="1">
            <a:off x="5228980" y="3853942"/>
            <a:ext cx="3592695" cy="138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99345E-8B26-1473-D067-F59F226B52F6}"/>
              </a:ext>
            </a:extLst>
          </p:cNvPr>
          <p:cNvSpPr txBox="1"/>
          <p:nvPr/>
        </p:nvSpPr>
        <p:spPr>
          <a:xfrm>
            <a:off x="6509275" y="1016792"/>
            <a:ext cx="235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 layers x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5843A-9230-7BC2-68EA-66625BBB5094}"/>
              </a:ext>
            </a:extLst>
          </p:cNvPr>
          <p:cNvSpPr txBox="1"/>
          <p:nvPr/>
        </p:nvSpPr>
        <p:spPr>
          <a:xfrm>
            <a:off x="7433852" y="407485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x 28 </a:t>
            </a:r>
          </a:p>
        </p:txBody>
      </p:sp>
    </p:spTree>
    <p:extLst>
      <p:ext uri="{BB962C8B-B14F-4D97-AF65-F5344CB8AC3E}">
        <p14:creationId xmlns:p14="http://schemas.microsoft.com/office/powerpoint/2010/main" val="35463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Silva</dc:creator>
  <cp:lastModifiedBy>Andrew Silva</cp:lastModifiedBy>
  <cp:revision>5</cp:revision>
  <dcterms:created xsi:type="dcterms:W3CDTF">2024-06-17T18:37:26Z</dcterms:created>
  <dcterms:modified xsi:type="dcterms:W3CDTF">2024-06-17T20:02:49Z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006cc7-c70d-4bd8-a78b-fbf04854936c_Enabled">
    <vt:lpwstr>true</vt:lpwstr>
  </property>
  <property fmtid="{D5CDD505-2E9C-101B-9397-08002B2CF9AE}" pid="3" name="MSIP_Label_19006cc7-c70d-4bd8-a78b-fbf04854936c_SetDate">
    <vt:lpwstr>2024-06-17T18:48:56Z</vt:lpwstr>
  </property>
  <property fmtid="{D5CDD505-2E9C-101B-9397-08002B2CF9AE}" pid="4" name="MSIP_Label_19006cc7-c70d-4bd8-a78b-fbf04854936c_Method">
    <vt:lpwstr>Standard</vt:lpwstr>
  </property>
  <property fmtid="{D5CDD505-2E9C-101B-9397-08002B2CF9AE}" pid="5" name="MSIP_Label_19006cc7-c70d-4bd8-a78b-fbf04854936c_Name">
    <vt:lpwstr>19006cc7-c70d-4bd8-a78b-fbf04854936c</vt:lpwstr>
  </property>
  <property fmtid="{D5CDD505-2E9C-101B-9397-08002B2CF9AE}" pid="6" name="MSIP_Label_19006cc7-c70d-4bd8-a78b-fbf04854936c_SiteId">
    <vt:lpwstr>8e321739-7ad8-452b-9db9-5d4406095d62</vt:lpwstr>
  </property>
  <property fmtid="{D5CDD505-2E9C-101B-9397-08002B2CF9AE}" pid="7" name="MSIP_Label_19006cc7-c70d-4bd8-a78b-fbf04854936c_ActionId">
    <vt:lpwstr>9b1355d4-2a3b-4ee2-882e-15b81e201c90</vt:lpwstr>
  </property>
  <property fmtid="{D5CDD505-2E9C-101B-9397-08002B2CF9AE}" pid="8" name="MSIP_Label_19006cc7-c70d-4bd8-a78b-fbf04854936c_ContentBits">
    <vt:lpwstr>0</vt:lpwstr>
  </property>
</Properties>
</file>