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>
        <p:scale>
          <a:sx n="85" d="100"/>
          <a:sy n="85" d="100"/>
        </p:scale>
        <p:origin x="77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8/11/2023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8/11/2023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8/11/2023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8/11/2023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8/11/2023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8/11/2023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8/11/2023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8/11/2023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Tutorial C - Graph Assistant (CGA)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Manual para </a:t>
            </a:r>
            <a:r>
              <a:rPr lang="en-US" dirty="0" err="1" smtClean="0"/>
              <a:t>uso</a:t>
            </a:r>
            <a:r>
              <a:rPr lang="en-US" dirty="0" smtClean="0"/>
              <a:t> </a:t>
            </a:r>
            <a:r>
              <a:rPr lang="en-US" dirty="0" err="1" smtClean="0"/>
              <a:t>correcto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0836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NI" dirty="0" smtClean="0"/>
              <a:t>Quinto Paso: </a:t>
            </a:r>
            <a:r>
              <a:rPr lang="es-NI" dirty="0" err="1" smtClean="0"/>
              <a:t>Generacion</a:t>
            </a:r>
            <a:endParaRPr lang="es-NI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46111" y="1152983"/>
            <a:ext cx="3169533" cy="4195481"/>
          </a:xfrm>
        </p:spPr>
        <p:txBody>
          <a:bodyPr/>
          <a:lstStyle/>
          <a:p>
            <a:r>
              <a:rPr lang="es-NI" dirty="0" smtClean="0"/>
              <a:t>Si todo </a:t>
            </a:r>
            <a:r>
              <a:rPr lang="es-NI" dirty="0" err="1" smtClean="0"/>
              <a:t>salio</a:t>
            </a:r>
            <a:r>
              <a:rPr lang="es-NI" dirty="0" smtClean="0"/>
              <a:t> bien veras esta ventana que verifica que todo esta correcto, al nuevo archivo llamado “Funciones” se creo en la carpeta “output” donde esta el programa.</a:t>
            </a:r>
            <a:endParaRPr lang="es-NI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5644" y="1528879"/>
            <a:ext cx="3524742" cy="1381318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6023" y="3430540"/>
            <a:ext cx="4473576" cy="330045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3323" y="864351"/>
            <a:ext cx="3360016" cy="2476691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6412088" y="2427111"/>
            <a:ext cx="824089" cy="502297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NI"/>
          </a:p>
        </p:txBody>
      </p:sp>
      <p:sp>
        <p:nvSpPr>
          <p:cNvPr id="8" name="Rectángulo 7"/>
          <p:cNvSpPr/>
          <p:nvPr/>
        </p:nvSpPr>
        <p:spPr>
          <a:xfrm>
            <a:off x="9223022" y="1590051"/>
            <a:ext cx="530577" cy="674829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NI"/>
          </a:p>
        </p:txBody>
      </p:sp>
      <p:sp>
        <p:nvSpPr>
          <p:cNvPr id="9" name="Rectángulo 8"/>
          <p:cNvSpPr/>
          <p:nvPr/>
        </p:nvSpPr>
        <p:spPr>
          <a:xfrm>
            <a:off x="5031059" y="4506700"/>
            <a:ext cx="3108229" cy="357998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NI"/>
          </a:p>
        </p:txBody>
      </p:sp>
      <p:cxnSp>
        <p:nvCxnSpPr>
          <p:cNvPr id="11" name="Conector angular 10"/>
          <p:cNvCxnSpPr>
            <a:stCxn id="7" idx="3"/>
            <a:endCxn id="8" idx="1"/>
          </p:cNvCxnSpPr>
          <p:nvPr/>
        </p:nvCxnSpPr>
        <p:spPr>
          <a:xfrm flipV="1">
            <a:off x="7236177" y="1927466"/>
            <a:ext cx="1986845" cy="750794"/>
          </a:xfrm>
          <a:prstGeom prst="bentConnector3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angular 13"/>
          <p:cNvCxnSpPr>
            <a:stCxn id="8" idx="2"/>
            <a:endCxn id="9" idx="1"/>
          </p:cNvCxnSpPr>
          <p:nvPr/>
        </p:nvCxnSpPr>
        <p:spPr>
          <a:xfrm rot="5400000">
            <a:off x="6049276" y="1246663"/>
            <a:ext cx="2420819" cy="4457252"/>
          </a:xfrm>
          <a:prstGeom prst="bentConnector4">
            <a:avLst>
              <a:gd name="adj1" fmla="val 46303"/>
              <a:gd name="adj2" fmla="val 105129"/>
            </a:avLst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8359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NI" dirty="0"/>
              <a:t>Quinto Paso: </a:t>
            </a:r>
            <a:r>
              <a:rPr lang="es-NI" dirty="0" err="1"/>
              <a:t>Generacion</a:t>
            </a:r>
            <a:endParaRPr lang="es-NI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46111" y="1152983"/>
            <a:ext cx="3276777" cy="4195481"/>
          </a:xfrm>
        </p:spPr>
        <p:txBody>
          <a:bodyPr/>
          <a:lstStyle/>
          <a:p>
            <a:r>
              <a:rPr lang="es-NI" dirty="0" smtClean="0"/>
              <a:t>El programa soporta </a:t>
            </a:r>
            <a:r>
              <a:rPr lang="es-NI" dirty="0" err="1" smtClean="0"/>
              <a:t>multiples</a:t>
            </a:r>
            <a:r>
              <a:rPr lang="es-NI" dirty="0" smtClean="0"/>
              <a:t> arreglos en un mismo archivo de arreglos, esto generara una función por cada arreglo en el archivo</a:t>
            </a:r>
            <a:endParaRPr lang="es-NI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2888" y="1152983"/>
            <a:ext cx="3969120" cy="4164438"/>
          </a:xfrm>
          <a:prstGeom prst="rect">
            <a:avLst/>
          </a:prstGeom>
        </p:spPr>
      </p:pic>
      <p:sp>
        <p:nvSpPr>
          <p:cNvPr id="5" name="Marcador de contenido 2"/>
          <p:cNvSpPr txBox="1">
            <a:spLocks/>
          </p:cNvSpPr>
          <p:nvPr/>
        </p:nvSpPr>
        <p:spPr>
          <a:xfrm>
            <a:off x="8000822" y="1152983"/>
            <a:ext cx="3276777" cy="37859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s-NI" dirty="0" smtClean="0"/>
              <a:t>Como se puede apreciar, hay 2 funciones, ya que en el archivo de arreglos </a:t>
            </a:r>
            <a:r>
              <a:rPr lang="es-NI" dirty="0" err="1" smtClean="0"/>
              <a:t>existian</a:t>
            </a:r>
            <a:r>
              <a:rPr lang="es-NI" dirty="0" smtClean="0"/>
              <a:t> 2 figuras </a:t>
            </a:r>
            <a:r>
              <a:rPr lang="es-NI" dirty="0"/>
              <a:t>en un principio</a:t>
            </a:r>
            <a:r>
              <a:rPr lang="es-NI" dirty="0" smtClean="0"/>
              <a:t> (poli1 y poli2) las funciones se generan con el nombre que tenían los arreglos originalmente</a:t>
            </a:r>
            <a:endParaRPr lang="es-NI" dirty="0"/>
          </a:p>
        </p:txBody>
      </p:sp>
    </p:spTree>
    <p:extLst>
      <p:ext uri="{BB962C8B-B14F-4D97-AF65-F5344CB8AC3E}">
        <p14:creationId xmlns:p14="http://schemas.microsoft.com/office/powerpoint/2010/main" val="41357937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NI" dirty="0" smtClean="0"/>
              <a:t>Sexto Paso: Añadir a C</a:t>
            </a:r>
            <a:endParaRPr lang="es-NI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46111" y="1152983"/>
            <a:ext cx="3050999" cy="4195481"/>
          </a:xfrm>
        </p:spPr>
        <p:txBody>
          <a:bodyPr/>
          <a:lstStyle/>
          <a:p>
            <a:r>
              <a:rPr lang="es-NI" dirty="0" smtClean="0"/>
              <a:t>Ahora debemos copiar y pegar la función deseada en el programa C que estamos trabajando</a:t>
            </a:r>
          </a:p>
          <a:p>
            <a:endParaRPr lang="es-NI" dirty="0"/>
          </a:p>
          <a:p>
            <a:r>
              <a:rPr lang="es-NI" dirty="0" smtClean="0"/>
              <a:t>En este caso, usaremos “poli1”</a:t>
            </a:r>
            <a:endParaRPr lang="es-NI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9846" y="1152982"/>
            <a:ext cx="6724910" cy="4375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7501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NI" dirty="0" smtClean="0"/>
              <a:t>Séptimo Paso: Graficar y Animar</a:t>
            </a:r>
            <a:endParaRPr lang="es-NI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46111" y="1152983"/>
            <a:ext cx="2881666" cy="5705017"/>
          </a:xfrm>
        </p:spPr>
        <p:txBody>
          <a:bodyPr>
            <a:normAutofit/>
          </a:bodyPr>
          <a:lstStyle/>
          <a:p>
            <a:r>
              <a:rPr lang="es-NI" dirty="0" smtClean="0"/>
              <a:t>La función espera 3 parámetros: </a:t>
            </a:r>
          </a:p>
          <a:p>
            <a:r>
              <a:rPr lang="es-NI" dirty="0"/>
              <a:t>(</a:t>
            </a:r>
            <a:r>
              <a:rPr lang="es-NI" dirty="0" smtClean="0"/>
              <a:t>x, y, color)</a:t>
            </a:r>
          </a:p>
          <a:p>
            <a:r>
              <a:rPr lang="es-NI" dirty="0" smtClean="0"/>
              <a:t>Las coordenadas de </a:t>
            </a:r>
            <a:r>
              <a:rPr lang="es-NI" dirty="0" err="1" smtClean="0"/>
              <a:t>graficacion</a:t>
            </a:r>
            <a:r>
              <a:rPr lang="es-NI" dirty="0" smtClean="0"/>
              <a:t> y el color de la figura, con este simple programa probaremos que todo </a:t>
            </a:r>
            <a:r>
              <a:rPr lang="es-NI" dirty="0" err="1" smtClean="0"/>
              <a:t>salio</a:t>
            </a:r>
            <a:r>
              <a:rPr lang="es-NI" dirty="0" smtClean="0"/>
              <a:t> bien</a:t>
            </a:r>
          </a:p>
          <a:p>
            <a:pPr marL="0" indent="0">
              <a:buNone/>
            </a:pPr>
            <a:endParaRPr lang="es-NI" dirty="0" smtClean="0"/>
          </a:p>
          <a:p>
            <a:r>
              <a:rPr lang="es-NI" dirty="0" smtClean="0"/>
              <a:t>Ten en cuenta que (100, 100) se ubica en el punto rosado que coloque.</a:t>
            </a:r>
            <a:endParaRPr lang="es-NI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0971" y="1152983"/>
            <a:ext cx="3791479" cy="2267266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0971" y="3576108"/>
            <a:ext cx="3791479" cy="3070400"/>
          </a:xfrm>
          <a:prstGeom prst="rect">
            <a:avLst/>
          </a:prstGeom>
        </p:spPr>
      </p:pic>
      <p:sp>
        <p:nvSpPr>
          <p:cNvPr id="7" name="Marcador de contenido 2"/>
          <p:cNvSpPr txBox="1">
            <a:spLocks/>
          </p:cNvSpPr>
          <p:nvPr/>
        </p:nvSpPr>
        <p:spPr>
          <a:xfrm>
            <a:off x="7625644" y="3576108"/>
            <a:ext cx="2881666" cy="28924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s-NI" dirty="0" smtClean="0"/>
              <a:t>Como se puede apreciar, la figura ha sido dibujada en las coordenadas (100,100) con color Blanco</a:t>
            </a:r>
          </a:p>
        </p:txBody>
      </p:sp>
      <p:sp>
        <p:nvSpPr>
          <p:cNvPr id="8" name="Elipse 7"/>
          <p:cNvSpPr/>
          <p:nvPr/>
        </p:nvSpPr>
        <p:spPr>
          <a:xfrm>
            <a:off x="4249473" y="4237655"/>
            <a:ext cx="67733" cy="628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NI"/>
          </a:p>
        </p:txBody>
      </p:sp>
      <p:sp>
        <p:nvSpPr>
          <p:cNvPr id="9" name="CuadroTexto 8"/>
          <p:cNvSpPr txBox="1"/>
          <p:nvPr/>
        </p:nvSpPr>
        <p:spPr>
          <a:xfrm>
            <a:off x="3924321" y="3958685"/>
            <a:ext cx="7857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NI" sz="1000" dirty="0" smtClean="0">
                <a:solidFill>
                  <a:schemeClr val="accent6">
                    <a:lumMod val="75000"/>
                  </a:schemeClr>
                </a:solidFill>
              </a:rPr>
              <a:t>(100, 100)</a:t>
            </a:r>
            <a:endParaRPr lang="es-NI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4973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NI" dirty="0"/>
              <a:t>Séptimo Paso: Graficar y Animar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46111" y="1152983"/>
            <a:ext cx="2870376" cy="4155971"/>
          </a:xfrm>
        </p:spPr>
        <p:txBody>
          <a:bodyPr/>
          <a:lstStyle/>
          <a:p>
            <a:r>
              <a:rPr lang="es-NI" dirty="0" smtClean="0"/>
              <a:t>Ahora, con un simple “</a:t>
            </a:r>
            <a:r>
              <a:rPr lang="es-NI" dirty="0" err="1" smtClean="0"/>
              <a:t>for</a:t>
            </a:r>
            <a:r>
              <a:rPr lang="es-NI" dirty="0" smtClean="0"/>
              <a:t>” podemos animar la figura, aquí tienes un ejemplo, pruébalo por ti mismo.</a:t>
            </a:r>
            <a:endParaRPr lang="es-NI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1102" y="1152983"/>
            <a:ext cx="4629796" cy="3677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6301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Gracias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usar</a:t>
            </a:r>
            <a:r>
              <a:rPr lang="en-US" dirty="0" smtClean="0"/>
              <a:t> CGA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1623420"/>
          </a:xfrm>
        </p:spPr>
        <p:txBody>
          <a:bodyPr>
            <a:normAutofit/>
          </a:bodyPr>
          <a:lstStyle/>
          <a:p>
            <a:r>
              <a:rPr lang="en-US" dirty="0" smtClean="0"/>
              <a:t>Fin del manual de </a:t>
            </a:r>
            <a:r>
              <a:rPr lang="en-US" dirty="0" err="1" smtClean="0"/>
              <a:t>usuario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Dorian Gabriel Bonilla Gutierrez 2021-0110U 11/</a:t>
            </a:r>
            <a:r>
              <a:rPr lang="en-US" dirty="0" err="1" smtClean="0"/>
              <a:t>agosto</a:t>
            </a:r>
            <a:r>
              <a:rPr lang="en-US" dirty="0" smtClean="0"/>
              <a:t>/2023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7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3223" y="1254229"/>
            <a:ext cx="10450866" cy="4254749"/>
          </a:xfrm>
        </p:spPr>
        <p:txBody>
          <a:bodyPr/>
          <a:lstStyle/>
          <a:p>
            <a:r>
              <a:rPr lang="en-US" dirty="0" smtClean="0"/>
              <a:t>Disclaimer: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Este tutorial </a:t>
            </a:r>
            <a:r>
              <a:rPr lang="es-NI" dirty="0" err="1" smtClean="0"/>
              <a:t>asumira</a:t>
            </a:r>
            <a:r>
              <a:rPr lang="en-US" dirty="0" smtClean="0"/>
              <a:t> que </a:t>
            </a:r>
            <a:r>
              <a:rPr lang="en-US" dirty="0" err="1" smtClean="0"/>
              <a:t>ya</a:t>
            </a:r>
            <a:r>
              <a:rPr lang="en-US" dirty="0" smtClean="0"/>
              <a:t> </a:t>
            </a:r>
            <a:r>
              <a:rPr lang="en-US" dirty="0" err="1" smtClean="0"/>
              <a:t>conoces</a:t>
            </a:r>
            <a:r>
              <a:rPr lang="en-US" dirty="0" smtClean="0"/>
              <a:t> y </a:t>
            </a:r>
            <a:r>
              <a:rPr lang="es-NI" noProof="1" smtClean="0"/>
              <a:t>sabes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utilizar</a:t>
            </a:r>
            <a:r>
              <a:rPr lang="en-US" dirty="0" smtClean="0"/>
              <a:t> la </a:t>
            </a:r>
            <a:r>
              <a:rPr lang="en-US" dirty="0" err="1" smtClean="0"/>
              <a:t>herramienta</a:t>
            </a:r>
            <a:r>
              <a:rPr lang="en-US" dirty="0" smtClean="0"/>
              <a:t> </a:t>
            </a:r>
            <a:r>
              <a:rPr lang="en-US" dirty="0" err="1" smtClean="0"/>
              <a:t>CalPoly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614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NI" noProof="1" smtClean="0"/>
              <a:t>Dibujo</a:t>
            </a:r>
            <a:r>
              <a:rPr lang="en-US" dirty="0" smtClean="0"/>
              <a:t> de un </a:t>
            </a:r>
            <a:r>
              <a:rPr lang="en-US" dirty="0" err="1" smtClean="0"/>
              <a:t>arreglo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1382571"/>
            <a:ext cx="6047999" cy="4700731"/>
          </a:xfrm>
          <a:prstGeom prst="rect">
            <a:avLst/>
          </a:prstGeom>
        </p:spPr>
      </p:pic>
      <p:sp>
        <p:nvSpPr>
          <p:cNvPr id="5" name="Marcador de contenido 2"/>
          <p:cNvSpPr>
            <a:spLocks noGrp="1"/>
          </p:cNvSpPr>
          <p:nvPr>
            <p:ph idx="1"/>
          </p:nvPr>
        </p:nvSpPr>
        <p:spPr>
          <a:xfrm>
            <a:off x="6950072" y="1382571"/>
            <a:ext cx="2844799" cy="4700731"/>
          </a:xfrm>
        </p:spPr>
        <p:txBody>
          <a:bodyPr/>
          <a:lstStyle/>
          <a:p>
            <a:r>
              <a:rPr lang="en-US" dirty="0" err="1" smtClean="0"/>
              <a:t>Esta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la </a:t>
            </a:r>
            <a:r>
              <a:rPr lang="en-US" dirty="0" err="1" smtClean="0"/>
              <a:t>figura</a:t>
            </a:r>
            <a:r>
              <a:rPr lang="en-US" dirty="0" smtClean="0"/>
              <a:t> que </a:t>
            </a:r>
            <a:r>
              <a:rPr lang="en-US" dirty="0" err="1" smtClean="0"/>
              <a:t>deseamos</a:t>
            </a:r>
            <a:r>
              <a:rPr lang="en-US" dirty="0" smtClean="0"/>
              <a:t> </a:t>
            </a:r>
            <a:r>
              <a:rPr lang="en-US" dirty="0" err="1" smtClean="0"/>
              <a:t>convertir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funcion</a:t>
            </a:r>
            <a:r>
              <a:rPr lang="en-US" dirty="0" smtClean="0"/>
              <a:t> </a:t>
            </a:r>
            <a:r>
              <a:rPr lang="en-US" dirty="0" err="1" smtClean="0"/>
              <a:t>dibujable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cualquier</a:t>
            </a:r>
            <a:r>
              <a:rPr lang="en-US" dirty="0" smtClean="0"/>
              <a:t> </a:t>
            </a:r>
            <a:r>
              <a:rPr lang="en-US" dirty="0" err="1" smtClean="0"/>
              <a:t>coordenada</a:t>
            </a:r>
            <a:r>
              <a:rPr lang="en-US" dirty="0" smtClean="0"/>
              <a:t>, el </a:t>
            </a:r>
            <a:r>
              <a:rPr lang="en-US" dirty="0" err="1" smtClean="0"/>
              <a:t>arreglo</a:t>
            </a:r>
            <a:r>
              <a:rPr lang="en-US" dirty="0" smtClean="0"/>
              <a:t> </a:t>
            </a:r>
            <a:r>
              <a:rPr lang="en-US" dirty="0" err="1" smtClean="0"/>
              <a:t>tiene</a:t>
            </a:r>
            <a:r>
              <a:rPr lang="en-US" dirty="0" smtClean="0"/>
              <a:t> la </a:t>
            </a:r>
            <a:r>
              <a:rPr lang="en-US" dirty="0" err="1" smtClean="0"/>
              <a:t>siguiente</a:t>
            </a:r>
            <a:r>
              <a:rPr lang="en-US" dirty="0" smtClean="0"/>
              <a:t> </a:t>
            </a:r>
            <a:r>
              <a:rPr lang="en-US" dirty="0" err="1" smtClean="0"/>
              <a:t>estructura</a:t>
            </a:r>
            <a:r>
              <a:rPr lang="en-US" dirty="0" smtClean="0"/>
              <a:t>:</a:t>
            </a:r>
            <a:endParaRPr lang="en-U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5294" y="4331001"/>
            <a:ext cx="1914353" cy="2193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605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158044"/>
            <a:ext cx="9404723" cy="1400530"/>
          </a:xfrm>
        </p:spPr>
        <p:txBody>
          <a:bodyPr/>
          <a:lstStyle/>
          <a:p>
            <a:r>
              <a:rPr lang="es-NI" dirty="0" smtClean="0"/>
              <a:t>Primer Paso: Archivo de Arreglos</a:t>
            </a:r>
            <a:endParaRPr lang="es-NI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46111" y="1251407"/>
            <a:ext cx="3096155" cy="4155971"/>
          </a:xfrm>
        </p:spPr>
        <p:txBody>
          <a:bodyPr/>
          <a:lstStyle/>
          <a:p>
            <a:r>
              <a:rPr lang="es-NI" dirty="0" smtClean="0"/>
              <a:t>El archivo de arreglos que emite </a:t>
            </a:r>
            <a:r>
              <a:rPr lang="es-NI" dirty="0" err="1" smtClean="0"/>
              <a:t>Calpoly</a:t>
            </a:r>
            <a:r>
              <a:rPr lang="es-NI" dirty="0" smtClean="0"/>
              <a:t> no debe haber sido modificado por nosotros de ninguna manera, ya que si se encuentra un error, el archivo final estará </a:t>
            </a:r>
            <a:r>
              <a:rPr lang="es-NI" dirty="0" err="1" smtClean="0"/>
              <a:t>vacio</a:t>
            </a:r>
            <a:r>
              <a:rPr lang="es-NI" dirty="0" smtClean="0"/>
              <a:t>.</a:t>
            </a:r>
            <a:endParaRPr lang="es-NI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4648" y="1251407"/>
            <a:ext cx="2403316" cy="2650232"/>
          </a:xfrm>
          <a:prstGeom prst="rect">
            <a:avLst/>
          </a:prstGeom>
        </p:spPr>
      </p:pic>
      <p:sp>
        <p:nvSpPr>
          <p:cNvPr id="6" name="Marcador de contenido 2"/>
          <p:cNvSpPr txBox="1">
            <a:spLocks/>
          </p:cNvSpPr>
          <p:nvPr/>
        </p:nvSpPr>
        <p:spPr>
          <a:xfrm>
            <a:off x="7650347" y="1251407"/>
            <a:ext cx="3096155" cy="41559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s-NI" dirty="0" smtClean="0"/>
              <a:t>En este caso, nuestro archivo se llama “output.txt” y esta ubicado en el escritorio.</a:t>
            </a:r>
            <a:endParaRPr lang="es-NI" dirty="0"/>
          </a:p>
        </p:txBody>
      </p:sp>
    </p:spTree>
    <p:extLst>
      <p:ext uri="{BB962C8B-B14F-4D97-AF65-F5344CB8AC3E}">
        <p14:creationId xmlns:p14="http://schemas.microsoft.com/office/powerpoint/2010/main" val="4255841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NI" dirty="0" smtClean="0"/>
              <a:t>Segundo Paso: Abriendo CGA</a:t>
            </a:r>
            <a:endParaRPr lang="es-NI" dirty="0"/>
          </a:p>
        </p:txBody>
      </p:sp>
      <p:sp>
        <p:nvSpPr>
          <p:cNvPr id="4" name="Marcador de contenido 2"/>
          <p:cNvSpPr>
            <a:spLocks noGrp="1"/>
          </p:cNvSpPr>
          <p:nvPr>
            <p:ph idx="1"/>
          </p:nvPr>
        </p:nvSpPr>
        <p:spPr>
          <a:xfrm>
            <a:off x="646111" y="1430812"/>
            <a:ext cx="3096155" cy="4155971"/>
          </a:xfrm>
        </p:spPr>
        <p:txBody>
          <a:bodyPr/>
          <a:lstStyle/>
          <a:p>
            <a:r>
              <a:rPr lang="es-NI" dirty="0" smtClean="0"/>
              <a:t>El programa se llama “CGA.exe”, no es necesario abrirlo con permisos de administrador, pero asegúrate que el archivo de arreglos esta en una ubicación que el programa pueda acceder</a:t>
            </a:r>
            <a:endParaRPr lang="es-NI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2386" y="1430812"/>
            <a:ext cx="5267347" cy="3879464"/>
          </a:xfrm>
          <a:prstGeom prst="rect">
            <a:avLst/>
          </a:prstGeom>
        </p:spPr>
      </p:pic>
      <p:sp>
        <p:nvSpPr>
          <p:cNvPr id="9" name="Rectángulo 8"/>
          <p:cNvSpPr/>
          <p:nvPr/>
        </p:nvSpPr>
        <p:spPr>
          <a:xfrm>
            <a:off x="7428089" y="2599628"/>
            <a:ext cx="891822" cy="982133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2995262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28377" cy="1400530"/>
          </a:xfrm>
        </p:spPr>
        <p:txBody>
          <a:bodyPr/>
          <a:lstStyle/>
          <a:p>
            <a:r>
              <a:rPr lang="es-NI" dirty="0" smtClean="0"/>
              <a:t>Tercer Paso: Selección de Archivo</a:t>
            </a:r>
            <a:endParaRPr lang="es-NI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46111" y="1152983"/>
            <a:ext cx="2921178" cy="4043082"/>
          </a:xfrm>
        </p:spPr>
        <p:txBody>
          <a:bodyPr/>
          <a:lstStyle/>
          <a:p>
            <a:r>
              <a:rPr lang="es-NI" dirty="0" smtClean="0"/>
              <a:t>Al abrir el programa aparecerá esta ventana, ahora hay que escoger el archivo de arreglos que queremos convertir en funciones</a:t>
            </a:r>
            <a:endParaRPr lang="es-NI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8807" y="1351609"/>
            <a:ext cx="4772691" cy="3115110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4173974" y="2766814"/>
            <a:ext cx="1952978" cy="641244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NI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8139" y="3977289"/>
            <a:ext cx="4629708" cy="2776641"/>
          </a:xfrm>
          <a:prstGeom prst="rect">
            <a:avLst/>
          </a:prstGeom>
        </p:spPr>
      </p:pic>
      <p:sp>
        <p:nvSpPr>
          <p:cNvPr id="8" name="Rectángulo 7"/>
          <p:cNvSpPr/>
          <p:nvPr/>
        </p:nvSpPr>
        <p:spPr>
          <a:xfrm>
            <a:off x="8827911" y="5365609"/>
            <a:ext cx="819948" cy="893583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NI"/>
          </a:p>
        </p:txBody>
      </p:sp>
      <p:sp>
        <p:nvSpPr>
          <p:cNvPr id="12" name="Rectángulo 11"/>
          <p:cNvSpPr/>
          <p:nvPr/>
        </p:nvSpPr>
        <p:spPr>
          <a:xfrm>
            <a:off x="10549116" y="6462391"/>
            <a:ext cx="705905" cy="291539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NI"/>
          </a:p>
        </p:txBody>
      </p:sp>
      <p:cxnSp>
        <p:nvCxnSpPr>
          <p:cNvPr id="14" name="Conector angular 13"/>
          <p:cNvCxnSpPr>
            <a:stCxn id="6" idx="1"/>
            <a:endCxn id="8" idx="1"/>
          </p:cNvCxnSpPr>
          <p:nvPr/>
        </p:nvCxnSpPr>
        <p:spPr>
          <a:xfrm rot="10800000" flipH="1" flipV="1">
            <a:off x="4173973" y="3087435"/>
            <a:ext cx="4653937" cy="2724965"/>
          </a:xfrm>
          <a:prstGeom prst="bentConnector3">
            <a:avLst>
              <a:gd name="adj1" fmla="val -4912"/>
            </a:avLst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angular 17"/>
          <p:cNvCxnSpPr>
            <a:stCxn id="8" idx="3"/>
            <a:endCxn id="12" idx="0"/>
          </p:cNvCxnSpPr>
          <p:nvPr/>
        </p:nvCxnSpPr>
        <p:spPr>
          <a:xfrm>
            <a:off x="9647859" y="5812401"/>
            <a:ext cx="1254210" cy="649990"/>
          </a:xfrm>
          <a:prstGeom prst="bentConnector2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596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NI" dirty="0" smtClean="0"/>
              <a:t>Tercer Paso: Selección de Archivo</a:t>
            </a:r>
            <a:endParaRPr lang="es-NI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46110" y="1152983"/>
            <a:ext cx="2605089" cy="4195481"/>
          </a:xfrm>
        </p:spPr>
        <p:txBody>
          <a:bodyPr/>
          <a:lstStyle/>
          <a:p>
            <a:r>
              <a:rPr lang="es-NI" dirty="0" smtClean="0"/>
              <a:t>La ruta se colocara en este recuadro, también puedes especificarla de manera manual si la tienes copiada.</a:t>
            </a:r>
            <a:endParaRPr lang="es-NI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9908" y="1638405"/>
            <a:ext cx="4782217" cy="3086531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7191022" y="2901243"/>
            <a:ext cx="1535290" cy="711201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20377387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NI" dirty="0" smtClean="0"/>
              <a:t>Cuarto paso: Nombre</a:t>
            </a:r>
            <a:endParaRPr lang="es-NI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46111" y="1152983"/>
            <a:ext cx="3107444" cy="4195481"/>
          </a:xfrm>
        </p:spPr>
        <p:txBody>
          <a:bodyPr/>
          <a:lstStyle/>
          <a:p>
            <a:r>
              <a:rPr lang="es-NI" dirty="0" smtClean="0"/>
              <a:t>Ahora debemos especificar el nombre del archivo resultante, yo escogeré “Funciones”, pero puedes llamarlo como quieras</a:t>
            </a:r>
            <a:endParaRPr lang="es-NI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093" y="1299738"/>
            <a:ext cx="4753638" cy="3096057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7349066" y="3127022"/>
            <a:ext cx="1535290" cy="632178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11349624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NI" dirty="0" smtClean="0"/>
              <a:t>Quinto Paso: </a:t>
            </a:r>
            <a:r>
              <a:rPr lang="es-NI" dirty="0" err="1" smtClean="0"/>
              <a:t>Generacion</a:t>
            </a:r>
            <a:endParaRPr lang="es-NI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46111" y="1152983"/>
            <a:ext cx="2701044" cy="4195481"/>
          </a:xfrm>
        </p:spPr>
        <p:txBody>
          <a:bodyPr/>
          <a:lstStyle/>
          <a:p>
            <a:r>
              <a:rPr lang="es-NI" dirty="0" smtClean="0"/>
              <a:t>En este punto, ya podemos generar el archivo, al dar </a:t>
            </a:r>
            <a:r>
              <a:rPr lang="es-NI" dirty="0" err="1" smtClean="0"/>
              <a:t>click</a:t>
            </a:r>
            <a:r>
              <a:rPr lang="es-NI" dirty="0" smtClean="0"/>
              <a:t> en el botón “Generar” nos preguntara si la sintaxis dentro del archivo de arreglos es correcta, si lo es, puedes presionar la opción “Si”</a:t>
            </a:r>
            <a:endParaRPr lang="es-NI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9569" y="4384379"/>
            <a:ext cx="3543795" cy="1724266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3602" y="1152983"/>
            <a:ext cx="4782217" cy="3124636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5068709" y="1727201"/>
            <a:ext cx="2032002" cy="713070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NI"/>
          </a:p>
        </p:txBody>
      </p:sp>
      <p:sp>
        <p:nvSpPr>
          <p:cNvPr id="7" name="Rectángulo 6"/>
          <p:cNvSpPr/>
          <p:nvPr/>
        </p:nvSpPr>
        <p:spPr>
          <a:xfrm>
            <a:off x="8748889" y="5689600"/>
            <a:ext cx="912263" cy="338666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NI"/>
          </a:p>
        </p:txBody>
      </p:sp>
      <p:cxnSp>
        <p:nvCxnSpPr>
          <p:cNvPr id="9" name="Conector angular 8"/>
          <p:cNvCxnSpPr>
            <a:stCxn id="6" idx="3"/>
            <a:endCxn id="7" idx="0"/>
          </p:cNvCxnSpPr>
          <p:nvPr/>
        </p:nvCxnSpPr>
        <p:spPr>
          <a:xfrm>
            <a:off x="7100711" y="2083736"/>
            <a:ext cx="2104310" cy="3605864"/>
          </a:xfrm>
          <a:prstGeom prst="bentConnector2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48377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79</TotalTime>
  <Words>512</Words>
  <Application>Microsoft Office PowerPoint</Application>
  <PresentationFormat>Panorámica</PresentationFormat>
  <Paragraphs>41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9" baseType="lpstr">
      <vt:lpstr>Arial</vt:lpstr>
      <vt:lpstr>Century Gothic</vt:lpstr>
      <vt:lpstr>Wingdings 3</vt:lpstr>
      <vt:lpstr>Ion</vt:lpstr>
      <vt:lpstr>Tutorial C - Graph Assistant (CGA)</vt:lpstr>
      <vt:lpstr>Disclaimer:  Este tutorial asumira que ya conoces y sabes como utilizar la herramienta CalPoly.</vt:lpstr>
      <vt:lpstr>Dibujo de un arreglo</vt:lpstr>
      <vt:lpstr>Primer Paso: Archivo de Arreglos</vt:lpstr>
      <vt:lpstr>Segundo Paso: Abriendo CGA</vt:lpstr>
      <vt:lpstr>Tercer Paso: Selección de Archivo</vt:lpstr>
      <vt:lpstr>Tercer Paso: Selección de Archivo</vt:lpstr>
      <vt:lpstr>Cuarto paso: Nombre</vt:lpstr>
      <vt:lpstr>Quinto Paso: Generacion</vt:lpstr>
      <vt:lpstr>Quinto Paso: Generacion</vt:lpstr>
      <vt:lpstr>Quinto Paso: Generacion</vt:lpstr>
      <vt:lpstr>Sexto Paso: Añadir a C</vt:lpstr>
      <vt:lpstr>Séptimo Paso: Graficar y Animar</vt:lpstr>
      <vt:lpstr>Séptimo Paso: Graficar y Animar</vt:lpstr>
      <vt:lpstr>Gracias por usar CGA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Tutorial C - Graph Assistant (CGA)</dc:title>
  <dc:creator>Windows 10 MiniOs</dc:creator>
  <cp:lastModifiedBy>Windows 10 MiniOs</cp:lastModifiedBy>
  <cp:revision>8</cp:revision>
  <dcterms:created xsi:type="dcterms:W3CDTF">2023-08-12T01:06:36Z</dcterms:created>
  <dcterms:modified xsi:type="dcterms:W3CDTF">2023-08-12T02:26:13Z</dcterms:modified>
</cp:coreProperties>
</file>