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8"/>
  </p:notesMasterIdLst>
  <p:sldIdLst>
    <p:sldId id="256" r:id="rId2"/>
    <p:sldId id="280" r:id="rId3"/>
    <p:sldId id="278" r:id="rId4"/>
    <p:sldId id="279" r:id="rId5"/>
    <p:sldId id="257" r:id="rId6"/>
    <p:sldId id="277" r:id="rId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736930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214423"/>
            <a:ext cx="7772400" cy="2386028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>
            <a:normAutofit/>
          </a:bodyPr>
          <a:lstStyle>
            <a:lvl1pPr>
              <a:defRPr sz="5400" b="1" i="0" cap="none" spc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86050" y="3886200"/>
            <a:ext cx="5643602" cy="1752600"/>
          </a:xfrm>
        </p:spPr>
        <p:txBody>
          <a:bodyPr/>
          <a:lstStyle>
            <a:lvl1pPr marL="0" indent="0" algn="r">
              <a:buNone/>
              <a:defRPr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7E71-4607-430A-B389-9ED9A1B2DAEB}" type="datetime1">
              <a:rPr lang="ru-RU" smtClean="0"/>
              <a:pPr/>
              <a:t>25.05.2015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96118" y="6356351"/>
            <a:ext cx="2133600" cy="365125"/>
          </a:xfrm>
        </p:spPr>
        <p:txBody>
          <a:bodyPr/>
          <a:lstStyle>
            <a:lvl1pPr>
              <a:defRPr sz="1800"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8" name="Прямоугольник 7"/>
          <p:cNvSpPr/>
          <p:nvPr/>
        </p:nvSpPr>
        <p:spPr>
          <a:xfrm>
            <a:off x="0" y="5357826"/>
            <a:ext cx="857224" cy="150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9D15-7380-4C26-96E0-9B1BBDFF7322}" type="datetime1">
              <a:rPr lang="ru-RU" smtClean="0"/>
              <a:pPr/>
              <a:t>25.05.2015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A5B2-BA38-4EE0-999B-7950D2CF6D58}" type="datetime1">
              <a:rPr lang="ru-RU" smtClean="0"/>
              <a:pPr/>
              <a:t>25.05.2015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Заголовок, текст и кли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838200" y="21336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Клип 3"/>
          <p:cNvSpPr>
            <a:spLocks noGrp="1"/>
          </p:cNvSpPr>
          <p:nvPr>
            <p:ph type="clipArt" sz="half" idx="2"/>
          </p:nvPr>
        </p:nvSpPr>
        <p:spPr>
          <a:xfrm>
            <a:off x="4800600" y="2133600"/>
            <a:ext cx="38100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  <a:endParaRPr lang="ru-RU" noProof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Заголовок, клип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Клип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2" y="6333133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42853"/>
            <a:ext cx="8280920" cy="725471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62880" y="1214421"/>
            <a:ext cx="8085584" cy="50720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323528" y="1000108"/>
            <a:ext cx="864096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D171F-4BCE-4F43-919F-C8B2A987F77E}" type="datetime1">
              <a:rPr lang="ru-RU" smtClean="0"/>
              <a:pPr/>
              <a:t>25.05.2015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6796118" y="6356351"/>
            <a:ext cx="2133600" cy="365125"/>
          </a:xfrm>
        </p:spPr>
        <p:txBody>
          <a:bodyPr/>
          <a:lstStyle>
            <a:lvl1pPr>
              <a:defRPr sz="1800"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00307"/>
            <a:ext cx="7772400" cy="1906595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206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C828-2640-4903-A1F2-55F606B295B8}" type="datetime1">
              <a:rPr lang="ru-RU" smtClean="0"/>
              <a:pPr/>
              <a:t>25.05.2015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96118" y="6356351"/>
            <a:ext cx="2133600" cy="365125"/>
          </a:xfrm>
        </p:spPr>
        <p:txBody>
          <a:bodyPr/>
          <a:lstStyle>
            <a:lvl1pPr>
              <a:defRPr sz="1800"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Заголовок 1"/>
          <p:cNvSpPr>
            <a:spLocks noGrp="1"/>
          </p:cNvSpPr>
          <p:nvPr>
            <p:ph type="ctrTitle"/>
          </p:nvPr>
        </p:nvSpPr>
        <p:spPr>
          <a:xfrm>
            <a:off x="714348" y="928672"/>
            <a:ext cx="7772400" cy="1470025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>
              <a:defRPr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E9F1-AA67-44B2-9D35-E6200C53E0D6}" type="datetime1">
              <a:rPr lang="ru-RU" smtClean="0"/>
              <a:pPr/>
              <a:t>25.05.2015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0536-F68A-49D1-B60A-F75087F3F0C6}" type="datetime1">
              <a:rPr lang="ru-RU" smtClean="0"/>
              <a:pPr/>
              <a:t>25.05.2015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02EC-A642-4C67-8872-79E492196B5A}" type="datetime1">
              <a:rPr lang="ru-RU" smtClean="0"/>
              <a:pPr/>
              <a:t>25.05.2015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A261-A831-46A0-B065-2DB1BB7D82DE}" type="datetime1">
              <a:rPr lang="ru-RU" smtClean="0"/>
              <a:pPr/>
              <a:t>25.05.2015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2121-A704-44E6-B0A7-5AE4F7024E26}" type="datetime1">
              <a:rPr lang="ru-RU" smtClean="0"/>
              <a:pPr/>
              <a:t>25.05.2015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07AD-6244-4A25-AECE-57D7D6415986}" type="datetime1">
              <a:rPr lang="ru-RU" smtClean="0"/>
              <a:pPr/>
              <a:t>25.05.2015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300BC-6F28-4424-A3D0-C76EDBAAD904}" type="datetime1">
              <a:rPr lang="ru-RU" smtClean="0"/>
              <a:pPr/>
              <a:t>25.05.2015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060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605069"/>
            <a:ext cx="619800" cy="1136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ladimir.p.polyakov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rxaos-edu/lecture-java-sw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colibri.com/428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rxaos/jetty-exampl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post/248541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rxaos/beakers" TargetMode="External"/><Relationship Id="rId4" Type="http://schemas.openxmlformats.org/officeDocument/2006/relationships/hyperlink" Target="https://github.com/sa4ek/spring-hibernate-mysq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vladimir.p.polyakov@gmail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Пользовательский интерфейс</a:t>
            </a:r>
          </a:p>
          <a:p>
            <a:r>
              <a:rPr lang="en" dirty="0" smtClean="0"/>
              <a:t>(Часть </a:t>
            </a:r>
            <a:r>
              <a:rPr lang="en" dirty="0" smtClean="0"/>
              <a:t>2. Web)</a:t>
            </a:r>
            <a:endParaRPr lang="en" dirty="0"/>
          </a:p>
        </p:txBody>
      </p:sp>
      <p:sp>
        <p:nvSpPr>
          <p:cNvPr id="32" name="Shape 32"/>
          <p:cNvSpPr txBox="1">
            <a:spLocks noGrp="1"/>
          </p:cNvSpPr>
          <p:nvPr>
            <p:ph type="subTitle" idx="1"/>
          </p:nvPr>
        </p:nvSpPr>
        <p:spPr>
          <a:xfrm>
            <a:off x="1907704" y="3886200"/>
            <a:ext cx="5643602" cy="1752600"/>
          </a:xfrm>
        </p:spPr>
        <p:txBody>
          <a:bodyPr/>
          <a:lstStyle/>
          <a:p>
            <a:r>
              <a:rPr lang="ru-RU" dirty="0" smtClean="0"/>
              <a:t>Владимир Поляков</a:t>
            </a:r>
          </a:p>
          <a:p>
            <a:r>
              <a:rPr lang="en-US" dirty="0" smtClean="0">
                <a:hlinkClick r:id="rId3"/>
              </a:rPr>
              <a:t>vladimir.p.polyakov@gmail.com</a:t>
            </a:r>
          </a:p>
          <a:p>
            <a:endParaRPr lang="en-US" dirty="0"/>
          </a:p>
        </p:txBody>
      </p:sp>
      <p:sp>
        <p:nvSpPr>
          <p:cNvPr id="33" name="Shape 33"/>
          <p:cNvSpPr txBox="1"/>
          <p:nvPr/>
        </p:nvSpPr>
        <p:spPr>
          <a:xfrm>
            <a:off x="2613534" y="5085184"/>
            <a:ext cx="4915199" cy="54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</a:t>
            </a:r>
            <a:r>
              <a:rPr lang="en" u="sng" dirty="0" smtClean="0">
                <a:solidFill>
                  <a:schemeClr val="hlink"/>
                </a:solidFill>
                <a:hlinkClick r:id="rId4"/>
              </a:rPr>
              <a:t>github.com/drxaos-edu/lecture-java-web</a:t>
            </a:r>
            <a:endParaRPr lang="en" u="sng" dirty="0">
              <a:solidFill>
                <a:schemeClr val="hlink"/>
              </a:solidFill>
              <a:hlinkClick r:id="rId4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Servlet container</a:t>
            </a:r>
            <a:endParaRPr lang="ru-RU" dirty="0"/>
          </a:p>
        </p:txBody>
      </p:sp>
      <p:pic>
        <p:nvPicPr>
          <p:cNvPr id="2050" name="Picture 2" descr="http://flylib.com/books/4/289/1/html/2/images/0321118898/graphics/04fig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871" y="1340768"/>
            <a:ext cx="428625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86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Servlets + JSP</a:t>
            </a:r>
            <a:endParaRPr lang="en" dirty="0"/>
          </a:p>
        </p:txBody>
      </p:sp>
      <p:sp>
        <p:nvSpPr>
          <p:cNvPr id="38" name="Shape 38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devcolibri.com/4284</a:t>
            </a:r>
            <a:endParaRPr lang="en-US" dirty="0" smtClean="0"/>
          </a:p>
          <a:p>
            <a:pPr marL="0" lvl="0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github.com/drxaos/jetty-example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33785796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MVC</a:t>
            </a:r>
            <a:endParaRPr lang="ru-RU" dirty="0"/>
          </a:p>
        </p:txBody>
      </p:sp>
      <p:pic>
        <p:nvPicPr>
          <p:cNvPr id="1026" name="Picture 2" descr="http://blog.springsource.com/wp-content/uploads/2010/11/mvc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7620000" cy="488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564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Servlets + JSP</a:t>
            </a:r>
            <a:endParaRPr lang="en" dirty="0"/>
          </a:p>
        </p:txBody>
      </p:sp>
      <p:sp>
        <p:nvSpPr>
          <p:cNvPr id="38" name="Shape 38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hlinkClick r:id="rId3"/>
              </a:rPr>
              <a:t>http://habrahabr.ru/post/248541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lvl="0" indent="0">
              <a:buNone/>
            </a:pPr>
            <a:r>
              <a:rPr lang="en-US" sz="2800" dirty="0">
                <a:hlinkClick r:id="rId4"/>
              </a:rPr>
              <a:t>https://</a:t>
            </a:r>
            <a:r>
              <a:rPr lang="en-US" sz="2800" dirty="0" smtClean="0">
                <a:hlinkClick r:id="rId4"/>
              </a:rPr>
              <a:t>github.com/sa4ek/spring-hibernate-mysql</a:t>
            </a:r>
            <a:endParaRPr lang="en-US" sz="2800" dirty="0" smtClean="0"/>
          </a:p>
          <a:p>
            <a:pPr marL="0" lvl="0" indent="0">
              <a:buNone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github.com/drxaos/beakers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Вопросы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2226031" y="2969298"/>
            <a:ext cx="4330849" cy="100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u="sng" dirty="0" smtClean="0">
                <a:solidFill>
                  <a:schemeClr val="hlink"/>
                </a:solidFill>
                <a:hlinkClick r:id="rId3"/>
              </a:rPr>
              <a:t>vladimir.p.polyakov@gmail.com</a:t>
            </a:r>
            <a:endParaRPr lang="en" sz="2000" u="sng" dirty="0">
              <a:solidFill>
                <a:schemeClr val="hlink"/>
              </a:solidFill>
              <a:hlinkClick r:id="rId3"/>
            </a:endParaRPr>
          </a:p>
        </p:txBody>
      </p:sp>
      <p:sp>
        <p:nvSpPr>
          <p:cNvPr id="2" name="AutoShape 4" descr="F:\Documents and Settings\xaos\%D0%9C%D0%BE%D0%B8 %D0%B4%D0%BE%D0%BA%D1%83%D0%BC%D0%B5%D0%BD%D1%82%D1%8B\Downloads\pengui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6" descr="F:\Documents and Settings\xaos\%D0%9C%D0%BE%D0%B8 %D0%B4%D0%BE%D0%BA%D1%83%D0%BC%D0%B5%D0%BD%D1%82%D1%8B\Downloads\penguin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8" descr="F:\Documents and Settings\xaos\%D0%9C%D0%BE%D0%B8 %D0%B4%D0%BE%D0%BA%D1%83%D0%BC%D0%B5%D0%BD%D1%82%D1%8B\Downloads\penguin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3608" y="2617168"/>
            <a:ext cx="924686" cy="12329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935" y="2969298"/>
            <a:ext cx="924686" cy="12329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63688" y="3916002"/>
            <a:ext cx="924686" cy="123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941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JavaLections</Template>
  <TotalTime>113</TotalTime>
  <Words>41</Words>
  <Application>Microsoft Office PowerPoint</Application>
  <PresentationFormat>On-screen Show (4:3)</PresentationFormat>
  <Paragraphs>16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Тема Office</vt:lpstr>
      <vt:lpstr>Пользовательский интерфейс (Часть 2. Web)</vt:lpstr>
      <vt:lpstr>Servlet container</vt:lpstr>
      <vt:lpstr>Servlets + JSP</vt:lpstr>
      <vt:lpstr>MVC</vt:lpstr>
      <vt:lpstr>Servlets + JSP</vt:lpstr>
      <vt:lpstr>Вопросы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Пользовательский интерфейс (Часть 1. Swing)</dc:title>
  <cp:lastModifiedBy>xaos</cp:lastModifiedBy>
  <cp:revision>11</cp:revision>
  <dcterms:modified xsi:type="dcterms:W3CDTF">2015-05-25T19:44:03Z</dcterms:modified>
</cp:coreProperties>
</file>