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solid" TargetMode="External"/><Relationship Id="rId3" Type="http://schemas.openxmlformats.org/officeDocument/2006/relationships/hyperlink" Target="mailto:vladimir.p.polyakov@gmail.com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rxaos-edu" TargetMode="External"/><Relationship Id="rId3" Type="http://schemas.openxmlformats.org/officeDocument/2006/relationships/hyperlink" Target="mailto:vladimir.p.polyakov@gmail.com" TargetMode="External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SOLID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https://github.com/drxaos-edu/lecture-java-solid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SOLID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Single responsibility principle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Open/closed principle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Liskov substitution principle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Interface segregation principle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Dependency inversion principle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Robert C. Martin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Принцип единственной ответственности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Каждый объект должен иметь одну ответственность и эта ответственность должна быть полностью инкапсулирована в класс.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Принцип открытости/закрытости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Программные сущности (классы, модули, функции и т. п.) должны быть открыты для расширения, но закрыты для изменения.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Принцип подстановки Барбары Лисков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Функции, которые используют базовый тип, должны иметь возможность использовать подтипы базового типа, не зная об этом.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(поведение наследуемых классов не должно противоречить поведению, заданному базовым классом)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Принцип разделения интерфейса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Клиенты не должны зависеть от методов, которые они не используют.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(слишком «толстые» интерфейсы необходимо разделять на более маленькие и специфические, чтобы клиенты знали только о методах, которые необходимы им в работе)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Принцип инверсии зависимостей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Абстракции не должны зависеть от деталей. Детали должны зависеть от абстракций.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Dependency Injection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(внедрение зависимостей)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Одна из реализаций IoC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Guice, Spring, OSGi, …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254138">
            <a:off x="2416123" y="1652072"/>
            <a:ext cx="3462202" cy="346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