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3" r:id="rId6"/>
    <p:sldId id="259" r:id="rId7"/>
    <p:sldId id="260" r:id="rId8"/>
    <p:sldId id="262" r:id="rId9"/>
    <p:sldId id="261" r:id="rId10"/>
    <p:sldId id="264" r:id="rId11"/>
    <p:sldId id="266" r:id="rId12"/>
    <p:sldId id="265" r:id="rId13"/>
    <p:sldId id="267" r:id="rId14"/>
    <p:sldId id="268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can be changed to reflect your school’s specific rules.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*Change this verbiage to the language your school uses.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542C410-CA8E-4363-B2A5-C992C048EF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2C410-CA8E-4363-B2A5-C992C048EF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542C410-CA8E-4363-B2A5-C992C048EF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anose="05000000000000000000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93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7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94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611" y="809897"/>
            <a:ext cx="8643102" cy="65314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HỌC: HỆ QUẢN TRỊ CƠ SỞ DỮ LIỆU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76" y="2191871"/>
            <a:ext cx="1194099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0"/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QUẢN LÝ QUÁN CÀ PHÊ (MONGODB)</a:t>
            </a:r>
            <a:endParaRPr lang="en-US" sz="4400" b="1" cap="none" spc="0" dirty="0">
              <a:ln w="0"/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9611" y="5060609"/>
            <a:ext cx="7058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SVTH: PHAN VĂN TRÍ              16110496</a:t>
            </a:r>
            <a:endParaRPr lang="en-US" sz="28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TRẦN THỊ LIÊN              16110376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9611" y="4367251"/>
            <a:ext cx="5834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TS. NGUYỄN THÀNH SƠN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3706" y="478301"/>
            <a:ext cx="5500468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SẢN PHẨM</a:t>
            </a:r>
            <a:endParaRPr lang="en-US" sz="4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619" y="1322363"/>
            <a:ext cx="9777046" cy="51832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542" y="365759"/>
            <a:ext cx="1197160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KÊ TÌNH HÌNH BÁN HÀNG THEO NGÀY</a:t>
            </a:r>
            <a:endParaRPr lang="en-US" sz="40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content.fsgn5-3.fna.fbcdn.net/v/t1.15752-9/46868949_2156287997954460_1024282767325659136_n.png?_nc_cat=111&amp;_nc_oc=AWNatwTBz_IrinLrsih6ydmVF1f-Rceq2xwl3nBzT2JwUH95ZSw0xHE05_ssXA&amp;_nc_ht=scontent.fsgn5-3.fna&amp;oh=524f766312606fa0d6b448a3514efc16&amp;oe=5C6E78D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1280161"/>
            <a:ext cx="9791114" cy="531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8621" y="267287"/>
            <a:ext cx="6077243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 KÊ TÀI KHOẢN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scontent.fsgn5-4.fna.fbcdn.net/v/t1.15752-9/46700816_347294799379805_1483769282163638272_n.png?_nc_cat=104&amp;_nc_oc=AWOQq_i0bXzVxGt4fsQMMYr7KMKM0pmhO_u-0jCaOzyWK-NhZbpZtMikUgbATA&amp;_nc_ht=scontent.fsgn5-4.fna&amp;oh=953898686d764d96f5445f97b230de84&amp;oe=5C757B9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73" y="1167617"/>
            <a:ext cx="10170941" cy="52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KẾT</a:t>
            </a:r>
            <a:endParaRPr 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5582" y="2869809"/>
            <a:ext cx="90033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áº¿t quáº£ hÃ¬nh áº£nh cho thank you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B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9212" y="1573306"/>
            <a:ext cx="10071847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nay hầu hết các cửa hàng vừa và lớn đều cần có một phần mềm quản lý.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thưởng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cửa hàng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cũng được mở ra nhiều trên địa bàn các thành phố nên cũng cần phần mềm quản lý để quản lý tốt hơn.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phê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cửa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phê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3247465" y="540572"/>
            <a:ext cx="5755340" cy="6992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9166" y="470262"/>
            <a:ext cx="9104811" cy="70675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 ĐỒ  USERCASE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0" y="1653540"/>
            <a:ext cx="9085580" cy="34613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122353" y="346823"/>
            <a:ext cx="7883794" cy="809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31520" tIns="0" rIns="640080" bIns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LƯỢC VỀ ỨNG DỤNG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613392"/>
            <a:ext cx="12128500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endParaRPr lang="en-US" sz="10000" b="0" cap="none" spc="0" dirty="0">
              <a:ln w="0"/>
              <a:solidFill>
                <a:schemeClr val="bg2"/>
              </a:solidFill>
              <a:latin typeface="Franklin Gothic Medium" panose="020B06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0892" y="1854566"/>
            <a:ext cx="42584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891" y="2792858"/>
            <a:ext cx="244275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1583" y="2792858"/>
            <a:ext cx="229906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0591" y="2792858"/>
            <a:ext cx="308283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13369" y="2792858"/>
            <a:ext cx="258644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4272915" y="387320"/>
            <a:ext cx="3646170" cy="6838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097" y="1672047"/>
            <a:ext cx="9588137" cy="43238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938137" y="520137"/>
            <a:ext cx="6252225" cy="786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CHỦ BÁN HÀNG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034" y="1593669"/>
            <a:ext cx="9562012" cy="47418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B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3149962" y="406322"/>
            <a:ext cx="5917475" cy="7301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VIÊN</a:t>
            </a:r>
            <a:endParaRPr lang="en-US" sz="4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595" y="1436913"/>
            <a:ext cx="9953896" cy="50496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0583" y="326571"/>
            <a:ext cx="6348548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KHÁCH HÀNG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1227909"/>
            <a:ext cx="10032274" cy="53348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4886" y="323558"/>
            <a:ext cx="3770141" cy="70788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BÀN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551" y="1406769"/>
            <a:ext cx="9959926" cy="513690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Playground rules presentation</Template>
  <TotalTime>0</TotalTime>
  <Words>1004</Words>
  <Application>WPS Presentation</Application>
  <PresentationFormat>Widescreen</PresentationFormat>
  <Paragraphs>58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Franklin Gothic Medium</vt:lpstr>
      <vt:lpstr>Segoe UI</vt:lpstr>
      <vt:lpstr>Microsoft YaHei</vt:lpstr>
      <vt:lpstr>Arial Unicode MS</vt:lpstr>
      <vt:lpstr>Corbel</vt:lpstr>
      <vt:lpstr>Calibri</vt:lpstr>
      <vt:lpstr>Banded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TỔNG KẾT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2</cp:revision>
  <dcterms:created xsi:type="dcterms:W3CDTF">2018-11-26T05:27:00Z</dcterms:created>
  <dcterms:modified xsi:type="dcterms:W3CDTF">2018-11-26T01:56:38Z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2018-08-20T20:01:51.1186001Z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KSOProductBuildVer">
    <vt:lpwstr>1033-10.2.0.7549</vt:lpwstr>
  </property>
</Properties>
</file>