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1089" r:id="rId2"/>
    <p:sldId id="277" r:id="rId3"/>
    <p:sldId id="1095" r:id="rId4"/>
    <p:sldId id="914" r:id="rId5"/>
    <p:sldId id="915" r:id="rId6"/>
    <p:sldId id="916" r:id="rId7"/>
    <p:sldId id="917" r:id="rId8"/>
    <p:sldId id="918" r:id="rId9"/>
    <p:sldId id="919" r:id="rId10"/>
    <p:sldId id="920" r:id="rId11"/>
    <p:sldId id="921" r:id="rId12"/>
    <p:sldId id="922" r:id="rId13"/>
    <p:sldId id="923" r:id="rId14"/>
    <p:sldId id="449" r:id="rId15"/>
    <p:sldId id="416" r:id="rId16"/>
    <p:sldId id="418" r:id="rId17"/>
    <p:sldId id="419" r:id="rId18"/>
    <p:sldId id="604" r:id="rId19"/>
    <p:sldId id="425" r:id="rId20"/>
    <p:sldId id="426" r:id="rId21"/>
    <p:sldId id="422" r:id="rId22"/>
    <p:sldId id="588" r:id="rId23"/>
    <p:sldId id="461" r:id="rId24"/>
    <p:sldId id="463" r:id="rId25"/>
    <p:sldId id="464" r:id="rId26"/>
    <p:sldId id="472" r:id="rId27"/>
    <p:sldId id="465" r:id="rId28"/>
    <p:sldId id="589" r:id="rId29"/>
    <p:sldId id="468" r:id="rId30"/>
    <p:sldId id="470" r:id="rId31"/>
    <p:sldId id="469" r:id="rId32"/>
    <p:sldId id="473" r:id="rId33"/>
    <p:sldId id="471" r:id="rId34"/>
    <p:sldId id="466" r:id="rId35"/>
    <p:sldId id="474" r:id="rId36"/>
    <p:sldId id="475" r:id="rId37"/>
    <p:sldId id="476" r:id="rId3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FF5001"/>
    <a:srgbClr val="81FFFF"/>
    <a:srgbClr val="D1FFFF"/>
    <a:srgbClr val="C5FFFF"/>
    <a:srgbClr val="B4EEFA"/>
    <a:srgbClr val="FFB3B3"/>
    <a:srgbClr val="FFE7E7"/>
    <a:srgbClr val="03B3C5"/>
    <a:srgbClr val="FF2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>
      <p:cViewPr varScale="1">
        <p:scale>
          <a:sx n="77" d="100"/>
          <a:sy n="77" d="100"/>
        </p:scale>
        <p:origin x="989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09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854B4-4458-424E-BAFB-8C7356CE163A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E1223-8D7E-4AC2-8D63-9172D57C5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42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26d531e65_2_67:notes"/>
          <p:cNvSpPr txBox="1">
            <a:spLocks noGrp="1"/>
          </p:cNvSpPr>
          <p:nvPr>
            <p:ph type="body" idx="1"/>
          </p:nvPr>
        </p:nvSpPr>
        <p:spPr>
          <a:xfrm>
            <a:off x="415636" y="4342699"/>
            <a:ext cx="6043787" cy="4114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00" tIns="89500" rIns="89500" bIns="8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</a:pPr>
            <a:endParaRPr sz="1400"/>
          </a:p>
        </p:txBody>
      </p:sp>
      <p:sp>
        <p:nvSpPr>
          <p:cNvPr id="119" name="Google Shape;119;g626d531e65_2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8644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" y="1"/>
            <a:ext cx="12191999" cy="8367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836712"/>
            <a:ext cx="1219091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 userDrawn="1"/>
        </p:nvSpPr>
        <p:spPr>
          <a:xfrm>
            <a:off x="11371639" y="6453336"/>
            <a:ext cx="79208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A227D42-D62F-41C9-B21B-916D8D0DB9A4}" type="slidenum">
              <a:rPr lang="en-US" sz="120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‹#›</a:t>
            </a:fld>
            <a:endParaRPr lang="en-US" sz="12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473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E5A9EF7-9930-43F6-B30B-5FFC75C85C2F}"/>
              </a:ext>
            </a:extLst>
          </p:cNvPr>
          <p:cNvSpPr/>
          <p:nvPr userDrawn="1"/>
        </p:nvSpPr>
        <p:spPr>
          <a:xfrm>
            <a:off x="-1" y="836706"/>
            <a:ext cx="12190917" cy="6003481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836712"/>
            <a:ext cx="1219091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D8050C8-7670-4729-9A76-16133C9F07A9}"/>
              </a:ext>
            </a:extLst>
          </p:cNvPr>
          <p:cNvSpPr/>
          <p:nvPr userDrawn="1"/>
        </p:nvSpPr>
        <p:spPr>
          <a:xfrm>
            <a:off x="1" y="1"/>
            <a:ext cx="12191999" cy="8367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3D2A14-63C8-4214-8E21-3BDCC4EA640E}"/>
              </a:ext>
            </a:extLst>
          </p:cNvPr>
          <p:cNvCxnSpPr/>
          <p:nvPr userDrawn="1"/>
        </p:nvCxnSpPr>
        <p:spPr>
          <a:xfrm>
            <a:off x="-24680" y="836712"/>
            <a:ext cx="1219091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 userDrawn="1"/>
        </p:nvSpPr>
        <p:spPr>
          <a:xfrm>
            <a:off x="11064552" y="6381328"/>
            <a:ext cx="79208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A227D42-D62F-41C9-B21B-916D8D0DB9A4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‹#›</a:t>
            </a:fld>
            <a:endParaRPr lang="en-US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827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2076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642F36-2AB8-4AB0-8C42-A5D175C059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2060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710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42F36-2AB8-4AB0-8C42-A5D175C059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6000" y="0"/>
            <a:ext cx="6110064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0BFABBF-8AB6-4189-BE0A-C21BFD5787DF}"/>
              </a:ext>
            </a:extLst>
          </p:cNvPr>
          <p:cNvSpPr/>
          <p:nvPr userDrawn="1"/>
        </p:nvSpPr>
        <p:spPr>
          <a:xfrm>
            <a:off x="-21912" y="-3016"/>
            <a:ext cx="6295864" cy="6861016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32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C835DC-7277-4E5F-BE92-E83ACA38C196}"/>
              </a:ext>
            </a:extLst>
          </p:cNvPr>
          <p:cNvSpPr/>
          <p:nvPr userDrawn="1"/>
        </p:nvSpPr>
        <p:spPr>
          <a:xfrm>
            <a:off x="-21912" y="-3016"/>
            <a:ext cx="6295864" cy="6861016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33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9" r:id="rId2"/>
    <p:sldLayoutId id="2147483658" r:id="rId3"/>
    <p:sldLayoutId id="2147483663" r:id="rId4"/>
    <p:sldLayoutId id="2147483660" r:id="rId5"/>
    <p:sldLayoutId id="2147483661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image" Target="../media/image24.wmf"/><Relationship Id="rId7" Type="http://schemas.openxmlformats.org/officeDocument/2006/relationships/image" Target="../media/image26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5.bin"/><Relationship Id="rId9" Type="http://schemas.openxmlformats.org/officeDocument/2006/relationships/image" Target="../media/image27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30.wmf"/><Relationship Id="rId3" Type="http://schemas.openxmlformats.org/officeDocument/2006/relationships/image" Target="../media/image4.wmf"/><Relationship Id="rId7" Type="http://schemas.openxmlformats.org/officeDocument/2006/relationships/image" Target="../media/image7.wmf"/><Relationship Id="rId12" Type="http://schemas.openxmlformats.org/officeDocument/2006/relationships/oleObject" Target="../embeddings/oleObject33.bin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29.w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28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image" Target="../media/image31.wmf"/><Relationship Id="rId7" Type="http://schemas.openxmlformats.org/officeDocument/2006/relationships/image" Target="../media/image33.w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30.wmf"/><Relationship Id="rId5" Type="http://schemas.openxmlformats.org/officeDocument/2006/relationships/image" Target="../media/image32.wmf"/><Relationship Id="rId10" Type="http://schemas.openxmlformats.org/officeDocument/2006/relationships/oleObject" Target="../embeddings/oleObject33.bin"/><Relationship Id="rId4" Type="http://schemas.openxmlformats.org/officeDocument/2006/relationships/oleObject" Target="../embeddings/oleObject35.bin"/><Relationship Id="rId9" Type="http://schemas.openxmlformats.org/officeDocument/2006/relationships/image" Target="../media/image29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image" Target="../media/image34.wmf"/><Relationship Id="rId7" Type="http://schemas.openxmlformats.org/officeDocument/2006/relationships/image" Target="../media/image36.wmf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80.png"/><Relationship Id="rId5" Type="http://schemas.openxmlformats.org/officeDocument/2006/relationships/image" Target="../media/image35.wmf"/><Relationship Id="rId4" Type="http://schemas.openxmlformats.org/officeDocument/2006/relationships/oleObject" Target="../embeddings/oleObject39.bin"/><Relationship Id="rId9" Type="http://schemas.openxmlformats.org/officeDocument/2006/relationships/image" Target="../media/image37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image" Target="../media/image44.wmf"/><Relationship Id="rId3" Type="http://schemas.openxmlformats.org/officeDocument/2006/relationships/image" Target="../media/image39.wmf"/><Relationship Id="rId7" Type="http://schemas.openxmlformats.org/officeDocument/2006/relationships/image" Target="../media/image41.wmf"/><Relationship Id="rId12" Type="http://schemas.openxmlformats.org/officeDocument/2006/relationships/oleObject" Target="../embeddings/oleObject47.bin"/><Relationship Id="rId2" Type="http://schemas.openxmlformats.org/officeDocument/2006/relationships/oleObject" Target="../embeddings/oleObject42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43.wmf"/><Relationship Id="rId5" Type="http://schemas.openxmlformats.org/officeDocument/2006/relationships/image" Target="../media/image40.wmf"/><Relationship Id="rId10" Type="http://schemas.openxmlformats.org/officeDocument/2006/relationships/oleObject" Target="../embeddings/oleObject46.bin"/><Relationship Id="rId4" Type="http://schemas.openxmlformats.org/officeDocument/2006/relationships/oleObject" Target="../embeddings/oleObject43.bin"/><Relationship Id="rId9" Type="http://schemas.openxmlformats.org/officeDocument/2006/relationships/image" Target="../media/image42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image" Target="../media/image44.wmf"/><Relationship Id="rId3" Type="http://schemas.openxmlformats.org/officeDocument/2006/relationships/image" Target="../media/image45.wmf"/><Relationship Id="rId7" Type="http://schemas.openxmlformats.org/officeDocument/2006/relationships/image" Target="../media/image40.wmf"/><Relationship Id="rId12" Type="http://schemas.openxmlformats.org/officeDocument/2006/relationships/oleObject" Target="../embeddings/oleObject47.bin"/><Relationship Id="rId2" Type="http://schemas.openxmlformats.org/officeDocument/2006/relationships/oleObject" Target="../embeddings/oleObject48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42.wmf"/><Relationship Id="rId5" Type="http://schemas.openxmlformats.org/officeDocument/2006/relationships/image" Target="../media/image39.wmf"/><Relationship Id="rId10" Type="http://schemas.openxmlformats.org/officeDocument/2006/relationships/oleObject" Target="../embeddings/oleObject45.bin"/><Relationship Id="rId4" Type="http://schemas.openxmlformats.org/officeDocument/2006/relationships/oleObject" Target="../embeddings/oleObject42.bin"/><Relationship Id="rId9" Type="http://schemas.openxmlformats.org/officeDocument/2006/relationships/image" Target="../media/image41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7" Type="http://schemas.openxmlformats.org/officeDocument/2006/relationships/image" Target="../media/image48.wmf"/><Relationship Id="rId2" Type="http://schemas.openxmlformats.org/officeDocument/2006/relationships/oleObject" Target="../embeddings/oleObject49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51.bin"/><Relationship Id="rId5" Type="http://schemas.openxmlformats.org/officeDocument/2006/relationships/image" Target="../media/image47.wmf"/><Relationship Id="rId4" Type="http://schemas.openxmlformats.org/officeDocument/2006/relationships/oleObject" Target="../embeddings/oleObject50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13" Type="http://schemas.openxmlformats.org/officeDocument/2006/relationships/image" Target="../media/image54.wmf"/><Relationship Id="rId3" Type="http://schemas.openxmlformats.org/officeDocument/2006/relationships/image" Target="../media/image49.wmf"/><Relationship Id="rId7" Type="http://schemas.openxmlformats.org/officeDocument/2006/relationships/image" Target="../media/image51.wmf"/><Relationship Id="rId12" Type="http://schemas.openxmlformats.org/officeDocument/2006/relationships/oleObject" Target="../embeddings/oleObject57.bin"/><Relationship Id="rId2" Type="http://schemas.openxmlformats.org/officeDocument/2006/relationships/oleObject" Target="../embeddings/oleObject52.bin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54.bin"/><Relationship Id="rId11" Type="http://schemas.openxmlformats.org/officeDocument/2006/relationships/image" Target="../media/image53.wmf"/><Relationship Id="rId5" Type="http://schemas.openxmlformats.org/officeDocument/2006/relationships/image" Target="../media/image50.wmf"/><Relationship Id="rId15" Type="http://schemas.openxmlformats.org/officeDocument/2006/relationships/image" Target="../media/image55.wmf"/><Relationship Id="rId10" Type="http://schemas.openxmlformats.org/officeDocument/2006/relationships/oleObject" Target="../embeddings/oleObject56.bin"/><Relationship Id="rId4" Type="http://schemas.openxmlformats.org/officeDocument/2006/relationships/oleObject" Target="../embeddings/oleObject53.bin"/><Relationship Id="rId9" Type="http://schemas.openxmlformats.org/officeDocument/2006/relationships/image" Target="../media/image52.wmf"/><Relationship Id="rId14" Type="http://schemas.openxmlformats.org/officeDocument/2006/relationships/oleObject" Target="../embeddings/oleObject58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hyperlink" Target="ML_v5_01.pptx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3" Type="http://schemas.openxmlformats.org/officeDocument/2006/relationships/image" Target="../media/image58.wmf"/><Relationship Id="rId7" Type="http://schemas.openxmlformats.org/officeDocument/2006/relationships/image" Target="../media/image60.wmf"/><Relationship Id="rId2" Type="http://schemas.openxmlformats.org/officeDocument/2006/relationships/oleObject" Target="../embeddings/oleObject59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61.bin"/><Relationship Id="rId5" Type="http://schemas.openxmlformats.org/officeDocument/2006/relationships/image" Target="../media/image59.wmf"/><Relationship Id="rId4" Type="http://schemas.openxmlformats.org/officeDocument/2006/relationships/oleObject" Target="../embeddings/oleObject60.bin"/><Relationship Id="rId9" Type="http://schemas.openxmlformats.org/officeDocument/2006/relationships/image" Target="../media/image61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3" Type="http://schemas.openxmlformats.org/officeDocument/2006/relationships/image" Target="../media/image62.wmf"/><Relationship Id="rId7" Type="http://schemas.openxmlformats.org/officeDocument/2006/relationships/image" Target="../media/image64.wmf"/><Relationship Id="rId2" Type="http://schemas.openxmlformats.org/officeDocument/2006/relationships/oleObject" Target="../embeddings/oleObject63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65.bin"/><Relationship Id="rId5" Type="http://schemas.openxmlformats.org/officeDocument/2006/relationships/image" Target="../media/image63.wmf"/><Relationship Id="rId4" Type="http://schemas.openxmlformats.org/officeDocument/2006/relationships/oleObject" Target="../embeddings/oleObject64.bin"/><Relationship Id="rId9" Type="http://schemas.openxmlformats.org/officeDocument/2006/relationships/image" Target="../media/image65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3" Type="http://schemas.openxmlformats.org/officeDocument/2006/relationships/image" Target="../media/image66.wmf"/><Relationship Id="rId7" Type="http://schemas.openxmlformats.org/officeDocument/2006/relationships/image" Target="../media/image68.wmf"/><Relationship Id="rId2" Type="http://schemas.openxmlformats.org/officeDocument/2006/relationships/oleObject" Target="../embeddings/oleObject67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69.bin"/><Relationship Id="rId5" Type="http://schemas.openxmlformats.org/officeDocument/2006/relationships/image" Target="../media/image67.wmf"/><Relationship Id="rId4" Type="http://schemas.openxmlformats.org/officeDocument/2006/relationships/oleObject" Target="../embeddings/oleObject68.bin"/><Relationship Id="rId9" Type="http://schemas.openxmlformats.org/officeDocument/2006/relationships/image" Target="../media/image69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3" Type="http://schemas.openxmlformats.org/officeDocument/2006/relationships/image" Target="../media/image70.wmf"/><Relationship Id="rId7" Type="http://schemas.openxmlformats.org/officeDocument/2006/relationships/image" Target="../media/image72.wmf"/><Relationship Id="rId2" Type="http://schemas.openxmlformats.org/officeDocument/2006/relationships/oleObject" Target="../embeddings/oleObject71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73.bin"/><Relationship Id="rId11" Type="http://schemas.openxmlformats.org/officeDocument/2006/relationships/image" Target="../media/image74.wmf"/><Relationship Id="rId5" Type="http://schemas.openxmlformats.org/officeDocument/2006/relationships/image" Target="../media/image71.wmf"/><Relationship Id="rId10" Type="http://schemas.openxmlformats.org/officeDocument/2006/relationships/oleObject" Target="../embeddings/oleObject75.bin"/><Relationship Id="rId4" Type="http://schemas.openxmlformats.org/officeDocument/2006/relationships/oleObject" Target="../embeddings/oleObject72.bin"/><Relationship Id="rId9" Type="http://schemas.openxmlformats.org/officeDocument/2006/relationships/image" Target="../media/image73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oleObject" Target="../embeddings/oleObject76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6.wmf"/><Relationship Id="rId4" Type="http://schemas.openxmlformats.org/officeDocument/2006/relationships/oleObject" Target="../embeddings/oleObject77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1.bin"/><Relationship Id="rId3" Type="http://schemas.openxmlformats.org/officeDocument/2006/relationships/image" Target="../media/image77.wmf"/><Relationship Id="rId7" Type="http://schemas.openxmlformats.org/officeDocument/2006/relationships/image" Target="../media/image79.wmf"/><Relationship Id="rId12" Type="http://schemas.openxmlformats.org/officeDocument/2006/relationships/image" Target="../media/image76.wmf"/><Relationship Id="rId2" Type="http://schemas.openxmlformats.org/officeDocument/2006/relationships/oleObject" Target="../embeddings/oleObject78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80.bin"/><Relationship Id="rId11" Type="http://schemas.openxmlformats.org/officeDocument/2006/relationships/oleObject" Target="../embeddings/oleObject83.bin"/><Relationship Id="rId5" Type="http://schemas.openxmlformats.org/officeDocument/2006/relationships/image" Target="../media/image78.wmf"/><Relationship Id="rId10" Type="http://schemas.openxmlformats.org/officeDocument/2006/relationships/image" Target="../media/image80.wmf"/><Relationship Id="rId4" Type="http://schemas.openxmlformats.org/officeDocument/2006/relationships/oleObject" Target="../embeddings/oleObject79.bin"/><Relationship Id="rId9" Type="http://schemas.openxmlformats.org/officeDocument/2006/relationships/oleObject" Target="../embeddings/oleObject82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7.bin"/><Relationship Id="rId13" Type="http://schemas.openxmlformats.org/officeDocument/2006/relationships/oleObject" Target="../embeddings/oleObject90.bin"/><Relationship Id="rId3" Type="http://schemas.openxmlformats.org/officeDocument/2006/relationships/image" Target="../media/image77.wmf"/><Relationship Id="rId7" Type="http://schemas.openxmlformats.org/officeDocument/2006/relationships/image" Target="../media/image79.wmf"/><Relationship Id="rId12" Type="http://schemas.openxmlformats.org/officeDocument/2006/relationships/image" Target="../media/image81.wmf"/><Relationship Id="rId17" Type="http://schemas.openxmlformats.org/officeDocument/2006/relationships/image" Target="../media/image83.wmf"/><Relationship Id="rId2" Type="http://schemas.openxmlformats.org/officeDocument/2006/relationships/oleObject" Target="../embeddings/oleObject84.bin"/><Relationship Id="rId16" Type="http://schemas.openxmlformats.org/officeDocument/2006/relationships/oleObject" Target="../embeddings/oleObject92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86.bin"/><Relationship Id="rId11" Type="http://schemas.openxmlformats.org/officeDocument/2006/relationships/oleObject" Target="../embeddings/oleObject89.bin"/><Relationship Id="rId5" Type="http://schemas.openxmlformats.org/officeDocument/2006/relationships/image" Target="../media/image78.wmf"/><Relationship Id="rId15" Type="http://schemas.openxmlformats.org/officeDocument/2006/relationships/image" Target="../media/image82.wmf"/><Relationship Id="rId10" Type="http://schemas.openxmlformats.org/officeDocument/2006/relationships/image" Target="../media/image80.wmf"/><Relationship Id="rId4" Type="http://schemas.openxmlformats.org/officeDocument/2006/relationships/oleObject" Target="../embeddings/oleObject85.bin"/><Relationship Id="rId9" Type="http://schemas.openxmlformats.org/officeDocument/2006/relationships/oleObject" Target="../embeddings/oleObject88.bin"/><Relationship Id="rId14" Type="http://schemas.openxmlformats.org/officeDocument/2006/relationships/oleObject" Target="../embeddings/oleObject91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6.bin"/><Relationship Id="rId3" Type="http://schemas.openxmlformats.org/officeDocument/2006/relationships/image" Target="../media/image77.wmf"/><Relationship Id="rId7" Type="http://schemas.openxmlformats.org/officeDocument/2006/relationships/image" Target="../media/image81.wmf"/><Relationship Id="rId12" Type="http://schemas.openxmlformats.org/officeDocument/2006/relationships/image" Target="../media/image83.wmf"/><Relationship Id="rId2" Type="http://schemas.openxmlformats.org/officeDocument/2006/relationships/oleObject" Target="../embeddings/oleObject93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95.bin"/><Relationship Id="rId11" Type="http://schemas.openxmlformats.org/officeDocument/2006/relationships/oleObject" Target="../embeddings/oleObject98.bin"/><Relationship Id="rId5" Type="http://schemas.openxmlformats.org/officeDocument/2006/relationships/image" Target="../media/image78.wmf"/><Relationship Id="rId10" Type="http://schemas.openxmlformats.org/officeDocument/2006/relationships/image" Target="../media/image82.wmf"/><Relationship Id="rId4" Type="http://schemas.openxmlformats.org/officeDocument/2006/relationships/oleObject" Target="../embeddings/oleObject94.bin"/><Relationship Id="rId9" Type="http://schemas.openxmlformats.org/officeDocument/2006/relationships/oleObject" Target="../embeddings/oleObject97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2.bin"/><Relationship Id="rId3" Type="http://schemas.openxmlformats.org/officeDocument/2006/relationships/image" Target="../media/image77.wmf"/><Relationship Id="rId7" Type="http://schemas.openxmlformats.org/officeDocument/2006/relationships/image" Target="../media/image81.wmf"/><Relationship Id="rId12" Type="http://schemas.openxmlformats.org/officeDocument/2006/relationships/image" Target="../media/image83.wmf"/><Relationship Id="rId2" Type="http://schemas.openxmlformats.org/officeDocument/2006/relationships/oleObject" Target="../embeddings/oleObject99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01.bin"/><Relationship Id="rId11" Type="http://schemas.openxmlformats.org/officeDocument/2006/relationships/oleObject" Target="../embeddings/oleObject104.bin"/><Relationship Id="rId5" Type="http://schemas.openxmlformats.org/officeDocument/2006/relationships/image" Target="../media/image78.wmf"/><Relationship Id="rId10" Type="http://schemas.openxmlformats.org/officeDocument/2006/relationships/image" Target="../media/image82.wmf"/><Relationship Id="rId4" Type="http://schemas.openxmlformats.org/officeDocument/2006/relationships/oleObject" Target="../embeddings/oleObject100.bin"/><Relationship Id="rId9" Type="http://schemas.openxmlformats.org/officeDocument/2006/relationships/oleObject" Target="../embeddings/oleObject103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8.bin"/><Relationship Id="rId3" Type="http://schemas.openxmlformats.org/officeDocument/2006/relationships/image" Target="../media/image77.wmf"/><Relationship Id="rId7" Type="http://schemas.openxmlformats.org/officeDocument/2006/relationships/image" Target="../media/image81.wmf"/><Relationship Id="rId12" Type="http://schemas.openxmlformats.org/officeDocument/2006/relationships/image" Target="../media/image83.wmf"/><Relationship Id="rId2" Type="http://schemas.openxmlformats.org/officeDocument/2006/relationships/oleObject" Target="../embeddings/oleObject105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07.bin"/><Relationship Id="rId11" Type="http://schemas.openxmlformats.org/officeDocument/2006/relationships/oleObject" Target="../embeddings/oleObject110.bin"/><Relationship Id="rId5" Type="http://schemas.openxmlformats.org/officeDocument/2006/relationships/image" Target="../media/image78.wmf"/><Relationship Id="rId10" Type="http://schemas.openxmlformats.org/officeDocument/2006/relationships/image" Target="../media/image82.wmf"/><Relationship Id="rId4" Type="http://schemas.openxmlformats.org/officeDocument/2006/relationships/oleObject" Target="../embeddings/oleObject106.bin"/><Relationship Id="rId9" Type="http://schemas.openxmlformats.org/officeDocument/2006/relationships/oleObject" Target="../embeddings/oleObject109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4.bin"/><Relationship Id="rId3" Type="http://schemas.openxmlformats.org/officeDocument/2006/relationships/image" Target="../media/image77.wmf"/><Relationship Id="rId7" Type="http://schemas.openxmlformats.org/officeDocument/2006/relationships/image" Target="../media/image81.wmf"/><Relationship Id="rId12" Type="http://schemas.openxmlformats.org/officeDocument/2006/relationships/image" Target="../media/image83.wmf"/><Relationship Id="rId2" Type="http://schemas.openxmlformats.org/officeDocument/2006/relationships/oleObject" Target="../embeddings/oleObject111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13.bin"/><Relationship Id="rId11" Type="http://schemas.openxmlformats.org/officeDocument/2006/relationships/oleObject" Target="../embeddings/oleObject116.bin"/><Relationship Id="rId5" Type="http://schemas.openxmlformats.org/officeDocument/2006/relationships/image" Target="../media/image78.wmf"/><Relationship Id="rId10" Type="http://schemas.openxmlformats.org/officeDocument/2006/relationships/image" Target="../media/image82.wmf"/><Relationship Id="rId4" Type="http://schemas.openxmlformats.org/officeDocument/2006/relationships/oleObject" Target="../embeddings/oleObject112.bin"/><Relationship Id="rId9" Type="http://schemas.openxmlformats.org/officeDocument/2006/relationships/oleObject" Target="../embeddings/oleObject115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oleObject" Target="../embeddings/oleObject117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8.wmf"/><Relationship Id="rId4" Type="http://schemas.openxmlformats.org/officeDocument/2006/relationships/oleObject" Target="../embeddings/oleObject118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oleObject" Target="../embeddings/oleObject119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8.wmf"/><Relationship Id="rId4" Type="http://schemas.openxmlformats.org/officeDocument/2006/relationships/oleObject" Target="../embeddings/oleObject120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4.bin"/><Relationship Id="rId13" Type="http://schemas.openxmlformats.org/officeDocument/2006/relationships/oleObject" Target="../embeddings/oleObject127.bin"/><Relationship Id="rId3" Type="http://schemas.openxmlformats.org/officeDocument/2006/relationships/image" Target="../media/image77.wmf"/><Relationship Id="rId7" Type="http://schemas.openxmlformats.org/officeDocument/2006/relationships/image" Target="../media/image79.wmf"/><Relationship Id="rId12" Type="http://schemas.openxmlformats.org/officeDocument/2006/relationships/image" Target="../media/image81.wmf"/><Relationship Id="rId17" Type="http://schemas.openxmlformats.org/officeDocument/2006/relationships/image" Target="../media/image83.wmf"/><Relationship Id="rId2" Type="http://schemas.openxmlformats.org/officeDocument/2006/relationships/oleObject" Target="../embeddings/oleObject121.bin"/><Relationship Id="rId16" Type="http://schemas.openxmlformats.org/officeDocument/2006/relationships/oleObject" Target="../embeddings/oleObject129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23.bin"/><Relationship Id="rId11" Type="http://schemas.openxmlformats.org/officeDocument/2006/relationships/oleObject" Target="../embeddings/oleObject126.bin"/><Relationship Id="rId5" Type="http://schemas.openxmlformats.org/officeDocument/2006/relationships/image" Target="../media/image78.wmf"/><Relationship Id="rId15" Type="http://schemas.openxmlformats.org/officeDocument/2006/relationships/image" Target="../media/image82.wmf"/><Relationship Id="rId10" Type="http://schemas.openxmlformats.org/officeDocument/2006/relationships/image" Target="../media/image80.wmf"/><Relationship Id="rId4" Type="http://schemas.openxmlformats.org/officeDocument/2006/relationships/oleObject" Target="../embeddings/oleObject122.bin"/><Relationship Id="rId9" Type="http://schemas.openxmlformats.org/officeDocument/2006/relationships/oleObject" Target="../embeddings/oleObject125.bin"/><Relationship Id="rId14" Type="http://schemas.openxmlformats.org/officeDocument/2006/relationships/oleObject" Target="../embeddings/oleObject128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3.bin"/><Relationship Id="rId3" Type="http://schemas.openxmlformats.org/officeDocument/2006/relationships/image" Target="../media/image77.wmf"/><Relationship Id="rId7" Type="http://schemas.openxmlformats.org/officeDocument/2006/relationships/image" Target="../media/image81.wmf"/><Relationship Id="rId12" Type="http://schemas.openxmlformats.org/officeDocument/2006/relationships/image" Target="../media/image83.wmf"/><Relationship Id="rId2" Type="http://schemas.openxmlformats.org/officeDocument/2006/relationships/oleObject" Target="../embeddings/oleObject130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32.bin"/><Relationship Id="rId11" Type="http://schemas.openxmlformats.org/officeDocument/2006/relationships/oleObject" Target="../embeddings/oleObject135.bin"/><Relationship Id="rId5" Type="http://schemas.openxmlformats.org/officeDocument/2006/relationships/image" Target="../media/image78.wmf"/><Relationship Id="rId10" Type="http://schemas.openxmlformats.org/officeDocument/2006/relationships/image" Target="../media/image82.wmf"/><Relationship Id="rId4" Type="http://schemas.openxmlformats.org/officeDocument/2006/relationships/oleObject" Target="../embeddings/oleObject131.bin"/><Relationship Id="rId9" Type="http://schemas.openxmlformats.org/officeDocument/2006/relationships/oleObject" Target="../embeddings/oleObject134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oleObject" Target="../embeddings/oleObject136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8.wmf"/><Relationship Id="rId4" Type="http://schemas.openxmlformats.org/officeDocument/2006/relationships/oleObject" Target="../embeddings/oleObject137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oleObject" Target="../embeddings/oleObject138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8.wmf"/><Relationship Id="rId4" Type="http://schemas.openxmlformats.org/officeDocument/2006/relationships/oleObject" Target="../embeddings/oleObject139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6.wmf"/><Relationship Id="rId12" Type="http://schemas.openxmlformats.org/officeDocument/2006/relationships/oleObject" Target="../embeddings/oleObject6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10.wmf"/><Relationship Id="rId7" Type="http://schemas.openxmlformats.org/officeDocument/2006/relationships/image" Target="../media/image12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3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image" Target="../media/image16.png"/><Relationship Id="rId7" Type="http://schemas.openxmlformats.org/officeDocument/2006/relationships/image" Target="../media/image18.w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20.wmf"/><Relationship Id="rId5" Type="http://schemas.openxmlformats.org/officeDocument/2006/relationships/image" Target="../media/image17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image" Target="../media/image16.png"/><Relationship Id="rId7" Type="http://schemas.openxmlformats.org/officeDocument/2006/relationships/image" Target="../media/image21.w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2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8.wmf"/><Relationship Id="rId3" Type="http://schemas.openxmlformats.org/officeDocument/2006/relationships/image" Target="../media/image23.wmf"/><Relationship Id="rId7" Type="http://schemas.openxmlformats.org/officeDocument/2006/relationships/image" Target="../media/image5.wmf"/><Relationship Id="rId12" Type="http://schemas.openxmlformats.org/officeDocument/2006/relationships/oleObject" Target="../embeddings/oleObject5.bin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image" Target="../media/image24.wmf"/><Relationship Id="rId7" Type="http://schemas.openxmlformats.org/officeDocument/2006/relationships/image" Target="../media/image26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D775AE6-12FC-4E6C-99F8-18AA394B7D5A}"/>
              </a:ext>
            </a:extLst>
          </p:cNvPr>
          <p:cNvSpPr/>
          <p:nvPr/>
        </p:nvSpPr>
        <p:spPr>
          <a:xfrm>
            <a:off x="6295864" y="0"/>
            <a:ext cx="5896136" cy="684938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A27B8C-14B3-49D7-AF22-DD9A07E818B7}"/>
              </a:ext>
            </a:extLst>
          </p:cNvPr>
          <p:cNvSpPr txBox="1"/>
          <p:nvPr/>
        </p:nvSpPr>
        <p:spPr>
          <a:xfrm>
            <a:off x="0" y="2276872"/>
            <a:ext cx="6295864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Basics of </a:t>
            </a:r>
          </a:p>
          <a:p>
            <a:pPr algn="ctr"/>
            <a:r>
              <a:rPr lang="en-US" sz="4800" b="1" dirty="0">
                <a:solidFill>
                  <a:schemeClr val="bg1"/>
                </a:solidFill>
              </a:rPr>
              <a:t>Machine Learning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4388E43-9300-45C3-9922-F1EDB227C375}"/>
              </a:ext>
            </a:extLst>
          </p:cNvPr>
          <p:cNvGrpSpPr/>
          <p:nvPr/>
        </p:nvGrpSpPr>
        <p:grpSpPr>
          <a:xfrm>
            <a:off x="7314979" y="1196752"/>
            <a:ext cx="3762844" cy="4104456"/>
            <a:chOff x="4606151" y="2924944"/>
            <a:chExt cx="3762844" cy="4104456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7A7CF9C-5945-4E6C-AB30-6CB418CAB20A}"/>
                </a:ext>
              </a:extLst>
            </p:cNvPr>
            <p:cNvSpPr/>
            <p:nvPr/>
          </p:nvSpPr>
          <p:spPr>
            <a:xfrm>
              <a:off x="5189624" y="5165576"/>
              <a:ext cx="328779" cy="328779"/>
            </a:xfrm>
            <a:prstGeom prst="ellipse">
              <a:avLst/>
            </a:prstGeom>
            <a:solidFill>
              <a:srgbClr val="C1F6FF"/>
            </a:solidFill>
            <a:ln w="76200">
              <a:solidFill>
                <a:srgbClr val="007F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BC02A7C-DC83-40A1-BEF0-BE874CB5981E}"/>
                </a:ext>
              </a:extLst>
            </p:cNvPr>
            <p:cNvSpPr/>
            <p:nvPr/>
          </p:nvSpPr>
          <p:spPr>
            <a:xfrm>
              <a:off x="5009796" y="4365104"/>
              <a:ext cx="328779" cy="328779"/>
            </a:xfrm>
            <a:prstGeom prst="ellipse">
              <a:avLst/>
            </a:prstGeom>
            <a:solidFill>
              <a:srgbClr val="C1F6FF"/>
            </a:solidFill>
            <a:ln w="76200">
              <a:solidFill>
                <a:srgbClr val="007F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410499B-B068-41BA-984E-E9AFA3A07055}"/>
                </a:ext>
              </a:extLst>
            </p:cNvPr>
            <p:cNvSpPr/>
            <p:nvPr/>
          </p:nvSpPr>
          <p:spPr>
            <a:xfrm>
              <a:off x="5866332" y="4689140"/>
              <a:ext cx="328779" cy="328779"/>
            </a:xfrm>
            <a:prstGeom prst="ellipse">
              <a:avLst/>
            </a:prstGeom>
            <a:solidFill>
              <a:srgbClr val="C1F6FF"/>
            </a:solidFill>
            <a:ln w="76200">
              <a:solidFill>
                <a:srgbClr val="007F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BA2ABDCD-9CC0-4CD6-920C-67E790849942}"/>
                </a:ext>
              </a:extLst>
            </p:cNvPr>
            <p:cNvSpPr/>
            <p:nvPr/>
          </p:nvSpPr>
          <p:spPr>
            <a:xfrm>
              <a:off x="6222460" y="5609185"/>
              <a:ext cx="328779" cy="328779"/>
            </a:xfrm>
            <a:prstGeom prst="ellipse">
              <a:avLst/>
            </a:prstGeom>
            <a:solidFill>
              <a:srgbClr val="C1F6FF"/>
            </a:solidFill>
            <a:ln w="76200">
              <a:solidFill>
                <a:srgbClr val="007F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304476D-9D21-481A-A55B-D06AF9C42A53}"/>
                </a:ext>
              </a:extLst>
            </p:cNvPr>
            <p:cNvSpPr/>
            <p:nvPr/>
          </p:nvSpPr>
          <p:spPr>
            <a:xfrm>
              <a:off x="6386849" y="3991457"/>
              <a:ext cx="328779" cy="328779"/>
            </a:xfrm>
            <a:prstGeom prst="ellipse">
              <a:avLst/>
            </a:prstGeom>
            <a:solidFill>
              <a:srgbClr val="C1F6FF"/>
            </a:solidFill>
            <a:ln w="76200">
              <a:solidFill>
                <a:srgbClr val="007F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E080106-6D3A-4285-972F-EE6054114C2C}"/>
                </a:ext>
              </a:extLst>
            </p:cNvPr>
            <p:cNvSpPr/>
            <p:nvPr/>
          </p:nvSpPr>
          <p:spPr>
            <a:xfrm>
              <a:off x="7255994" y="5617410"/>
              <a:ext cx="328779" cy="328779"/>
            </a:xfrm>
            <a:prstGeom prst="ellipse">
              <a:avLst/>
            </a:prstGeom>
            <a:solidFill>
              <a:srgbClr val="FFEFEB"/>
            </a:solidFill>
            <a:ln w="76200">
              <a:solidFill>
                <a:srgbClr val="FF3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2E142F7-3D21-4623-B1E2-841899FAF57C}"/>
                </a:ext>
              </a:extLst>
            </p:cNvPr>
            <p:cNvSpPr/>
            <p:nvPr/>
          </p:nvSpPr>
          <p:spPr>
            <a:xfrm>
              <a:off x="6872518" y="4853529"/>
              <a:ext cx="328779" cy="328779"/>
            </a:xfrm>
            <a:prstGeom prst="ellipse">
              <a:avLst/>
            </a:prstGeom>
            <a:solidFill>
              <a:srgbClr val="FFEFEB"/>
            </a:solidFill>
            <a:ln w="76200">
              <a:solidFill>
                <a:srgbClr val="FF3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C12942A-1B6D-4893-9B80-636DB6DFC30F}"/>
                </a:ext>
              </a:extLst>
            </p:cNvPr>
            <p:cNvSpPr/>
            <p:nvPr/>
          </p:nvSpPr>
          <p:spPr>
            <a:xfrm>
              <a:off x="7584773" y="4329367"/>
              <a:ext cx="328779" cy="328779"/>
            </a:xfrm>
            <a:prstGeom prst="ellipse">
              <a:avLst/>
            </a:prstGeom>
            <a:solidFill>
              <a:srgbClr val="FFEFEB"/>
            </a:solidFill>
            <a:ln w="76200">
              <a:solidFill>
                <a:srgbClr val="FF3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1EE130D-717B-47E1-987F-2CD6DDD6D8EB}"/>
                </a:ext>
              </a:extLst>
            </p:cNvPr>
            <p:cNvSpPr/>
            <p:nvPr/>
          </p:nvSpPr>
          <p:spPr>
            <a:xfrm>
              <a:off x="8040216" y="5158228"/>
              <a:ext cx="328779" cy="328779"/>
            </a:xfrm>
            <a:prstGeom prst="ellipse">
              <a:avLst/>
            </a:prstGeom>
            <a:solidFill>
              <a:srgbClr val="FFEFEB"/>
            </a:solidFill>
            <a:ln w="76200">
              <a:solidFill>
                <a:srgbClr val="FF3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1E64DBD-D314-4AA9-BFEE-44CD78E5D51F}"/>
                </a:ext>
              </a:extLst>
            </p:cNvPr>
            <p:cNvSpPr/>
            <p:nvPr/>
          </p:nvSpPr>
          <p:spPr>
            <a:xfrm>
              <a:off x="5623205" y="3903947"/>
              <a:ext cx="328779" cy="328779"/>
            </a:xfrm>
            <a:prstGeom prst="ellipse">
              <a:avLst/>
            </a:prstGeom>
            <a:solidFill>
              <a:srgbClr val="FFEFEB"/>
            </a:solidFill>
            <a:ln w="76200">
              <a:solidFill>
                <a:srgbClr val="FF3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0C841A0-6143-4EDB-BBD1-C7A30ED9CF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06151" y="2924944"/>
              <a:ext cx="3690901" cy="4104456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0CA7A93-B001-4161-AB35-0B0265B2BC7C}"/>
              </a:ext>
            </a:extLst>
          </p:cNvPr>
          <p:cNvSpPr txBox="1"/>
          <p:nvPr/>
        </p:nvSpPr>
        <p:spPr>
          <a:xfrm>
            <a:off x="0" y="3676050"/>
            <a:ext cx="6295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Dmitry Ryabokon, </a:t>
            </a:r>
            <a:r>
              <a:rPr lang="en-US" u="sng" dirty="0">
                <a:solidFill>
                  <a:schemeClr val="bg1"/>
                </a:solidFill>
              </a:rPr>
              <a:t>github.com/</a:t>
            </a:r>
            <a:r>
              <a:rPr lang="en-US" u="sng" dirty="0" err="1">
                <a:solidFill>
                  <a:schemeClr val="bg1"/>
                </a:solidFill>
              </a:rPr>
              <a:t>dryabokon</a:t>
            </a:r>
            <a:endParaRPr lang="ru-RU" i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349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Object 8"/>
          <p:cNvGraphicFramePr>
            <a:graphicFrameLocks noChangeAspect="1"/>
          </p:cNvGraphicFramePr>
          <p:nvPr/>
        </p:nvGraphicFramePr>
        <p:xfrm>
          <a:off x="963133" y="4386135"/>
          <a:ext cx="5629953" cy="908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11200" imgH="355320" progId="Equation.3">
                  <p:embed/>
                </p:oleObj>
              </mc:Choice>
              <mc:Fallback>
                <p:oleObj name="Equation" r:id="rId2" imgW="2311200" imgH="355320" progId="Equation.3">
                  <p:embed/>
                  <p:pic>
                    <p:nvPicPr>
                      <p:cNvPr id="2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133" y="4386135"/>
                        <a:ext cx="5629953" cy="9082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8"/>
          <p:cNvGraphicFramePr>
            <a:graphicFrameLocks noChangeAspect="1"/>
          </p:cNvGraphicFramePr>
          <p:nvPr/>
        </p:nvGraphicFramePr>
        <p:xfrm>
          <a:off x="2156366" y="2499921"/>
          <a:ext cx="2870412" cy="1157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20480" imgH="507960" progId="Equation.3">
                  <p:embed/>
                </p:oleObj>
              </mc:Choice>
              <mc:Fallback>
                <p:oleObj name="Equation" r:id="rId4" imgW="1320480" imgH="507960" progId="Equation.3">
                  <p:embed/>
                  <p:pic>
                    <p:nvPicPr>
                      <p:cNvPr id="21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6366" y="2499921"/>
                        <a:ext cx="2870412" cy="11575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Прямая со стрелкой 18"/>
          <p:cNvCxnSpPr/>
          <p:nvPr/>
        </p:nvCxnSpPr>
        <p:spPr>
          <a:xfrm>
            <a:off x="7609878" y="4935064"/>
            <a:ext cx="3714776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19"/>
          <p:cNvCxnSpPr/>
          <p:nvPr/>
        </p:nvCxnSpPr>
        <p:spPr>
          <a:xfrm rot="5400000" flipH="1" flipV="1">
            <a:off x="6462902" y="4010338"/>
            <a:ext cx="2724168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Блок-схема: узел 22"/>
          <p:cNvSpPr/>
          <p:nvPr/>
        </p:nvSpPr>
        <p:spPr>
          <a:xfrm>
            <a:off x="8467134" y="2649048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Блок-схема: узел 28"/>
          <p:cNvSpPr/>
          <p:nvPr/>
        </p:nvSpPr>
        <p:spPr>
          <a:xfrm>
            <a:off x="8967200" y="2649048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Блок-схема: узел 29"/>
          <p:cNvSpPr/>
          <p:nvPr/>
        </p:nvSpPr>
        <p:spPr>
          <a:xfrm>
            <a:off x="8681448" y="3149114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Блок-схема: узел 30"/>
          <p:cNvSpPr/>
          <p:nvPr/>
        </p:nvSpPr>
        <p:spPr>
          <a:xfrm>
            <a:off x="8324258" y="3077676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Блок-схема: узел 31"/>
          <p:cNvSpPr/>
          <p:nvPr/>
        </p:nvSpPr>
        <p:spPr>
          <a:xfrm>
            <a:off x="9110076" y="3006238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Блок-схема: узел 32"/>
          <p:cNvSpPr/>
          <p:nvPr/>
        </p:nvSpPr>
        <p:spPr>
          <a:xfrm>
            <a:off x="10038770" y="3577742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Блок-схема: узел 33"/>
          <p:cNvSpPr/>
          <p:nvPr/>
        </p:nvSpPr>
        <p:spPr>
          <a:xfrm>
            <a:off x="9538704" y="3792056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Блок-схема: узел 34"/>
          <p:cNvSpPr/>
          <p:nvPr/>
        </p:nvSpPr>
        <p:spPr>
          <a:xfrm>
            <a:off x="9753018" y="4220684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Блок-схема: узел 35"/>
          <p:cNvSpPr/>
          <p:nvPr/>
        </p:nvSpPr>
        <p:spPr>
          <a:xfrm>
            <a:off x="10538836" y="3363428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Блок-схема: узел 36"/>
          <p:cNvSpPr/>
          <p:nvPr/>
        </p:nvSpPr>
        <p:spPr>
          <a:xfrm>
            <a:off x="10467398" y="4220684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Блок-схема: узел 37"/>
          <p:cNvSpPr/>
          <p:nvPr/>
        </p:nvSpPr>
        <p:spPr>
          <a:xfrm>
            <a:off x="10967464" y="4006370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Блок-схема: узел 38"/>
          <p:cNvSpPr/>
          <p:nvPr/>
        </p:nvSpPr>
        <p:spPr>
          <a:xfrm>
            <a:off x="9967332" y="3006238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50" name="Object 9"/>
          <p:cNvGraphicFramePr>
            <a:graphicFrameLocks noChangeAspect="1"/>
          </p:cNvGraphicFramePr>
          <p:nvPr/>
        </p:nvGraphicFramePr>
        <p:xfrm>
          <a:off x="8627475" y="2717314"/>
          <a:ext cx="3397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7480" imgH="215640" progId="Equation.3">
                  <p:embed/>
                </p:oleObj>
              </mc:Choice>
              <mc:Fallback>
                <p:oleObj name="Equation" r:id="rId6" imgW="177480" imgH="215640" progId="Equation.3">
                  <p:embed/>
                  <p:pic>
                    <p:nvPicPr>
                      <p:cNvPr id="5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7475" y="2717314"/>
                        <a:ext cx="33972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10"/>
          <p:cNvGraphicFramePr>
            <a:graphicFrameLocks noChangeAspect="1"/>
          </p:cNvGraphicFramePr>
          <p:nvPr/>
        </p:nvGraphicFramePr>
        <p:xfrm>
          <a:off x="10318175" y="3649180"/>
          <a:ext cx="3635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0440" imgH="215640" progId="Equation.3">
                  <p:embed/>
                </p:oleObj>
              </mc:Choice>
              <mc:Fallback>
                <p:oleObj name="Equation" r:id="rId8" imgW="190440" imgH="215640" progId="Equation.3">
                  <p:embed/>
                  <p:pic>
                    <p:nvPicPr>
                      <p:cNvPr id="5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8175" y="3649180"/>
                        <a:ext cx="363537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209946" y="5318364"/>
            <a:ext cx="4765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center of the circle that </a:t>
            </a:r>
          </a:p>
          <a:p>
            <a:pPr algn="ctr"/>
            <a:r>
              <a:rPr lang="en-US" sz="2400" dirty="0"/>
              <a:t>holds all the points from X1</a:t>
            </a:r>
            <a:endParaRPr lang="ru-RU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A3F9D0-4F6F-49ED-A885-F3C4288552B5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C2C2C"/>
                </a:solidFill>
              </a:rPr>
              <a:t>Approaches for ML</a:t>
            </a:r>
            <a:endParaRPr lang="ru-RU" sz="3600" b="1" dirty="0">
              <a:solidFill>
                <a:srgbClr val="2C2C2C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845485-CF8B-464C-9802-69246DA4302D}"/>
              </a:ext>
            </a:extLst>
          </p:cNvPr>
          <p:cNvSpPr txBox="1"/>
          <p:nvPr/>
        </p:nvSpPr>
        <p:spPr>
          <a:xfrm>
            <a:off x="496688" y="1135665"/>
            <a:ext cx="6247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Bias in training data: </a:t>
            </a:r>
            <a:r>
              <a:rPr lang="en-US" sz="3200" dirty="0"/>
              <a:t>example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637093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Object 2"/>
          <p:cNvGraphicFramePr>
            <a:graphicFrameLocks noChangeAspect="1"/>
          </p:cNvGraphicFramePr>
          <p:nvPr/>
        </p:nvGraphicFramePr>
        <p:xfrm>
          <a:off x="635024" y="2204864"/>
          <a:ext cx="2014146" cy="613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87320" imgH="228600" progId="Equation.3">
                  <p:embed/>
                </p:oleObj>
              </mc:Choice>
              <mc:Fallback>
                <p:oleObj name="Equation" r:id="rId2" imgW="787320" imgH="228600" progId="Equation.3">
                  <p:embed/>
                  <p:pic>
                    <p:nvPicPr>
                      <p:cNvPr id="2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24" y="2204864"/>
                        <a:ext cx="2014146" cy="6131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3"/>
          <p:cNvGraphicFramePr>
            <a:graphicFrameLocks noChangeAspect="1"/>
          </p:cNvGraphicFramePr>
          <p:nvPr/>
        </p:nvGraphicFramePr>
        <p:xfrm>
          <a:off x="635024" y="2780928"/>
          <a:ext cx="1988988" cy="6055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87320" imgH="228600" progId="Equation.3">
                  <p:embed/>
                </p:oleObj>
              </mc:Choice>
              <mc:Fallback>
                <p:oleObj name="Equation" r:id="rId4" imgW="787320" imgH="228600" progId="Equation.3">
                  <p:embed/>
                  <p:pic>
                    <p:nvPicPr>
                      <p:cNvPr id="3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24" y="2780928"/>
                        <a:ext cx="1988988" cy="6055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5"/>
          <p:cNvGraphicFramePr>
            <a:graphicFrameLocks noChangeAspect="1"/>
          </p:cNvGraphicFramePr>
          <p:nvPr/>
        </p:nvGraphicFramePr>
        <p:xfrm>
          <a:off x="623392" y="3717032"/>
          <a:ext cx="2349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31560" imgH="215640" progId="Equation.3">
                  <p:embed/>
                </p:oleObj>
              </mc:Choice>
              <mc:Fallback>
                <p:oleObj name="Equation" r:id="rId6" imgW="1231560" imgH="215640" progId="Equation.3">
                  <p:embed/>
                  <p:pic>
                    <p:nvPicPr>
                      <p:cNvPr id="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392" y="3717032"/>
                        <a:ext cx="23495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13"/>
          <p:cNvGraphicFramePr>
            <a:graphicFrameLocks noChangeAspect="1"/>
          </p:cNvGraphicFramePr>
          <p:nvPr/>
        </p:nvGraphicFramePr>
        <p:xfrm>
          <a:off x="706761" y="4461195"/>
          <a:ext cx="1204186" cy="52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20560" imgH="215640" progId="Equation.3">
                  <p:embed/>
                </p:oleObj>
              </mc:Choice>
              <mc:Fallback>
                <p:oleObj name="Equation" r:id="rId8" imgW="520560" imgH="215640" progId="Equation.3">
                  <p:embed/>
                  <p:pic>
                    <p:nvPicPr>
                      <p:cNvPr id="5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761" y="4461195"/>
                        <a:ext cx="1204186" cy="5232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3124253" y="4540478"/>
            <a:ext cx="5715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penalty function</a:t>
            </a:r>
            <a:endParaRPr lang="ru-RU" sz="2400" i="1" dirty="0"/>
          </a:p>
        </p:txBody>
      </p:sp>
      <p:sp>
        <p:nvSpPr>
          <p:cNvPr id="55" name="TextBox 54"/>
          <p:cNvSpPr txBox="1"/>
          <p:nvPr/>
        </p:nvSpPr>
        <p:spPr>
          <a:xfrm>
            <a:off x="3124253" y="5250230"/>
            <a:ext cx="7139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decision strategy is parametrized by</a:t>
            </a:r>
            <a:endParaRPr lang="ru-RU" sz="2400" i="1" dirty="0"/>
          </a:p>
        </p:txBody>
      </p:sp>
      <p:graphicFrame>
        <p:nvGraphicFramePr>
          <p:cNvPr id="56" name="Object 9"/>
          <p:cNvGraphicFramePr>
            <a:graphicFrameLocks noChangeAspect="1"/>
          </p:cNvGraphicFramePr>
          <p:nvPr/>
        </p:nvGraphicFramePr>
        <p:xfrm>
          <a:off x="700416" y="5296783"/>
          <a:ext cx="1503618" cy="462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36560" imgH="215640" progId="Equation.3">
                  <p:embed/>
                </p:oleObj>
              </mc:Choice>
              <mc:Fallback>
                <p:oleObj name="Equation" r:id="rId10" imgW="736560" imgH="215640" progId="Equation.3">
                  <p:embed/>
                  <p:pic>
                    <p:nvPicPr>
                      <p:cNvPr id="56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416" y="5296783"/>
                        <a:ext cx="1503618" cy="4621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11"/>
          <p:cNvGraphicFramePr>
            <a:graphicFrameLocks noChangeAspect="1"/>
          </p:cNvGraphicFramePr>
          <p:nvPr/>
        </p:nvGraphicFramePr>
        <p:xfrm>
          <a:off x="7671587" y="5373216"/>
          <a:ext cx="288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52280" imgH="164880" progId="Equation.3">
                  <p:embed/>
                </p:oleObj>
              </mc:Choice>
              <mc:Fallback>
                <p:oleObj name="Equation" r:id="rId12" imgW="152280" imgH="164880" progId="Equation.3">
                  <p:embed/>
                  <p:pic>
                    <p:nvPicPr>
                      <p:cNvPr id="58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1587" y="5373216"/>
                        <a:ext cx="288925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7F89C06-72EF-481F-A09C-110455287CAE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C2C2C"/>
                </a:solidFill>
              </a:rPr>
              <a:t>Approaches for ML</a:t>
            </a:r>
            <a:endParaRPr lang="ru-RU" sz="3600" b="1" dirty="0">
              <a:solidFill>
                <a:srgbClr val="2C2C2C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A4C994-9A47-4B4B-ACFB-12684F9308E3}"/>
              </a:ext>
            </a:extLst>
          </p:cNvPr>
          <p:cNvSpPr txBox="1"/>
          <p:nvPr/>
        </p:nvSpPr>
        <p:spPr>
          <a:xfrm>
            <a:off x="496688" y="1135665"/>
            <a:ext cx="6247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ERM: Empirical risk minimization </a:t>
            </a:r>
            <a:endParaRPr lang="ru-RU" sz="32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ACAB96-CFEC-48E0-A3EA-7695A9A487C5}"/>
              </a:ext>
            </a:extLst>
          </p:cNvPr>
          <p:cNvSpPr txBox="1"/>
          <p:nvPr/>
        </p:nvSpPr>
        <p:spPr>
          <a:xfrm>
            <a:off x="3124253" y="2413299"/>
            <a:ext cx="5715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features and</a:t>
            </a:r>
            <a:endParaRPr lang="ru-RU" sz="2400" dirty="0"/>
          </a:p>
          <a:p>
            <a:r>
              <a:rPr lang="en-US" sz="2400" dirty="0"/>
              <a:t>states</a:t>
            </a:r>
            <a:endParaRPr lang="ru-R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FBE491-79DB-4318-8298-03A91ED4850C}"/>
              </a:ext>
            </a:extLst>
          </p:cNvPr>
          <p:cNvSpPr txBox="1"/>
          <p:nvPr/>
        </p:nvSpPr>
        <p:spPr>
          <a:xfrm>
            <a:off x="3124253" y="3661554"/>
            <a:ext cx="5715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domain for </a:t>
            </a:r>
            <a:r>
              <a:rPr lang="en-US" sz="2400" i="1" dirty="0"/>
              <a:t>k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2557465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2495600" y="3429000"/>
            <a:ext cx="5984875" cy="2487608"/>
            <a:chOff x="1230331" y="4298978"/>
            <a:chExt cx="5984875" cy="2487608"/>
          </a:xfrm>
        </p:grpSpPr>
        <p:graphicFrame>
          <p:nvGraphicFramePr>
            <p:cNvPr id="21" name="Object 12"/>
            <p:cNvGraphicFramePr>
              <a:graphicFrameLocks noChangeAspect="1"/>
            </p:cNvGraphicFramePr>
            <p:nvPr/>
          </p:nvGraphicFramePr>
          <p:xfrm>
            <a:off x="1928794" y="4298978"/>
            <a:ext cx="5014913" cy="685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628720" imgH="342720" progId="Equation.3">
                    <p:embed/>
                  </p:oleObj>
                </mc:Choice>
                <mc:Fallback>
                  <p:oleObj name="Equation" r:id="rId2" imgW="2628720" imgH="342720" progId="Equation.3">
                    <p:embed/>
                    <p:pic>
                      <p:nvPicPr>
                        <p:cNvPr id="2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8794" y="4298978"/>
                          <a:ext cx="5014913" cy="685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14"/>
            <p:cNvGraphicFramePr>
              <a:graphicFrameLocks noChangeAspect="1"/>
            </p:cNvGraphicFramePr>
            <p:nvPr/>
          </p:nvGraphicFramePr>
          <p:xfrm>
            <a:off x="1230331" y="5084796"/>
            <a:ext cx="5984875" cy="863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136680" imgH="431640" progId="Equation.3">
                    <p:embed/>
                  </p:oleObj>
                </mc:Choice>
                <mc:Fallback>
                  <p:oleObj name="Equation" r:id="rId4" imgW="3136680" imgH="431640" progId="Equation.3">
                    <p:embed/>
                    <p:pic>
                      <p:nvPicPr>
                        <p:cNvPr id="22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0331" y="5084796"/>
                          <a:ext cx="5984875" cy="863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11"/>
            <p:cNvGraphicFramePr>
              <a:graphicFrameLocks noChangeAspect="1"/>
            </p:cNvGraphicFramePr>
            <p:nvPr/>
          </p:nvGraphicFramePr>
          <p:xfrm>
            <a:off x="2928926" y="6100786"/>
            <a:ext cx="2689225" cy="685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409400" imgH="342720" progId="Equation.3">
                    <p:embed/>
                  </p:oleObj>
                </mc:Choice>
                <mc:Fallback>
                  <p:oleObj name="Equation" r:id="rId6" imgW="1409400" imgH="342720" progId="Equation.3">
                    <p:embed/>
                    <p:pic>
                      <p:nvPicPr>
                        <p:cNvPr id="23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926" y="6100786"/>
                          <a:ext cx="2689225" cy="685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" name="Object 9"/>
          <p:cNvGraphicFramePr>
            <a:graphicFrameLocks noChangeAspect="1"/>
          </p:cNvGraphicFramePr>
          <p:nvPr/>
        </p:nvGraphicFramePr>
        <p:xfrm>
          <a:off x="580201" y="2136000"/>
          <a:ext cx="1503618" cy="462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36560" imgH="215640" progId="Equation.3">
                  <p:embed/>
                </p:oleObj>
              </mc:Choice>
              <mc:Fallback>
                <p:oleObj name="Equation" r:id="rId8" imgW="736560" imgH="215640" progId="Equation.3">
                  <p:embed/>
                  <p:pic>
                    <p:nvPicPr>
                      <p:cNvPr id="26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201" y="2136000"/>
                        <a:ext cx="1503618" cy="4621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C6A95C7-39DF-4B2F-927F-A534D2CD8A13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C2C2C"/>
                </a:solidFill>
              </a:rPr>
              <a:t>Approaches for ML</a:t>
            </a:r>
            <a:endParaRPr lang="ru-RU" sz="3600" b="1" dirty="0">
              <a:solidFill>
                <a:srgbClr val="2C2C2C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11D864-0237-4CED-97F2-271AE17D5834}"/>
              </a:ext>
            </a:extLst>
          </p:cNvPr>
          <p:cNvSpPr txBox="1"/>
          <p:nvPr/>
        </p:nvSpPr>
        <p:spPr>
          <a:xfrm>
            <a:off x="496688" y="1135665"/>
            <a:ext cx="6247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ERM: Empirical risk minimization </a:t>
            </a:r>
            <a:endParaRPr lang="ru-RU" sz="3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354E14-E585-4EDA-8044-5B19E1FF014D}"/>
              </a:ext>
            </a:extLst>
          </p:cNvPr>
          <p:cNvSpPr txBox="1"/>
          <p:nvPr/>
        </p:nvSpPr>
        <p:spPr>
          <a:xfrm>
            <a:off x="2207568" y="2134009"/>
            <a:ext cx="7139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decision strategy is parametrized by</a:t>
            </a:r>
            <a:endParaRPr lang="ru-RU" sz="2400" i="1" dirty="0"/>
          </a:p>
        </p:txBody>
      </p:sp>
      <p:graphicFrame>
        <p:nvGraphicFramePr>
          <p:cNvPr id="16" name="Object 11">
            <a:extLst>
              <a:ext uri="{FF2B5EF4-FFF2-40B4-BE49-F238E27FC236}">
                <a16:creationId xmlns:a16="http://schemas.microsoft.com/office/drawing/2014/main" id="{CFA6D59C-99DB-4913-9EF2-83044740CA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54902" y="2256995"/>
          <a:ext cx="288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2280" imgH="164880" progId="Equation.3">
                  <p:embed/>
                </p:oleObj>
              </mc:Choice>
              <mc:Fallback>
                <p:oleObj name="Equation" r:id="rId10" imgW="152280" imgH="164880" progId="Equation.3">
                  <p:embed/>
                  <p:pic>
                    <p:nvPicPr>
                      <p:cNvPr id="16" name="Object 11">
                        <a:extLst>
                          <a:ext uri="{FF2B5EF4-FFF2-40B4-BE49-F238E27FC236}">
                            <a16:creationId xmlns:a16="http://schemas.microsoft.com/office/drawing/2014/main" id="{CFA6D59C-99DB-4913-9EF2-83044740CA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4902" y="2256995"/>
                        <a:ext cx="288925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5637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176120" y="2273820"/>
            <a:ext cx="4286280" cy="3009920"/>
            <a:chOff x="4119188" y="2135706"/>
            <a:chExt cx="4286280" cy="3009920"/>
          </a:xfrm>
        </p:grpSpPr>
        <p:cxnSp>
          <p:nvCxnSpPr>
            <p:cNvPr id="17" name="Прямая со стрелкой 19"/>
            <p:cNvCxnSpPr/>
            <p:nvPr/>
          </p:nvCxnSpPr>
          <p:spPr>
            <a:xfrm>
              <a:off x="4690692" y="4707474"/>
              <a:ext cx="3714776" cy="158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 стрелкой 20"/>
            <p:cNvCxnSpPr/>
            <p:nvPr/>
          </p:nvCxnSpPr>
          <p:spPr>
            <a:xfrm rot="5400000" flipH="1" flipV="1">
              <a:off x="3543716" y="3782748"/>
              <a:ext cx="2724168" cy="158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Блок-схема: узел 21"/>
            <p:cNvSpPr/>
            <p:nvPr/>
          </p:nvSpPr>
          <p:spPr>
            <a:xfrm>
              <a:off x="5547948" y="2421458"/>
              <a:ext cx="214314" cy="21431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Блок-схема: узел 22"/>
            <p:cNvSpPr/>
            <p:nvPr/>
          </p:nvSpPr>
          <p:spPr>
            <a:xfrm>
              <a:off x="6048014" y="2421458"/>
              <a:ext cx="214314" cy="21431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Блок-схема: узел 24"/>
            <p:cNvSpPr/>
            <p:nvPr/>
          </p:nvSpPr>
          <p:spPr>
            <a:xfrm>
              <a:off x="5762262" y="2921524"/>
              <a:ext cx="214314" cy="21431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Блок-схема: узел 25"/>
            <p:cNvSpPr/>
            <p:nvPr/>
          </p:nvSpPr>
          <p:spPr>
            <a:xfrm>
              <a:off x="5405072" y="2850086"/>
              <a:ext cx="214314" cy="21431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Блок-схема: узел 26"/>
            <p:cNvSpPr/>
            <p:nvPr/>
          </p:nvSpPr>
          <p:spPr>
            <a:xfrm>
              <a:off x="6190890" y="2778648"/>
              <a:ext cx="214314" cy="21431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Блок-схема: узел 27"/>
            <p:cNvSpPr/>
            <p:nvPr/>
          </p:nvSpPr>
          <p:spPr>
            <a:xfrm>
              <a:off x="7119584" y="3350152"/>
              <a:ext cx="214314" cy="214314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Блок-схема: узел 28"/>
            <p:cNvSpPr/>
            <p:nvPr/>
          </p:nvSpPr>
          <p:spPr>
            <a:xfrm>
              <a:off x="6619518" y="3564466"/>
              <a:ext cx="214314" cy="214314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Блок-схема: узел 29"/>
            <p:cNvSpPr/>
            <p:nvPr/>
          </p:nvSpPr>
          <p:spPr>
            <a:xfrm>
              <a:off x="6833832" y="3993094"/>
              <a:ext cx="214314" cy="214314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Блок-схема: узел 30"/>
            <p:cNvSpPr/>
            <p:nvPr/>
          </p:nvSpPr>
          <p:spPr>
            <a:xfrm>
              <a:off x="7619650" y="3135838"/>
              <a:ext cx="214314" cy="214314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Блок-схема: узел 31"/>
            <p:cNvSpPr/>
            <p:nvPr/>
          </p:nvSpPr>
          <p:spPr>
            <a:xfrm>
              <a:off x="7548212" y="3993094"/>
              <a:ext cx="214314" cy="214314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Блок-схема: узел 32"/>
            <p:cNvSpPr/>
            <p:nvPr/>
          </p:nvSpPr>
          <p:spPr>
            <a:xfrm>
              <a:off x="8048278" y="3778780"/>
              <a:ext cx="214314" cy="214314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Блок-схема: узел 33"/>
            <p:cNvSpPr/>
            <p:nvPr/>
          </p:nvSpPr>
          <p:spPr>
            <a:xfrm>
              <a:off x="7048146" y="2778648"/>
              <a:ext cx="214314" cy="214314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6" name="Прямая соединительная линия 38"/>
            <p:cNvCxnSpPr/>
            <p:nvPr/>
          </p:nvCxnSpPr>
          <p:spPr>
            <a:xfrm flipV="1">
              <a:off x="4119188" y="2135706"/>
              <a:ext cx="3643338" cy="2786082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7" name="Object 14"/>
            <p:cNvGraphicFramePr>
              <a:graphicFrameLocks noChangeAspect="1"/>
            </p:cNvGraphicFramePr>
            <p:nvPr/>
          </p:nvGraphicFramePr>
          <p:xfrm>
            <a:off x="4333502" y="3921656"/>
            <a:ext cx="314325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64880" imgH="164880" progId="Equation.3">
                    <p:embed/>
                  </p:oleObj>
                </mc:Choice>
                <mc:Fallback>
                  <p:oleObj name="Equation" r:id="rId2" imgW="164880" imgH="164880" progId="Equation.3">
                    <p:embed/>
                    <p:pic>
                      <p:nvPicPr>
                        <p:cNvPr id="37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3502" y="3921656"/>
                          <a:ext cx="314325" cy="330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8" name="Прямая со стрелкой 43"/>
            <p:cNvCxnSpPr/>
            <p:nvPr/>
          </p:nvCxnSpPr>
          <p:spPr>
            <a:xfrm rot="16200000" flipV="1">
              <a:off x="4227139" y="4313771"/>
              <a:ext cx="346078" cy="2762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9" name="Object 15"/>
            <p:cNvGraphicFramePr>
              <a:graphicFrameLocks noChangeAspect="1"/>
            </p:cNvGraphicFramePr>
            <p:nvPr/>
          </p:nvGraphicFramePr>
          <p:xfrm>
            <a:off x="4976444" y="4278846"/>
            <a:ext cx="241300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26720" imgH="177480" progId="Equation.3">
                    <p:embed/>
                  </p:oleObj>
                </mc:Choice>
                <mc:Fallback>
                  <p:oleObj name="Equation" r:id="rId4" imgW="126720" imgH="177480" progId="Equation.3">
                    <p:embed/>
                    <p:pic>
                      <p:nvPicPr>
                        <p:cNvPr id="39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6444" y="4278846"/>
                          <a:ext cx="241300" cy="355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" name="Блок-схема: узел 47"/>
            <p:cNvSpPr/>
            <p:nvPr/>
          </p:nvSpPr>
          <p:spPr>
            <a:xfrm>
              <a:off x="4885320" y="4304565"/>
              <a:ext cx="36000" cy="36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aphicFrame>
        <p:nvGraphicFramePr>
          <p:cNvPr id="41" name="Object 16"/>
          <p:cNvGraphicFramePr>
            <a:graphicFrameLocks noChangeAspect="1"/>
          </p:cNvGraphicFramePr>
          <p:nvPr/>
        </p:nvGraphicFramePr>
        <p:xfrm>
          <a:off x="886669" y="3475570"/>
          <a:ext cx="251936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20480" imgH="457200" progId="Equation.3">
                  <p:embed/>
                </p:oleObj>
              </mc:Choice>
              <mc:Fallback>
                <p:oleObj name="Equation" r:id="rId6" imgW="1320480" imgH="457200" progId="Equation.3">
                  <p:embed/>
                  <p:pic>
                    <p:nvPicPr>
                      <p:cNvPr id="41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6669" y="3475570"/>
                        <a:ext cx="2519363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17"/>
          <p:cNvGraphicFramePr>
            <a:graphicFrameLocks noChangeAspect="1"/>
          </p:cNvGraphicFramePr>
          <p:nvPr/>
        </p:nvGraphicFramePr>
        <p:xfrm>
          <a:off x="695400" y="4898524"/>
          <a:ext cx="1841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65160" imgH="215640" progId="Equation.3">
                  <p:embed/>
                </p:oleObj>
              </mc:Choice>
              <mc:Fallback>
                <p:oleObj name="Equation" r:id="rId8" imgW="965160" imgH="215640" progId="Equation.3">
                  <p:embed/>
                  <p:pic>
                    <p:nvPicPr>
                      <p:cNvPr id="42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400" y="4898524"/>
                        <a:ext cx="18415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2721412" y="4851472"/>
            <a:ext cx="312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Number of errors</a:t>
            </a:r>
            <a:endParaRPr lang="ru-RU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6678B6A-756A-411C-B23F-0BB3B7528945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C2C2C"/>
                </a:solidFill>
              </a:rPr>
              <a:t>Approaches for ML</a:t>
            </a:r>
            <a:endParaRPr lang="ru-RU" sz="3600" b="1" dirty="0">
              <a:solidFill>
                <a:srgbClr val="2C2C2C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2CC59F-777C-4C8A-8705-2E9BB9711323}"/>
              </a:ext>
            </a:extLst>
          </p:cNvPr>
          <p:cNvSpPr txBox="1"/>
          <p:nvPr/>
        </p:nvSpPr>
        <p:spPr>
          <a:xfrm>
            <a:off x="496688" y="1135665"/>
            <a:ext cx="6247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ERM: Empirical risk minimization </a:t>
            </a:r>
            <a:endParaRPr lang="ru-RU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33CA285-49C8-46EF-895C-572EB6091250}"/>
                  </a:ext>
                </a:extLst>
              </p:cNvPr>
              <p:cNvSpPr txBox="1"/>
              <p:nvPr/>
            </p:nvSpPr>
            <p:spPr>
              <a:xfrm>
                <a:off x="695400" y="2286516"/>
                <a:ext cx="4241739" cy="755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̅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−1   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𝑤h𝑒𝑛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+1  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𝑤h𝑒𝑛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33CA285-49C8-46EF-895C-572EB6091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00" y="2286516"/>
                <a:ext cx="4241739" cy="75520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18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14CE775-BA22-4FF4-A5D0-5D107559347C}"/>
              </a:ext>
            </a:extLst>
          </p:cNvPr>
          <p:cNvSpPr txBox="1"/>
          <p:nvPr/>
        </p:nvSpPr>
        <p:spPr>
          <a:xfrm>
            <a:off x="0" y="2492896"/>
            <a:ext cx="609600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Bayesian approach</a:t>
            </a:r>
            <a:endParaRPr lang="ru-RU" sz="4800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020BE5-9C2D-4DD7-9861-32C7DF56B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-14616"/>
            <a:ext cx="6096000" cy="687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889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6688" y="1135665"/>
            <a:ext cx="3674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Definitions</a:t>
            </a:r>
            <a:endParaRPr lang="ru-RU" sz="3200" b="1" dirty="0"/>
          </a:p>
        </p:txBody>
      </p:sp>
      <p:graphicFrame>
        <p:nvGraphicFramePr>
          <p:cNvPr id="7" name="Object 1"/>
          <p:cNvGraphicFramePr>
            <a:graphicFrameLocks noChangeAspect="1"/>
          </p:cNvGraphicFramePr>
          <p:nvPr/>
        </p:nvGraphicFramePr>
        <p:xfrm>
          <a:off x="1585918" y="1916832"/>
          <a:ext cx="1063680" cy="487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06080" imgH="177480" progId="Equation.3">
                  <p:embed/>
                </p:oleObj>
              </mc:Choice>
              <mc:Fallback>
                <p:oleObj name="Equation" r:id="rId2" imgW="406080" imgH="177480" progId="Equation.3">
                  <p:embed/>
                  <p:pic>
                    <p:nvPicPr>
                      <p:cNvPr id="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5918" y="1916832"/>
                        <a:ext cx="1063680" cy="4876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1714559" y="2554081"/>
          <a:ext cx="935039" cy="441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93480" imgH="177480" progId="Equation.3">
                  <p:embed/>
                </p:oleObj>
              </mc:Choice>
              <mc:Fallback>
                <p:oleObj name="Equation" r:id="rId4" imgW="393480" imgH="177480" progId="Equation.3">
                  <p:embed/>
                  <p:pic>
                    <p:nvPicPr>
                      <p:cNvPr id="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59" y="2554081"/>
                        <a:ext cx="935039" cy="4410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999656" y="1916832"/>
            <a:ext cx="7286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feature</a:t>
            </a:r>
            <a:endParaRPr lang="ru-RU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999656" y="2564904"/>
            <a:ext cx="5715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state (hidden)</a:t>
            </a:r>
            <a:endParaRPr lang="ru-RU" sz="2400" dirty="0"/>
          </a:p>
        </p:txBody>
      </p:sp>
      <p:graphicFrame>
        <p:nvGraphicFramePr>
          <p:cNvPr id="11" name="Object 5"/>
          <p:cNvGraphicFramePr>
            <a:graphicFrameLocks noChangeAspect="1"/>
          </p:cNvGraphicFramePr>
          <p:nvPr/>
        </p:nvGraphicFramePr>
        <p:xfrm>
          <a:off x="1611371" y="3158920"/>
          <a:ext cx="1038227" cy="513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57200" imgH="215640" progId="Equation.3">
                  <p:embed/>
                </p:oleObj>
              </mc:Choice>
              <mc:Fallback>
                <p:oleObj name="Equation" r:id="rId6" imgW="457200" imgH="215640" progId="Equation.3">
                  <p:embed/>
                  <p:pic>
                    <p:nvPicPr>
                      <p:cNvPr id="1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1371" y="3158920"/>
                        <a:ext cx="1038227" cy="5134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999656" y="3284984"/>
            <a:ext cx="5715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joint probability</a:t>
            </a:r>
            <a:endParaRPr lang="ru-RU" sz="2400" dirty="0"/>
          </a:p>
        </p:txBody>
      </p:sp>
      <p:graphicFrame>
        <p:nvGraphicFramePr>
          <p:cNvPr id="16" name="Object 7"/>
          <p:cNvGraphicFramePr>
            <a:graphicFrameLocks noChangeAspect="1"/>
          </p:cNvGraphicFramePr>
          <p:nvPr/>
        </p:nvGraphicFramePr>
        <p:xfrm>
          <a:off x="389766" y="3933056"/>
          <a:ext cx="2259832" cy="448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39600" imgH="177480" progId="Equation.3">
                  <p:embed/>
                </p:oleObj>
              </mc:Choice>
              <mc:Fallback>
                <p:oleObj name="Equation" r:id="rId8" imgW="939600" imgH="177480" progId="Equation.3">
                  <p:embed/>
                  <p:pic>
                    <p:nvPicPr>
                      <p:cNvPr id="1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766" y="3933056"/>
                        <a:ext cx="2259832" cy="4483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999656" y="3977415"/>
            <a:ext cx="5715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penalty function</a:t>
            </a:r>
            <a:endParaRPr lang="ru-RU" sz="2400" dirty="0"/>
          </a:p>
        </p:txBody>
      </p:sp>
      <p:graphicFrame>
        <p:nvGraphicFramePr>
          <p:cNvPr id="19" name="Object 8"/>
          <p:cNvGraphicFramePr>
            <a:graphicFrameLocks noChangeAspect="1"/>
          </p:cNvGraphicFramePr>
          <p:nvPr/>
        </p:nvGraphicFramePr>
        <p:xfrm>
          <a:off x="3931168" y="5589240"/>
          <a:ext cx="4783528" cy="811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120760" imgH="342720" progId="Equation.3">
                  <p:embed/>
                </p:oleObj>
              </mc:Choice>
              <mc:Fallback>
                <p:oleObj name="Equation" r:id="rId10" imgW="2120760" imgH="342720" progId="Equation.3">
                  <p:embed/>
                  <p:pic>
                    <p:nvPicPr>
                      <p:cNvPr id="1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1168" y="5589240"/>
                        <a:ext cx="4783528" cy="8112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6"/>
          <p:cNvGraphicFramePr>
            <a:graphicFrameLocks noChangeAspect="1"/>
          </p:cNvGraphicFramePr>
          <p:nvPr/>
        </p:nvGraphicFramePr>
        <p:xfrm>
          <a:off x="913619" y="4617436"/>
          <a:ext cx="1738516" cy="539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85800" imgH="203040" progId="Equation.3">
                  <p:embed/>
                </p:oleObj>
              </mc:Choice>
              <mc:Fallback>
                <p:oleObj name="Equation" r:id="rId12" imgW="685800" imgH="203040" progId="Equation.3">
                  <p:embed/>
                  <p:pic>
                    <p:nvPicPr>
                      <p:cNvPr id="2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3619" y="4617436"/>
                        <a:ext cx="1738516" cy="5397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002193" y="4685140"/>
            <a:ext cx="5715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decision strategy</a:t>
            </a:r>
            <a:endParaRPr lang="ru-RU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E31BF4-A9C6-4780-9C5A-4121AC383DA2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C2C2C"/>
                </a:solidFill>
              </a:rPr>
              <a:t>Bayesian approach</a:t>
            </a:r>
            <a:endParaRPr lang="ru-RU" sz="3600" b="1" dirty="0">
              <a:solidFill>
                <a:srgbClr val="2C2C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688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Object 8"/>
          <p:cNvGraphicFramePr>
            <a:graphicFrameLocks noChangeAspect="1"/>
          </p:cNvGraphicFramePr>
          <p:nvPr/>
        </p:nvGraphicFramePr>
        <p:xfrm>
          <a:off x="931221" y="5570115"/>
          <a:ext cx="845185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746160" imgH="342720" progId="Equation.3">
                  <p:embed/>
                </p:oleObj>
              </mc:Choice>
              <mc:Fallback>
                <p:oleObj name="Equation" r:id="rId2" imgW="3746160" imgH="342720" progId="Equation.3">
                  <p:embed/>
                  <p:pic>
                    <p:nvPicPr>
                      <p:cNvPr id="1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221" y="5570115"/>
                        <a:ext cx="8451850" cy="8112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0719755" y="2876465"/>
            <a:ext cx="8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input</a:t>
            </a:r>
            <a:endParaRPr lang="ru-RU" sz="2400" dirty="0"/>
          </a:p>
        </p:txBody>
      </p:sp>
      <p:sp>
        <p:nvSpPr>
          <p:cNvPr id="2" name="Right Brace 1"/>
          <p:cNvSpPr/>
          <p:nvPr/>
        </p:nvSpPr>
        <p:spPr>
          <a:xfrm>
            <a:off x="9635665" y="1779620"/>
            <a:ext cx="866633" cy="2490788"/>
          </a:xfrm>
          <a:prstGeom prst="rightBrace">
            <a:avLst>
              <a:gd name="adj1" fmla="val 21955"/>
              <a:gd name="adj2" fmla="val 54369"/>
            </a:avLst>
          </a:prstGeom>
          <a:ln>
            <a:solidFill>
              <a:srgbClr val="2C2C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e 21"/>
          <p:cNvSpPr/>
          <p:nvPr/>
        </p:nvSpPr>
        <p:spPr>
          <a:xfrm>
            <a:off x="9733129" y="4644792"/>
            <a:ext cx="866633" cy="1736536"/>
          </a:xfrm>
          <a:prstGeom prst="rightBrace">
            <a:avLst>
              <a:gd name="adj1" fmla="val 21955"/>
              <a:gd name="adj2" fmla="val 54369"/>
            </a:avLst>
          </a:prstGeom>
          <a:ln>
            <a:solidFill>
              <a:srgbClr val="2C2C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0719755" y="533928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output</a:t>
            </a:r>
            <a:endParaRPr lang="ru-RU" sz="2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523020" y="4608484"/>
            <a:ext cx="671587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16779A1-10BE-43DE-91C8-A29CBB72565B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C2C2C"/>
                </a:solidFill>
              </a:rPr>
              <a:t>Bayesian approach</a:t>
            </a:r>
            <a:endParaRPr lang="ru-RU" sz="3600" b="1" dirty="0">
              <a:solidFill>
                <a:srgbClr val="2C2C2C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4B0874-66A9-450D-9BA1-77EF2E9815E8}"/>
              </a:ext>
            </a:extLst>
          </p:cNvPr>
          <p:cNvSpPr txBox="1"/>
          <p:nvPr/>
        </p:nvSpPr>
        <p:spPr>
          <a:xfrm>
            <a:off x="496688" y="1135665"/>
            <a:ext cx="3674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The problem</a:t>
            </a:r>
            <a:endParaRPr lang="ru-RU" sz="3200" b="1" dirty="0"/>
          </a:p>
        </p:txBody>
      </p:sp>
      <p:graphicFrame>
        <p:nvGraphicFramePr>
          <p:cNvPr id="26" name="Object 1">
            <a:extLst>
              <a:ext uri="{FF2B5EF4-FFF2-40B4-BE49-F238E27FC236}">
                <a16:creationId xmlns:a16="http://schemas.microsoft.com/office/drawing/2014/main" id="{E0B1842D-D84C-4878-B5B3-B71B32B73E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85918" y="1916832"/>
          <a:ext cx="1063680" cy="487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06080" imgH="177480" progId="Equation.3">
                  <p:embed/>
                </p:oleObj>
              </mc:Choice>
              <mc:Fallback>
                <p:oleObj name="Equation" r:id="rId4" imgW="406080" imgH="177480" progId="Equation.3">
                  <p:embed/>
                  <p:pic>
                    <p:nvPicPr>
                      <p:cNvPr id="26" name="Object 1">
                        <a:extLst>
                          <a:ext uri="{FF2B5EF4-FFF2-40B4-BE49-F238E27FC236}">
                            <a16:creationId xmlns:a16="http://schemas.microsoft.com/office/drawing/2014/main" id="{E0B1842D-D84C-4878-B5B3-B71B32B73E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5918" y="1916832"/>
                        <a:ext cx="1063680" cy="4876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3">
            <a:extLst>
              <a:ext uri="{FF2B5EF4-FFF2-40B4-BE49-F238E27FC236}">
                <a16:creationId xmlns:a16="http://schemas.microsoft.com/office/drawing/2014/main" id="{4DC91F3D-96C0-4B0A-A8CB-BF202E3730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14559" y="2554081"/>
          <a:ext cx="935039" cy="441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93480" imgH="177480" progId="Equation.3">
                  <p:embed/>
                </p:oleObj>
              </mc:Choice>
              <mc:Fallback>
                <p:oleObj name="Equation" r:id="rId6" imgW="393480" imgH="177480" progId="Equation.3">
                  <p:embed/>
                  <p:pic>
                    <p:nvPicPr>
                      <p:cNvPr id="27" name="Object 3">
                        <a:extLst>
                          <a:ext uri="{FF2B5EF4-FFF2-40B4-BE49-F238E27FC236}">
                            <a16:creationId xmlns:a16="http://schemas.microsoft.com/office/drawing/2014/main" id="{4DC91F3D-96C0-4B0A-A8CB-BF202E3730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59" y="2554081"/>
                        <a:ext cx="935039" cy="4410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57DFC329-A33F-4ADA-AFC0-826F7498F5B1}"/>
              </a:ext>
            </a:extLst>
          </p:cNvPr>
          <p:cNvSpPr txBox="1"/>
          <p:nvPr/>
        </p:nvSpPr>
        <p:spPr>
          <a:xfrm>
            <a:off x="2999656" y="1916832"/>
            <a:ext cx="7286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feature</a:t>
            </a:r>
            <a:endParaRPr lang="ru-RU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DD1D1B-923C-43C5-812E-2B48EEBECD99}"/>
              </a:ext>
            </a:extLst>
          </p:cNvPr>
          <p:cNvSpPr txBox="1"/>
          <p:nvPr/>
        </p:nvSpPr>
        <p:spPr>
          <a:xfrm>
            <a:off x="2999656" y="2564904"/>
            <a:ext cx="5715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state (hidden)</a:t>
            </a:r>
            <a:endParaRPr lang="ru-RU" sz="2400" dirty="0"/>
          </a:p>
        </p:txBody>
      </p:sp>
      <p:graphicFrame>
        <p:nvGraphicFramePr>
          <p:cNvPr id="30" name="Object 5">
            <a:extLst>
              <a:ext uri="{FF2B5EF4-FFF2-40B4-BE49-F238E27FC236}">
                <a16:creationId xmlns:a16="http://schemas.microsoft.com/office/drawing/2014/main" id="{FCF25168-F29E-4B15-8DD3-695D1F6784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1371" y="3158920"/>
          <a:ext cx="1038227" cy="513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57200" imgH="215640" progId="Equation.3">
                  <p:embed/>
                </p:oleObj>
              </mc:Choice>
              <mc:Fallback>
                <p:oleObj name="Equation" r:id="rId8" imgW="457200" imgH="215640" progId="Equation.3">
                  <p:embed/>
                  <p:pic>
                    <p:nvPicPr>
                      <p:cNvPr id="30" name="Object 5">
                        <a:extLst>
                          <a:ext uri="{FF2B5EF4-FFF2-40B4-BE49-F238E27FC236}">
                            <a16:creationId xmlns:a16="http://schemas.microsoft.com/office/drawing/2014/main" id="{FCF25168-F29E-4B15-8DD3-695D1F6784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1371" y="3158920"/>
                        <a:ext cx="1038227" cy="5134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0DA662B0-11D1-4851-9517-074C4452E4CB}"/>
              </a:ext>
            </a:extLst>
          </p:cNvPr>
          <p:cNvSpPr txBox="1"/>
          <p:nvPr/>
        </p:nvSpPr>
        <p:spPr>
          <a:xfrm>
            <a:off x="2999656" y="3284984"/>
            <a:ext cx="5715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joint probability</a:t>
            </a:r>
            <a:endParaRPr lang="ru-RU" sz="2400" dirty="0"/>
          </a:p>
        </p:txBody>
      </p:sp>
      <p:graphicFrame>
        <p:nvGraphicFramePr>
          <p:cNvPr id="32" name="Object 7">
            <a:extLst>
              <a:ext uri="{FF2B5EF4-FFF2-40B4-BE49-F238E27FC236}">
                <a16:creationId xmlns:a16="http://schemas.microsoft.com/office/drawing/2014/main" id="{3F5DB012-D175-4C30-9511-9F13A799C5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9766" y="3933056"/>
          <a:ext cx="2259832" cy="448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39600" imgH="177480" progId="Equation.3">
                  <p:embed/>
                </p:oleObj>
              </mc:Choice>
              <mc:Fallback>
                <p:oleObj name="Equation" r:id="rId10" imgW="939600" imgH="177480" progId="Equation.3">
                  <p:embed/>
                  <p:pic>
                    <p:nvPicPr>
                      <p:cNvPr id="32" name="Object 7">
                        <a:extLst>
                          <a:ext uri="{FF2B5EF4-FFF2-40B4-BE49-F238E27FC236}">
                            <a16:creationId xmlns:a16="http://schemas.microsoft.com/office/drawing/2014/main" id="{3F5DB012-D175-4C30-9511-9F13A799C5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766" y="3933056"/>
                        <a:ext cx="2259832" cy="4483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F9CD08CF-C571-4A60-9DDB-F17586E6AE93}"/>
              </a:ext>
            </a:extLst>
          </p:cNvPr>
          <p:cNvSpPr txBox="1"/>
          <p:nvPr/>
        </p:nvSpPr>
        <p:spPr>
          <a:xfrm>
            <a:off x="2999656" y="3977415"/>
            <a:ext cx="5715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penalty function</a:t>
            </a:r>
            <a:endParaRPr lang="ru-RU" sz="2400" dirty="0"/>
          </a:p>
        </p:txBody>
      </p:sp>
      <p:graphicFrame>
        <p:nvGraphicFramePr>
          <p:cNvPr id="34" name="Object 6">
            <a:extLst>
              <a:ext uri="{FF2B5EF4-FFF2-40B4-BE49-F238E27FC236}">
                <a16:creationId xmlns:a16="http://schemas.microsoft.com/office/drawing/2014/main" id="{04BA0CB7-97E8-4E51-B9F9-C5CC89ACA7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3619" y="4617436"/>
          <a:ext cx="1738516" cy="539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85800" imgH="203040" progId="Equation.3">
                  <p:embed/>
                </p:oleObj>
              </mc:Choice>
              <mc:Fallback>
                <p:oleObj name="Equation" r:id="rId12" imgW="685800" imgH="203040" progId="Equation.3">
                  <p:embed/>
                  <p:pic>
                    <p:nvPicPr>
                      <p:cNvPr id="34" name="Object 6">
                        <a:extLst>
                          <a:ext uri="{FF2B5EF4-FFF2-40B4-BE49-F238E27FC236}">
                            <a16:creationId xmlns:a16="http://schemas.microsoft.com/office/drawing/2014/main" id="{04BA0CB7-97E8-4E51-B9F9-C5CC89ACA7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3619" y="4617436"/>
                        <a:ext cx="1738516" cy="5397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1EFD5079-4D4E-463E-B0DF-E80F85D43DC7}"/>
              </a:ext>
            </a:extLst>
          </p:cNvPr>
          <p:cNvSpPr txBox="1"/>
          <p:nvPr/>
        </p:nvSpPr>
        <p:spPr>
          <a:xfrm>
            <a:off x="3002193" y="4685140"/>
            <a:ext cx="5715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decision strategy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00817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002473" y="3665087"/>
            <a:ext cx="424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Bayes' theorem</a:t>
            </a:r>
            <a:endParaRPr lang="ru-RU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5002473" y="2763611"/>
            <a:ext cx="600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law of total probability</a:t>
            </a:r>
            <a:endParaRPr lang="ru-RU" sz="2400" dirty="0"/>
          </a:p>
        </p:txBody>
      </p:sp>
      <p:graphicFrame>
        <p:nvGraphicFramePr>
          <p:cNvPr id="27" name="Object 1"/>
          <p:cNvGraphicFramePr>
            <a:graphicFrameLocks noChangeAspect="1"/>
          </p:cNvGraphicFramePr>
          <p:nvPr/>
        </p:nvGraphicFramePr>
        <p:xfrm>
          <a:off x="551384" y="3512716"/>
          <a:ext cx="3028950" cy="112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74640" imgH="558720" progId="Equation.3">
                  <p:embed/>
                </p:oleObj>
              </mc:Choice>
              <mc:Fallback>
                <p:oleObj name="Equation" r:id="rId2" imgW="1574640" imgH="558720" progId="Equation.3">
                  <p:embed/>
                  <p:pic>
                    <p:nvPicPr>
                      <p:cNvPr id="2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384" y="3512716"/>
                        <a:ext cx="3028950" cy="1128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"/>
          <p:cNvGraphicFramePr>
            <a:graphicFrameLocks noChangeAspect="1"/>
          </p:cNvGraphicFramePr>
          <p:nvPr/>
        </p:nvGraphicFramePr>
        <p:xfrm>
          <a:off x="618836" y="2704054"/>
          <a:ext cx="2638425" cy="693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71600" imgH="342720" progId="Equation.3">
                  <p:embed/>
                </p:oleObj>
              </mc:Choice>
              <mc:Fallback>
                <p:oleObj name="Equation" r:id="rId4" imgW="1371600" imgH="342720" progId="Equation.3">
                  <p:embed/>
                  <p:pic>
                    <p:nvPicPr>
                      <p:cNvPr id="2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836" y="2704054"/>
                        <a:ext cx="2638425" cy="6937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5002473" y="1851208"/>
            <a:ext cx="3109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joint probability</a:t>
            </a:r>
            <a:endParaRPr lang="ru-RU" sz="2400" dirty="0"/>
          </a:p>
        </p:txBody>
      </p:sp>
      <p:graphicFrame>
        <p:nvGraphicFramePr>
          <p:cNvPr id="30" name="Object 3"/>
          <p:cNvGraphicFramePr>
            <a:graphicFrameLocks noChangeAspect="1"/>
          </p:cNvGraphicFramePr>
          <p:nvPr/>
        </p:nvGraphicFramePr>
        <p:xfrm>
          <a:off x="618836" y="1844824"/>
          <a:ext cx="4202113" cy="514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84120" imgH="253800" progId="Equation.3">
                  <p:embed/>
                </p:oleObj>
              </mc:Choice>
              <mc:Fallback>
                <p:oleObj name="Equation" r:id="rId6" imgW="2184120" imgH="253800" progId="Equation.3">
                  <p:embed/>
                  <p:pic>
                    <p:nvPicPr>
                      <p:cNvPr id="3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836" y="1844824"/>
                        <a:ext cx="4202113" cy="5143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706517" y="4793819"/>
            <a:ext cx="106460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p(k)</a:t>
            </a:r>
            <a:r>
              <a:rPr lang="en-US" sz="2400" dirty="0"/>
              <a:t> </a:t>
            </a:r>
            <a:r>
              <a:rPr lang="ru-RU" sz="2400" dirty="0"/>
              <a:t>       </a:t>
            </a:r>
            <a:r>
              <a:rPr lang="en-US" sz="2400" dirty="0"/>
              <a:t>prior probability</a:t>
            </a:r>
          </a:p>
          <a:p>
            <a:r>
              <a:rPr lang="en-US" sz="2400" i="1" dirty="0"/>
              <a:t>p(</a:t>
            </a:r>
            <a:r>
              <a:rPr lang="en-US" sz="2400" i="1" dirty="0" err="1"/>
              <a:t>k|x</a:t>
            </a:r>
            <a:r>
              <a:rPr lang="en-US" sz="2400" i="1" dirty="0"/>
              <a:t>)</a:t>
            </a:r>
            <a:r>
              <a:rPr lang="en-US" sz="2400" dirty="0"/>
              <a:t> </a:t>
            </a:r>
            <a:r>
              <a:rPr lang="ru-RU" sz="2400" dirty="0"/>
              <a:t>   </a:t>
            </a:r>
            <a:r>
              <a:rPr lang="en-US" sz="2400" dirty="0"/>
              <a:t>posterior probability</a:t>
            </a:r>
          </a:p>
          <a:p>
            <a:r>
              <a:rPr lang="en-US" sz="2400" i="1" dirty="0"/>
              <a:t>p</a:t>
            </a:r>
            <a:r>
              <a:rPr lang="ru-RU" sz="2400" i="1" dirty="0"/>
              <a:t>(</a:t>
            </a:r>
            <a:r>
              <a:rPr lang="en-US" sz="2400" i="1" dirty="0" err="1"/>
              <a:t>x|k</a:t>
            </a:r>
            <a:r>
              <a:rPr lang="ru-RU" sz="2400" i="1" dirty="0"/>
              <a:t>)</a:t>
            </a:r>
            <a:r>
              <a:rPr lang="en-US" sz="2400" dirty="0"/>
              <a:t> </a:t>
            </a:r>
            <a:r>
              <a:rPr lang="ru-RU" sz="2400" dirty="0"/>
              <a:t>   </a:t>
            </a:r>
            <a:r>
              <a:rPr lang="en-US" sz="2400" dirty="0"/>
              <a:t>conditional probability of </a:t>
            </a:r>
            <a:r>
              <a:rPr lang="en-US" sz="2400" i="1" dirty="0"/>
              <a:t>x</a:t>
            </a:r>
            <a:r>
              <a:rPr lang="ru-RU" sz="2400" dirty="0"/>
              <a:t>, </a:t>
            </a:r>
            <a:r>
              <a:rPr lang="en-US" sz="2400" dirty="0"/>
              <a:t>assuming </a:t>
            </a:r>
            <a:r>
              <a:rPr lang="en-US" sz="2400" i="1" dirty="0"/>
              <a:t>k</a:t>
            </a:r>
          </a:p>
          <a:p>
            <a:r>
              <a:rPr lang="en-US" sz="2400" i="1" dirty="0"/>
              <a:t>p(x)</a:t>
            </a:r>
            <a:r>
              <a:rPr lang="en-US" sz="2400" dirty="0"/>
              <a:t>        probability of </a:t>
            </a:r>
            <a:r>
              <a:rPr lang="en-US" sz="2400" i="1" dirty="0"/>
              <a:t>x</a:t>
            </a:r>
            <a:endParaRPr lang="ru-RU" sz="2400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609985" y="4721811"/>
            <a:ext cx="671587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BA9ED92-F84E-4BCB-9607-7956544AD759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C2C2C"/>
                </a:solidFill>
              </a:rPr>
              <a:t>Bayesian approach</a:t>
            </a:r>
            <a:endParaRPr lang="ru-RU" sz="3600" b="1" dirty="0">
              <a:solidFill>
                <a:srgbClr val="2C2C2C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EC8A00-9584-4ADC-A640-8BDFA624FDA1}"/>
              </a:ext>
            </a:extLst>
          </p:cNvPr>
          <p:cNvSpPr txBox="1"/>
          <p:nvPr/>
        </p:nvSpPr>
        <p:spPr>
          <a:xfrm>
            <a:off x="496688" y="1135665"/>
            <a:ext cx="3674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Some basics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2804560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9" name="Object 7"/>
          <p:cNvGraphicFramePr>
            <a:graphicFrameLocks noChangeAspect="1"/>
          </p:cNvGraphicFramePr>
          <p:nvPr/>
        </p:nvGraphicFramePr>
        <p:xfrm>
          <a:off x="640020" y="2139575"/>
          <a:ext cx="2273301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80800" imgH="215640" progId="Equation.3">
                  <p:embed/>
                </p:oleObj>
              </mc:Choice>
              <mc:Fallback>
                <p:oleObj name="Equation" r:id="rId2" imgW="1180800" imgH="215640" progId="Equation.3">
                  <p:embed/>
                  <p:pic>
                    <p:nvPicPr>
                      <p:cNvPr id="1843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20" y="2139575"/>
                        <a:ext cx="2273301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143672" y="2138476"/>
            <a:ext cx="3184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time</a:t>
            </a:r>
            <a:endParaRPr lang="ru-RU" sz="2400" dirty="0"/>
          </a:p>
        </p:txBody>
      </p:sp>
      <p:graphicFrame>
        <p:nvGraphicFramePr>
          <p:cNvPr id="18441" name="Object 9"/>
          <p:cNvGraphicFramePr>
            <a:graphicFrameLocks noChangeAspect="1"/>
          </p:cNvGraphicFramePr>
          <p:nvPr/>
        </p:nvGraphicFramePr>
        <p:xfrm>
          <a:off x="640020" y="3511888"/>
          <a:ext cx="2395538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44520" imgH="253800" progId="Equation.3">
                  <p:embed/>
                </p:oleObj>
              </mc:Choice>
              <mc:Fallback>
                <p:oleObj name="Equation" r:id="rId4" imgW="1244520" imgH="253800" progId="Equation.3">
                  <p:embed/>
                  <p:pic>
                    <p:nvPicPr>
                      <p:cNvPr id="1844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20" y="3511888"/>
                        <a:ext cx="2395538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2" name="Object 10"/>
          <p:cNvGraphicFramePr>
            <a:graphicFrameLocks noChangeAspect="1"/>
          </p:cNvGraphicFramePr>
          <p:nvPr/>
        </p:nvGraphicFramePr>
        <p:xfrm>
          <a:off x="640020" y="4050049"/>
          <a:ext cx="2493963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95280" imgH="253800" progId="Equation.3">
                  <p:embed/>
                </p:oleObj>
              </mc:Choice>
              <mc:Fallback>
                <p:oleObj name="Equation" r:id="rId6" imgW="1295280" imgH="253800" progId="Equation.3">
                  <p:embed/>
                  <p:pic>
                    <p:nvPicPr>
                      <p:cNvPr id="1844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20" y="4050049"/>
                        <a:ext cx="2493963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3" name="Object 11"/>
          <p:cNvGraphicFramePr>
            <a:graphicFrameLocks noChangeAspect="1"/>
          </p:cNvGraphicFramePr>
          <p:nvPr/>
        </p:nvGraphicFramePr>
        <p:xfrm>
          <a:off x="640020" y="5074954"/>
          <a:ext cx="2249488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68200" imgH="203040" progId="Equation.3">
                  <p:embed/>
                </p:oleObj>
              </mc:Choice>
              <mc:Fallback>
                <p:oleObj name="Equation" r:id="rId8" imgW="1168200" imgH="203040" progId="Equation.3">
                  <p:embed/>
                  <p:pic>
                    <p:nvPicPr>
                      <p:cNvPr id="1844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20" y="5074954"/>
                        <a:ext cx="2249488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4" name="Object 12"/>
          <p:cNvGraphicFramePr>
            <a:graphicFrameLocks noChangeAspect="1"/>
          </p:cNvGraphicFramePr>
          <p:nvPr/>
        </p:nvGraphicFramePr>
        <p:xfrm>
          <a:off x="3395920" y="5095592"/>
          <a:ext cx="25908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46040" imgH="203040" progId="Equation.3">
                  <p:embed/>
                </p:oleObj>
              </mc:Choice>
              <mc:Fallback>
                <p:oleObj name="Equation" r:id="rId10" imgW="1346040" imgH="203040" progId="Equation.3">
                  <p:embed/>
                  <p:pic>
                    <p:nvPicPr>
                      <p:cNvPr id="1844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5920" y="5095592"/>
                        <a:ext cx="2590800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5" name="Object 13"/>
          <p:cNvGraphicFramePr>
            <a:graphicFrameLocks noChangeAspect="1"/>
          </p:cNvGraphicFramePr>
          <p:nvPr/>
        </p:nvGraphicFramePr>
        <p:xfrm>
          <a:off x="640020" y="5667092"/>
          <a:ext cx="22987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193760" imgH="203040" progId="Equation.3">
                  <p:embed/>
                </p:oleObj>
              </mc:Choice>
              <mc:Fallback>
                <p:oleObj name="Equation" r:id="rId12" imgW="1193760" imgH="203040" progId="Equation.3">
                  <p:embed/>
                  <p:pic>
                    <p:nvPicPr>
                      <p:cNvPr id="1844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20" y="5667092"/>
                        <a:ext cx="2298700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6" name="Object 14"/>
          <p:cNvGraphicFramePr>
            <a:graphicFrameLocks noChangeAspect="1"/>
          </p:cNvGraphicFramePr>
          <p:nvPr/>
        </p:nvGraphicFramePr>
        <p:xfrm>
          <a:off x="3521488" y="5667104"/>
          <a:ext cx="234632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218960" imgH="203040" progId="Equation.3">
                  <p:embed/>
                </p:oleObj>
              </mc:Choice>
              <mc:Fallback>
                <p:oleObj name="Equation" r:id="rId14" imgW="1218960" imgH="203040" progId="Equation.3">
                  <p:embed/>
                  <p:pic>
                    <p:nvPicPr>
                      <p:cNvPr id="1844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1488" y="5667104"/>
                        <a:ext cx="2346325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52" name="Picture 20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7875062" y="2132856"/>
            <a:ext cx="3955179" cy="2631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640020" y="2782704"/>
            <a:ext cx="5401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 = </a:t>
            </a:r>
            <a:r>
              <a:rPr lang="en-US" sz="2400" dirty="0"/>
              <a:t>{</a:t>
            </a:r>
            <a:r>
              <a:rPr lang="ru-RU" sz="2400" dirty="0"/>
              <a:t>1-</a:t>
            </a:r>
            <a:r>
              <a:rPr lang="en-US" sz="2400" dirty="0"/>
              <a:t>revision,</a:t>
            </a:r>
            <a:r>
              <a:rPr lang="ru-RU" sz="2400" dirty="0"/>
              <a:t> 2-</a:t>
            </a:r>
            <a:r>
              <a:rPr lang="en-US" sz="2400" dirty="0" err="1"/>
              <a:t>free_ride</a:t>
            </a:r>
            <a:r>
              <a:rPr lang="en-US" sz="2400" dirty="0"/>
              <a:t>}</a:t>
            </a:r>
            <a:endParaRPr lang="ru-RU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3DB6BC-F323-48EE-ABEF-037FE876F8ED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C2C2C"/>
                </a:solidFill>
              </a:rPr>
              <a:t>Bayesian approach</a:t>
            </a:r>
            <a:endParaRPr lang="ru-RU" sz="3600" b="1" dirty="0">
              <a:solidFill>
                <a:srgbClr val="2C2C2C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3542F2-5FF2-4EA9-B60E-7667FD361FD5}"/>
              </a:ext>
            </a:extLst>
          </p:cNvPr>
          <p:cNvSpPr txBox="1"/>
          <p:nvPr/>
        </p:nvSpPr>
        <p:spPr>
          <a:xfrm>
            <a:off x="496688" y="1135665"/>
            <a:ext cx="3674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Example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3433390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4152" y="2492896"/>
            <a:ext cx="4153582" cy="2172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033AD6-2854-4DFE-9CF3-44E4333C0179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C2C2C"/>
                </a:solidFill>
              </a:rPr>
              <a:t>Bayesian approach</a:t>
            </a:r>
            <a:endParaRPr lang="ru-RU" sz="3600" b="1" dirty="0">
              <a:solidFill>
                <a:srgbClr val="2C2C2C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962962-89B8-42C6-8A1F-F5E53A31F6F6}"/>
              </a:ext>
            </a:extLst>
          </p:cNvPr>
          <p:cNvSpPr txBox="1"/>
          <p:nvPr/>
        </p:nvSpPr>
        <p:spPr>
          <a:xfrm>
            <a:off x="496688" y="1135665"/>
            <a:ext cx="6967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Flexibility to not make a decision</a:t>
            </a:r>
            <a:endParaRPr lang="ru-RU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C7EAC0F-3094-4A66-8CAD-66D407F4E238}"/>
                  </a:ext>
                </a:extLst>
              </p:cNvPr>
              <p:cNvSpPr txBox="1"/>
              <p:nvPr/>
            </p:nvSpPr>
            <p:spPr>
              <a:xfrm flipH="1">
                <a:off x="767407" y="2356198"/>
                <a:ext cx="5256584" cy="11791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′)=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𝑤h𝑒𝑛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</m:mr>
                              </m: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𝑤h𝑒𝑛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≠</m:t>
                                    </m:r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        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𝑤h𝑒𝑛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𝑟𝑒𝑗𝑒𝑐𝑡</m:t>
                                    </m:r>
                                  </m:e>
                                </m:mr>
                              </m: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C7EAC0F-3094-4A66-8CAD-66D407F4E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67407" y="2356198"/>
                <a:ext cx="5256584" cy="11791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1F32281-DF1B-43DB-965C-0FE9D258553C}"/>
                  </a:ext>
                </a:extLst>
              </p:cNvPr>
              <p:cNvSpPr txBox="1"/>
              <p:nvPr/>
            </p:nvSpPr>
            <p:spPr>
              <a:xfrm>
                <a:off x="695400" y="4391130"/>
                <a:ext cx="5814284" cy="8959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𝑅𝑖𝑠𝑘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𝑟𝑒𝑗𝑒𝑐𝑡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)∙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𝑟𝑒𝑗𝑒𝑐𝑡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1F32281-DF1B-43DB-965C-0FE9D2585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00" y="4391130"/>
                <a:ext cx="5814284" cy="8959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B9E99C3-D4D1-4F99-8AA6-5B8F01148954}"/>
                  </a:ext>
                </a:extLst>
              </p:cNvPr>
              <p:cNvSpPr txBox="1"/>
              <p:nvPr/>
            </p:nvSpPr>
            <p:spPr>
              <a:xfrm>
                <a:off x="2495600" y="5517232"/>
                <a:ext cx="2727350" cy="8959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)∙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B9E99C3-D4D1-4F99-8AA6-5B8F01148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600" y="5517232"/>
                <a:ext cx="2727350" cy="8959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6777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F95BAB3-744A-4553-A5FC-373E2C885B22}"/>
              </a:ext>
            </a:extLst>
          </p:cNvPr>
          <p:cNvSpPr txBox="1"/>
          <p:nvPr/>
        </p:nvSpPr>
        <p:spPr>
          <a:xfrm>
            <a:off x="0" y="2276872"/>
            <a:ext cx="6295864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b="1">
                <a:solidFill>
                  <a:schemeClr val="bg1"/>
                </a:solidFill>
              </a:rPr>
              <a:t>Lesson 07</a:t>
            </a:r>
            <a:endParaRPr lang="en-US" sz="4800" b="1" dirty="0">
              <a:solidFill>
                <a:schemeClr val="bg1"/>
              </a:solidFill>
            </a:endParaRPr>
          </a:p>
          <a:p>
            <a:pPr algn="ctr"/>
            <a:r>
              <a:rPr lang="en-US" sz="4800" b="1" dirty="0">
                <a:solidFill>
                  <a:schemeClr val="bg1"/>
                </a:solidFill>
              </a:rPr>
              <a:t>Bayesian Approach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926529E-F7A2-4E06-ACC4-BC523549589E}"/>
              </a:ext>
            </a:extLst>
          </p:cNvPr>
          <p:cNvSpPr/>
          <p:nvPr/>
        </p:nvSpPr>
        <p:spPr>
          <a:xfrm>
            <a:off x="9399644" y="3248661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E38160-5977-4DCF-9B0B-7524E621E5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0396" y="2710743"/>
            <a:ext cx="925020" cy="9250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F54E5C-8797-4341-AD3C-6C7463347F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0456">
            <a:off x="9011574" y="2672315"/>
            <a:ext cx="925020" cy="9250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36CCF4-DC49-40E8-9E45-2C06F29C1D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14998">
            <a:off x="7967846" y="2792374"/>
            <a:ext cx="925020" cy="925020"/>
          </a:xfrm>
          <a:prstGeom prst="rect">
            <a:avLst/>
          </a:prstGeom>
        </p:spPr>
      </p:pic>
      <p:pic>
        <p:nvPicPr>
          <p:cNvPr id="10" name="Picture 9">
            <a:hlinkClick r:id="rId4" action="ppaction://hlinkpres?slideindex=1&amp;slidetitle="/>
            <a:extLst>
              <a:ext uri="{FF2B5EF4-FFF2-40B4-BE49-F238E27FC236}">
                <a16:creationId xmlns:a16="http://schemas.microsoft.com/office/drawing/2014/main" id="{57A7C266-6E94-4A96-902B-723BC4426D7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56800" y="295103"/>
            <a:ext cx="311647" cy="28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8879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237076" y="3095682"/>
            <a:ext cx="4214842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ru-RU" i="1" dirty="0"/>
          </a:p>
          <a:p>
            <a:endParaRPr lang="ru-RU" i="1" dirty="0"/>
          </a:p>
          <a:p>
            <a:endParaRPr lang="ru-RU" i="1" dirty="0"/>
          </a:p>
          <a:p>
            <a:endParaRPr lang="ru-RU" i="1" dirty="0"/>
          </a:p>
          <a:p>
            <a:endParaRPr lang="ru-RU" i="1" dirty="0"/>
          </a:p>
          <a:p>
            <a:endParaRPr lang="ru-RU" i="1" dirty="0"/>
          </a:p>
          <a:p>
            <a:endParaRPr lang="ru-RU" i="1" dirty="0"/>
          </a:p>
          <a:p>
            <a:endParaRPr lang="ru-RU" i="1" dirty="0"/>
          </a:p>
          <a:p>
            <a:endParaRPr lang="ru-RU" i="1" dirty="0"/>
          </a:p>
          <a:p>
            <a:endParaRPr lang="ru-RU" i="1" dirty="0"/>
          </a:p>
          <a:p>
            <a:endParaRPr lang="ru-RU" i="1" dirty="0"/>
          </a:p>
          <a:p>
            <a:endParaRPr lang="ru-RU" i="1" dirty="0"/>
          </a:p>
        </p:txBody>
      </p:sp>
      <p:graphicFrame>
        <p:nvGraphicFramePr>
          <p:cNvPr id="10" name="Object 5"/>
          <p:cNvGraphicFramePr>
            <a:graphicFrameLocks noChangeAspect="1"/>
          </p:cNvGraphicFramePr>
          <p:nvPr/>
        </p:nvGraphicFramePr>
        <p:xfrm>
          <a:off x="2539416" y="3381434"/>
          <a:ext cx="1928813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02960" imgH="279360" progId="Equation.3">
                  <p:embed/>
                </p:oleObj>
              </mc:Choice>
              <mc:Fallback>
                <p:oleObj name="Equation" r:id="rId2" imgW="1002960" imgH="279360" progId="Equation.3">
                  <p:embed/>
                  <p:pic>
                    <p:nvPicPr>
                      <p:cNvPr id="1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9416" y="3381434"/>
                        <a:ext cx="1928813" cy="5651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237076" y="3356992"/>
            <a:ext cx="100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if</a:t>
            </a:r>
            <a:endParaRPr lang="ru-RU" sz="24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1237076" y="4407495"/>
            <a:ext cx="100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then</a:t>
            </a:r>
            <a:endParaRPr lang="ru-RU" sz="2400" i="1" dirty="0"/>
          </a:p>
        </p:txBody>
      </p:sp>
      <p:graphicFrame>
        <p:nvGraphicFramePr>
          <p:cNvPr id="13" name="Object 7"/>
          <p:cNvGraphicFramePr>
            <a:graphicFrameLocks noChangeAspect="1"/>
          </p:cNvGraphicFramePr>
          <p:nvPr/>
        </p:nvGraphicFramePr>
        <p:xfrm>
          <a:off x="2094332" y="4501356"/>
          <a:ext cx="3071834" cy="572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30320" imgH="342720" progId="Equation.3">
                  <p:embed/>
                </p:oleObj>
              </mc:Choice>
              <mc:Fallback>
                <p:oleObj name="Equation" r:id="rId4" imgW="1930320" imgH="342720" progId="Equation.3">
                  <p:embed/>
                  <p:pic>
                    <p:nvPicPr>
                      <p:cNvPr id="1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4332" y="4501356"/>
                        <a:ext cx="3071834" cy="5723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237076" y="5546737"/>
            <a:ext cx="100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else</a:t>
            </a:r>
            <a:endParaRPr lang="ru-RU" sz="2400" i="1" dirty="0"/>
          </a:p>
        </p:txBody>
      </p:sp>
      <p:graphicFrame>
        <p:nvGraphicFramePr>
          <p:cNvPr id="27" name="Object 16"/>
          <p:cNvGraphicFramePr>
            <a:graphicFrameLocks noChangeAspect="1"/>
          </p:cNvGraphicFramePr>
          <p:nvPr/>
        </p:nvGraphicFramePr>
        <p:xfrm>
          <a:off x="2903982" y="2176492"/>
          <a:ext cx="959769" cy="503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55320" imgH="177480" progId="Equation.3">
                  <p:embed/>
                </p:oleObj>
              </mc:Choice>
              <mc:Fallback>
                <p:oleObj name="Equation" r:id="rId6" imgW="355320" imgH="177480" progId="Equation.3">
                  <p:embed/>
                  <p:pic>
                    <p:nvPicPr>
                      <p:cNvPr id="2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3982" y="2176492"/>
                        <a:ext cx="959769" cy="5032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7"/>
          <p:cNvGraphicFramePr>
            <a:graphicFrameLocks noChangeAspect="1"/>
          </p:cNvGraphicFramePr>
          <p:nvPr/>
        </p:nvGraphicFramePr>
        <p:xfrm>
          <a:off x="7973177" y="2160478"/>
          <a:ext cx="1314841" cy="4896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93480" imgH="139680" progId="Equation.3">
                  <p:embed/>
                </p:oleObj>
              </mc:Choice>
              <mc:Fallback>
                <p:oleObj name="Equation" r:id="rId8" imgW="393480" imgH="139680" progId="Equation.3">
                  <p:embed/>
                  <p:pic>
                    <p:nvPicPr>
                      <p:cNvPr id="28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3177" y="2160478"/>
                        <a:ext cx="1314841" cy="4896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31"/>
          <p:cNvSpPr/>
          <p:nvPr/>
        </p:nvSpPr>
        <p:spPr>
          <a:xfrm>
            <a:off x="2022894" y="4336364"/>
            <a:ext cx="3214710" cy="720080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2187279" y="4702236"/>
            <a:ext cx="2978887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13872D3-CA76-4714-94E3-B4C9EE93C79A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C2C2C"/>
                </a:solidFill>
              </a:rPr>
              <a:t>Bayesian approach</a:t>
            </a:r>
            <a:endParaRPr lang="ru-RU" sz="3600" b="1" dirty="0">
              <a:solidFill>
                <a:srgbClr val="2C2C2C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16DAA0-618B-4FBD-9CB3-BDAF7CCF1366}"/>
              </a:ext>
            </a:extLst>
          </p:cNvPr>
          <p:cNvSpPr txBox="1"/>
          <p:nvPr/>
        </p:nvSpPr>
        <p:spPr>
          <a:xfrm>
            <a:off x="496688" y="1135665"/>
            <a:ext cx="6967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Flexibility to not make a decision</a:t>
            </a:r>
            <a:endParaRPr lang="ru-RU" sz="32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6EF114-7D19-471E-812A-18F39876263E}"/>
              </a:ext>
            </a:extLst>
          </p:cNvPr>
          <p:cNvSpPr txBox="1"/>
          <p:nvPr/>
        </p:nvSpPr>
        <p:spPr>
          <a:xfrm>
            <a:off x="2844383" y="5562026"/>
            <a:ext cx="100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reject</a:t>
            </a:r>
            <a:endParaRPr lang="ru-RU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8AABB9-8E10-4D1B-B628-281DE3844BBC}"/>
              </a:ext>
            </a:extLst>
          </p:cNvPr>
          <p:cNvSpPr txBox="1"/>
          <p:nvPr/>
        </p:nvSpPr>
        <p:spPr>
          <a:xfrm>
            <a:off x="6653240" y="3089808"/>
            <a:ext cx="4214842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ru-RU" i="1" dirty="0"/>
          </a:p>
          <a:p>
            <a:endParaRPr lang="ru-RU" i="1" dirty="0"/>
          </a:p>
          <a:p>
            <a:endParaRPr lang="ru-RU" i="1" dirty="0"/>
          </a:p>
          <a:p>
            <a:endParaRPr lang="ru-RU" i="1" dirty="0"/>
          </a:p>
          <a:p>
            <a:endParaRPr lang="ru-RU" i="1" dirty="0"/>
          </a:p>
          <a:p>
            <a:endParaRPr lang="ru-RU" i="1" dirty="0"/>
          </a:p>
          <a:p>
            <a:endParaRPr lang="ru-RU" i="1" dirty="0"/>
          </a:p>
          <a:p>
            <a:endParaRPr lang="ru-RU" i="1" dirty="0"/>
          </a:p>
          <a:p>
            <a:endParaRPr lang="ru-RU" i="1" dirty="0"/>
          </a:p>
          <a:p>
            <a:endParaRPr lang="ru-RU" i="1" dirty="0"/>
          </a:p>
          <a:p>
            <a:endParaRPr lang="ru-RU" i="1" dirty="0"/>
          </a:p>
          <a:p>
            <a:endParaRPr lang="ru-RU" i="1" dirty="0"/>
          </a:p>
        </p:txBody>
      </p:sp>
      <p:graphicFrame>
        <p:nvGraphicFramePr>
          <p:cNvPr id="36" name="Object 5">
            <a:extLst>
              <a:ext uri="{FF2B5EF4-FFF2-40B4-BE49-F238E27FC236}">
                <a16:creationId xmlns:a16="http://schemas.microsoft.com/office/drawing/2014/main" id="{7D75CF5F-3D44-4687-915C-955B7523B6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55580" y="3375560"/>
          <a:ext cx="1928813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02960" imgH="279360" progId="Equation.3">
                  <p:embed/>
                </p:oleObj>
              </mc:Choice>
              <mc:Fallback>
                <p:oleObj name="Equation" r:id="rId2" imgW="1002960" imgH="279360" progId="Equation.3">
                  <p:embed/>
                  <p:pic>
                    <p:nvPicPr>
                      <p:cNvPr id="36" name="Object 5">
                        <a:extLst>
                          <a:ext uri="{FF2B5EF4-FFF2-40B4-BE49-F238E27FC236}">
                            <a16:creationId xmlns:a16="http://schemas.microsoft.com/office/drawing/2014/main" id="{7D75CF5F-3D44-4687-915C-955B7523B6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5580" y="3375560"/>
                        <a:ext cx="1928813" cy="5651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D0D8F968-1E6C-40FA-ABAE-668469A4A634}"/>
              </a:ext>
            </a:extLst>
          </p:cNvPr>
          <p:cNvSpPr txBox="1"/>
          <p:nvPr/>
        </p:nvSpPr>
        <p:spPr>
          <a:xfrm>
            <a:off x="6653240" y="3351118"/>
            <a:ext cx="100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if</a:t>
            </a:r>
            <a:endParaRPr lang="ru-RU" sz="2400" i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70775AB-C48B-4138-8F0D-50C9DA0BC81D}"/>
              </a:ext>
            </a:extLst>
          </p:cNvPr>
          <p:cNvSpPr txBox="1"/>
          <p:nvPr/>
        </p:nvSpPr>
        <p:spPr>
          <a:xfrm>
            <a:off x="6653240" y="4401621"/>
            <a:ext cx="100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then</a:t>
            </a:r>
            <a:endParaRPr lang="ru-RU" sz="2400" i="1" dirty="0"/>
          </a:p>
        </p:txBody>
      </p:sp>
      <p:graphicFrame>
        <p:nvGraphicFramePr>
          <p:cNvPr id="39" name="Object 7">
            <a:extLst>
              <a:ext uri="{FF2B5EF4-FFF2-40B4-BE49-F238E27FC236}">
                <a16:creationId xmlns:a16="http://schemas.microsoft.com/office/drawing/2014/main" id="{9FE0B0F7-D107-4802-9DAA-F3C5FCE351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10496" y="4495482"/>
          <a:ext cx="3071834" cy="572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30320" imgH="342720" progId="Equation.3">
                  <p:embed/>
                </p:oleObj>
              </mc:Choice>
              <mc:Fallback>
                <p:oleObj name="Equation" r:id="rId4" imgW="1930320" imgH="342720" progId="Equation.3">
                  <p:embed/>
                  <p:pic>
                    <p:nvPicPr>
                      <p:cNvPr id="39" name="Object 7">
                        <a:extLst>
                          <a:ext uri="{FF2B5EF4-FFF2-40B4-BE49-F238E27FC236}">
                            <a16:creationId xmlns:a16="http://schemas.microsoft.com/office/drawing/2014/main" id="{9FE0B0F7-D107-4802-9DAA-F3C5FCE351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0496" y="4495482"/>
                        <a:ext cx="3071834" cy="5723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66CA76E5-14C2-44F9-9DFC-952B7E10A0DE}"/>
              </a:ext>
            </a:extLst>
          </p:cNvPr>
          <p:cNvSpPr txBox="1"/>
          <p:nvPr/>
        </p:nvSpPr>
        <p:spPr>
          <a:xfrm>
            <a:off x="6653240" y="5540863"/>
            <a:ext cx="100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else</a:t>
            </a:r>
            <a:endParaRPr lang="ru-RU" sz="2400" i="1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0BCA5D8-02B4-4A65-89AF-93EAEAD49339}"/>
              </a:ext>
            </a:extLst>
          </p:cNvPr>
          <p:cNvCxnSpPr>
            <a:cxnSpLocks/>
          </p:cNvCxnSpPr>
          <p:nvPr/>
        </p:nvCxnSpPr>
        <p:spPr>
          <a:xfrm>
            <a:off x="8040216" y="5805264"/>
            <a:ext cx="1728192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1C2E003-EBDF-458E-B722-864CB97B72C2}"/>
              </a:ext>
            </a:extLst>
          </p:cNvPr>
          <p:cNvSpPr txBox="1"/>
          <p:nvPr/>
        </p:nvSpPr>
        <p:spPr>
          <a:xfrm>
            <a:off x="8260547" y="5556152"/>
            <a:ext cx="100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reject</a:t>
            </a:r>
            <a:endParaRPr lang="ru-RU" sz="2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849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825050" y="2276886"/>
          <a:ext cx="2206625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3000" imgH="253800" progId="Equation.3">
                  <p:embed/>
                </p:oleObj>
              </mc:Choice>
              <mc:Fallback>
                <p:oleObj name="Equation" r:id="rId2" imgW="1143000" imgH="253800" progId="Equation.3">
                  <p:embed/>
                  <p:pic>
                    <p:nvPicPr>
                      <p:cNvPr id="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050" y="2276886"/>
                        <a:ext cx="2206625" cy="512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723450" y="2932523"/>
          <a:ext cx="2427287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57120" imgH="241200" progId="Equation.3">
                  <p:embed/>
                </p:oleObj>
              </mc:Choice>
              <mc:Fallback>
                <p:oleObj name="Equation" r:id="rId4" imgW="1257120" imgH="241200" progId="Equation.3">
                  <p:embed/>
                  <p:pic>
                    <p:nvPicPr>
                      <p:cNvPr id="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450" y="2932523"/>
                        <a:ext cx="2427287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690082" y="3634194"/>
          <a:ext cx="25019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95280" imgH="457200" progId="Equation.3">
                  <p:embed/>
                </p:oleObj>
              </mc:Choice>
              <mc:Fallback>
                <p:oleObj name="Equation" r:id="rId6" imgW="1295280" imgH="457200" progId="Equation.3">
                  <p:embed/>
                  <p:pic>
                    <p:nvPicPr>
                      <p:cNvPr id="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082" y="3634194"/>
                        <a:ext cx="2501900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/>
        </p:nvGraphicFramePr>
        <p:xfrm>
          <a:off x="618644" y="4826422"/>
          <a:ext cx="3017838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62040" imgH="507960" progId="Equation.3">
                  <p:embed/>
                </p:oleObj>
              </mc:Choice>
              <mc:Fallback>
                <p:oleObj name="Equation" r:id="rId8" imgW="1562040" imgH="507960" progId="Equation.3">
                  <p:embed/>
                  <p:pic>
                    <p:nvPicPr>
                      <p:cNvPr id="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644" y="4826422"/>
                        <a:ext cx="3017838" cy="1022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190544" y="2276872"/>
            <a:ext cx="228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median</a:t>
            </a:r>
            <a:endParaRPr lang="ru-RU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190544" y="2979110"/>
            <a:ext cx="228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average</a:t>
            </a:r>
            <a:endParaRPr lang="ru-R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190544" y="3764928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most probable sample</a:t>
            </a:r>
            <a:endParaRPr lang="ru-RU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4190544" y="4979374"/>
            <a:ext cx="4929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center of the most probable section </a:t>
            </a:r>
            <a:r>
              <a:rPr lang="el-GR" sz="2400" dirty="0">
                <a:latin typeface="Calibri"/>
              </a:rPr>
              <a:t>Δ</a:t>
            </a:r>
            <a:endParaRPr lang="ru-RU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B1F835-34E2-48F7-B347-C7E60C002121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C2C2C"/>
                </a:solidFill>
              </a:rPr>
              <a:t>Bayesian approach</a:t>
            </a:r>
            <a:endParaRPr lang="ru-RU" sz="3600" b="1" dirty="0">
              <a:solidFill>
                <a:srgbClr val="2C2C2C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C2817F-C4A3-433B-80C0-61FB2B6D7A05}"/>
              </a:ext>
            </a:extLst>
          </p:cNvPr>
          <p:cNvSpPr txBox="1"/>
          <p:nvPr/>
        </p:nvSpPr>
        <p:spPr>
          <a:xfrm>
            <a:off x="496688" y="1135665"/>
            <a:ext cx="9271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Decision strategies for different penalty functions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535603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14CE775-BA22-4FF4-A5D0-5D107559347C}"/>
              </a:ext>
            </a:extLst>
          </p:cNvPr>
          <p:cNvSpPr txBox="1"/>
          <p:nvPr/>
        </p:nvSpPr>
        <p:spPr>
          <a:xfrm>
            <a:off x="623392" y="2071280"/>
            <a:ext cx="4464496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Classifying the independent binary features</a:t>
            </a:r>
            <a:endParaRPr lang="ru-RU" sz="4800" b="1" dirty="0">
              <a:solidFill>
                <a:schemeClr val="bg1"/>
              </a:solidFill>
            </a:endParaRPr>
          </a:p>
        </p:txBody>
      </p:sp>
      <p:sp>
        <p:nvSpPr>
          <p:cNvPr id="4" name="Блок-схема: узел 44">
            <a:extLst>
              <a:ext uri="{FF2B5EF4-FFF2-40B4-BE49-F238E27FC236}">
                <a16:creationId xmlns:a16="http://schemas.microsoft.com/office/drawing/2014/main" id="{29BC5A88-A8C1-49E4-9817-3039FC71F6C2}"/>
              </a:ext>
            </a:extLst>
          </p:cNvPr>
          <p:cNvSpPr/>
          <p:nvPr/>
        </p:nvSpPr>
        <p:spPr>
          <a:xfrm>
            <a:off x="8256240" y="2961803"/>
            <a:ext cx="934394" cy="934394"/>
          </a:xfrm>
          <a:prstGeom prst="flowChartConnector">
            <a:avLst/>
          </a:prstGeom>
          <a:solidFill>
            <a:srgbClr val="016699"/>
          </a:solidFill>
          <a:ln>
            <a:solidFill>
              <a:srgbClr val="0044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Блок-схема: узел 42">
            <a:extLst>
              <a:ext uri="{FF2B5EF4-FFF2-40B4-BE49-F238E27FC236}">
                <a16:creationId xmlns:a16="http://schemas.microsoft.com/office/drawing/2014/main" id="{D3DB0FC2-D5FA-4559-8879-87C950A910A1}"/>
              </a:ext>
            </a:extLst>
          </p:cNvPr>
          <p:cNvSpPr/>
          <p:nvPr/>
        </p:nvSpPr>
        <p:spPr>
          <a:xfrm>
            <a:off x="8300097" y="2244882"/>
            <a:ext cx="934394" cy="934394"/>
          </a:xfrm>
          <a:prstGeom prst="flowChartConnector">
            <a:avLst/>
          </a:prstGeom>
          <a:solidFill>
            <a:srgbClr val="016699"/>
          </a:solidFill>
          <a:ln>
            <a:solidFill>
              <a:srgbClr val="0044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Блок-схема: узел 44">
            <a:extLst>
              <a:ext uri="{FF2B5EF4-FFF2-40B4-BE49-F238E27FC236}">
                <a16:creationId xmlns:a16="http://schemas.microsoft.com/office/drawing/2014/main" id="{B6BE3464-2249-4B23-B3E4-606C2D3659A5}"/>
              </a:ext>
            </a:extLst>
          </p:cNvPr>
          <p:cNvSpPr/>
          <p:nvPr/>
        </p:nvSpPr>
        <p:spPr>
          <a:xfrm>
            <a:off x="8860059" y="2942855"/>
            <a:ext cx="934394" cy="934394"/>
          </a:xfrm>
          <a:prstGeom prst="flowChartConnector">
            <a:avLst/>
          </a:prstGeom>
          <a:solidFill>
            <a:srgbClr val="016699"/>
          </a:solidFill>
          <a:ln>
            <a:solidFill>
              <a:srgbClr val="0044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Блок-схема: узел 44">
            <a:extLst>
              <a:ext uri="{FF2B5EF4-FFF2-40B4-BE49-F238E27FC236}">
                <a16:creationId xmlns:a16="http://schemas.microsoft.com/office/drawing/2014/main" id="{64787201-E46B-4AD8-B0B5-51A9117011B4}"/>
              </a:ext>
            </a:extLst>
          </p:cNvPr>
          <p:cNvSpPr/>
          <p:nvPr/>
        </p:nvSpPr>
        <p:spPr>
          <a:xfrm>
            <a:off x="9002464" y="2400914"/>
            <a:ext cx="934394" cy="934394"/>
          </a:xfrm>
          <a:prstGeom prst="flowChartConnector">
            <a:avLst/>
          </a:prstGeom>
          <a:solidFill>
            <a:srgbClr val="016699"/>
          </a:solidFill>
          <a:ln>
            <a:solidFill>
              <a:srgbClr val="0044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Блок-схема: узел 44">
            <a:extLst>
              <a:ext uri="{FF2B5EF4-FFF2-40B4-BE49-F238E27FC236}">
                <a16:creationId xmlns:a16="http://schemas.microsoft.com/office/drawing/2014/main" id="{0E1BDE8C-645B-4F18-8429-9866ABBC8992}"/>
              </a:ext>
            </a:extLst>
          </p:cNvPr>
          <p:cNvSpPr/>
          <p:nvPr/>
        </p:nvSpPr>
        <p:spPr>
          <a:xfrm>
            <a:off x="8592981" y="2603343"/>
            <a:ext cx="934394" cy="934394"/>
          </a:xfrm>
          <a:prstGeom prst="flowChartConnector">
            <a:avLst/>
          </a:prstGeom>
          <a:solidFill>
            <a:srgbClr val="FF210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5307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7"/>
          <p:cNvGraphicFramePr>
            <a:graphicFrameLocks noChangeAspect="1"/>
          </p:cNvGraphicFramePr>
          <p:nvPr/>
        </p:nvGraphicFramePr>
        <p:xfrm>
          <a:off x="599921" y="2263472"/>
          <a:ext cx="2657125" cy="5635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30040" imgH="228600" progId="Equation.3">
                  <p:embed/>
                </p:oleObj>
              </mc:Choice>
              <mc:Fallback>
                <p:oleObj name="Equation" r:id="rId2" imgW="1130040" imgH="228600" progId="Equation.3">
                  <p:embed/>
                  <p:pic>
                    <p:nvPicPr>
                      <p:cNvPr id="1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921" y="2263472"/>
                        <a:ext cx="2657125" cy="5635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402108" y="2319263"/>
            <a:ext cx="8789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feature </a:t>
            </a:r>
            <a:r>
              <a:rPr lang="ru-RU" sz="2400" dirty="0"/>
              <a:t>– </a:t>
            </a:r>
            <a:r>
              <a:rPr lang="en-US" sz="2400" dirty="0"/>
              <a:t>a set of independent binary values </a:t>
            </a:r>
            <a:endParaRPr lang="ru-RU" sz="2400" dirty="0"/>
          </a:p>
        </p:txBody>
      </p:sp>
      <p:graphicFrame>
        <p:nvGraphicFramePr>
          <p:cNvPr id="20" name="Object 8"/>
          <p:cNvGraphicFramePr>
            <a:graphicFrameLocks noChangeAspect="1"/>
          </p:cNvGraphicFramePr>
          <p:nvPr/>
        </p:nvGraphicFramePr>
        <p:xfrm>
          <a:off x="561026" y="3073066"/>
          <a:ext cx="5645323" cy="657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09680" imgH="253800" progId="Equation.3">
                  <p:embed/>
                </p:oleObj>
              </mc:Choice>
              <mc:Fallback>
                <p:oleObj name="Equation" r:id="rId4" imgW="2209680" imgH="253800" progId="Equation.3">
                  <p:embed/>
                  <p:pic>
                    <p:nvPicPr>
                      <p:cNvPr id="2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026" y="3073066"/>
                        <a:ext cx="5645323" cy="6574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1"/>
          <p:cNvGraphicFramePr>
            <a:graphicFrameLocks noChangeAspect="1"/>
          </p:cNvGraphicFramePr>
          <p:nvPr/>
        </p:nvGraphicFramePr>
        <p:xfrm>
          <a:off x="631667" y="4022633"/>
          <a:ext cx="1791925" cy="476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50680" imgH="215640" progId="Equation.3">
                  <p:embed/>
                </p:oleObj>
              </mc:Choice>
              <mc:Fallback>
                <p:oleObj name="Equation" r:id="rId6" imgW="850680" imgH="215640" progId="Equation.3">
                  <p:embed/>
                  <p:pic>
                    <p:nvPicPr>
                      <p:cNvPr id="2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667" y="4022633"/>
                        <a:ext cx="1791925" cy="4764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2639616" y="4037413"/>
            <a:ext cx="8166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Few states are possible</a:t>
            </a:r>
            <a:endParaRPr lang="ru-RU" sz="2400" dirty="0"/>
          </a:p>
        </p:txBody>
      </p:sp>
      <p:graphicFrame>
        <p:nvGraphicFramePr>
          <p:cNvPr id="24" name="Object 12"/>
          <p:cNvGraphicFramePr>
            <a:graphicFrameLocks noChangeAspect="1"/>
          </p:cNvGraphicFramePr>
          <p:nvPr/>
        </p:nvGraphicFramePr>
        <p:xfrm>
          <a:off x="4583833" y="4695632"/>
          <a:ext cx="2016224" cy="2000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39600" imgH="888840" progId="Equation.3">
                  <p:embed/>
                </p:oleObj>
              </mc:Choice>
              <mc:Fallback>
                <p:oleObj name="Equation" r:id="rId8" imgW="939600" imgH="888840" progId="Equation.3">
                  <p:embed/>
                  <p:pic>
                    <p:nvPicPr>
                      <p:cNvPr id="2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833" y="4695632"/>
                        <a:ext cx="2016224" cy="20001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6574639" y="5373216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Decision strategy</a:t>
            </a:r>
            <a:endParaRPr lang="ru-RU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C5D181-B0BA-4625-83A0-0B40EEDBA94F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C2C2C"/>
                </a:solidFill>
              </a:rPr>
              <a:t>Classifying the independent binary features</a:t>
            </a:r>
            <a:endParaRPr lang="ru-RU" sz="3600" b="1" dirty="0">
              <a:solidFill>
                <a:srgbClr val="2C2C2C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0603CE-8BFA-4F01-9A83-3757A2E2EF4B}"/>
              </a:ext>
            </a:extLst>
          </p:cNvPr>
          <p:cNvSpPr txBox="1"/>
          <p:nvPr/>
        </p:nvSpPr>
        <p:spPr>
          <a:xfrm>
            <a:off x="496688" y="1135665"/>
            <a:ext cx="6247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The problem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38170120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7"/>
          <p:cNvGraphicFramePr>
            <a:graphicFrameLocks noChangeAspect="1"/>
          </p:cNvGraphicFramePr>
          <p:nvPr/>
        </p:nvGraphicFramePr>
        <p:xfrm>
          <a:off x="924723" y="2242399"/>
          <a:ext cx="5942013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71800" imgH="469800" progId="Equation.3">
                  <p:embed/>
                </p:oleObj>
              </mc:Choice>
              <mc:Fallback>
                <p:oleObj name="Equation" r:id="rId2" imgW="2971800" imgH="469800" progId="Equation.3">
                  <p:embed/>
                  <p:pic>
                    <p:nvPicPr>
                      <p:cNvPr id="1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23" y="2242399"/>
                        <a:ext cx="5942013" cy="935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9"/>
          <p:cNvGraphicFramePr>
            <a:graphicFrameLocks noChangeAspect="1"/>
          </p:cNvGraphicFramePr>
          <p:nvPr/>
        </p:nvGraphicFramePr>
        <p:xfrm>
          <a:off x="6888088" y="2223993"/>
          <a:ext cx="4773612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87600" imgH="482600" progId="Equation.3">
                  <p:embed/>
                </p:oleObj>
              </mc:Choice>
              <mc:Fallback>
                <p:oleObj name="Equation" r:id="rId4" imgW="2387600" imgH="482600" progId="Equation.3">
                  <p:embed/>
                  <p:pic>
                    <p:nvPicPr>
                      <p:cNvPr id="1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8088" y="2223993"/>
                        <a:ext cx="4773612" cy="960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1"/>
          <p:cNvGraphicFramePr>
            <a:graphicFrameLocks noChangeAspect="1"/>
          </p:cNvGraphicFramePr>
          <p:nvPr/>
        </p:nvGraphicFramePr>
        <p:xfrm>
          <a:off x="2351584" y="4005064"/>
          <a:ext cx="730567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670300" imgH="482600" progId="Equation.3">
                  <p:embed/>
                </p:oleObj>
              </mc:Choice>
              <mc:Fallback>
                <p:oleObj name="Equation" r:id="rId6" imgW="3670300" imgH="482600" progId="Equation.3">
                  <p:embed/>
                  <p:pic>
                    <p:nvPicPr>
                      <p:cNvPr id="14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584" y="4005064"/>
                        <a:ext cx="7305675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3"/>
          <p:cNvGraphicFramePr>
            <a:graphicFrameLocks noChangeAspect="1"/>
          </p:cNvGraphicFramePr>
          <p:nvPr/>
        </p:nvGraphicFramePr>
        <p:xfrm>
          <a:off x="2310333" y="5446512"/>
          <a:ext cx="710247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568680" imgH="469800" progId="Equation.3">
                  <p:embed/>
                </p:oleObj>
              </mc:Choice>
              <mc:Fallback>
                <p:oleObj name="Equation" r:id="rId8" imgW="3568680" imgH="469800" progId="Equation.3">
                  <p:embed/>
                  <p:pic>
                    <p:nvPicPr>
                      <p:cNvPr id="16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0333" y="5446512"/>
                        <a:ext cx="7102475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5"/>
          <p:cNvGraphicFramePr>
            <a:graphicFrameLocks noChangeAspect="1"/>
          </p:cNvGraphicFramePr>
          <p:nvPr/>
        </p:nvGraphicFramePr>
        <p:xfrm>
          <a:off x="2423046" y="5148062"/>
          <a:ext cx="150812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6101" imgH="190252" progId="Equation.3">
                  <p:embed/>
                </p:oleObj>
              </mc:Choice>
              <mc:Fallback>
                <p:oleObj name="Equation" r:id="rId10" imgW="76101" imgH="190252" progId="Equation.3">
                  <p:embed/>
                  <p:pic>
                    <p:nvPicPr>
                      <p:cNvPr id="1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3046" y="5148062"/>
                        <a:ext cx="150812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2C7F8D0-CF49-4A07-BDAB-1CBD2C0A0E9E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C2C2C"/>
                </a:solidFill>
              </a:rPr>
              <a:t>Classifying the independent binary features</a:t>
            </a:r>
            <a:endParaRPr lang="ru-RU" sz="3600" b="1" dirty="0">
              <a:solidFill>
                <a:srgbClr val="2C2C2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CB8651-E516-43EB-A061-677FD6892B7B}"/>
              </a:ext>
            </a:extLst>
          </p:cNvPr>
          <p:cNvSpPr txBox="1"/>
          <p:nvPr/>
        </p:nvSpPr>
        <p:spPr>
          <a:xfrm>
            <a:off x="496688" y="1135665"/>
            <a:ext cx="6247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The problem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404823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215680" y="4221088"/>
            <a:ext cx="5904656" cy="22944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Object 11"/>
          <p:cNvGraphicFramePr>
            <a:graphicFrameLocks noChangeAspect="1"/>
          </p:cNvGraphicFramePr>
          <p:nvPr/>
        </p:nvGraphicFramePr>
        <p:xfrm>
          <a:off x="1847528" y="1916832"/>
          <a:ext cx="84201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228920" imgH="888840" progId="Equation.3">
                  <p:embed/>
                </p:oleObj>
              </mc:Choice>
              <mc:Fallback>
                <p:oleObj name="Equation" r:id="rId2" imgW="4228920" imgH="888840" progId="Equation.3">
                  <p:embed/>
                  <p:pic>
                    <p:nvPicPr>
                      <p:cNvPr id="1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528" y="1916832"/>
                        <a:ext cx="8420100" cy="177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7"/>
          <p:cNvGraphicFramePr>
            <a:graphicFrameLocks noChangeAspect="1"/>
          </p:cNvGraphicFramePr>
          <p:nvPr/>
        </p:nvGraphicFramePr>
        <p:xfrm>
          <a:off x="4883686" y="4268086"/>
          <a:ext cx="2347783" cy="2200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52200" imgH="888840" progId="Equation.3">
                  <p:embed/>
                </p:oleObj>
              </mc:Choice>
              <mc:Fallback>
                <p:oleObj name="Equation" r:id="rId4" imgW="952200" imgH="888840" progId="Equation.3">
                  <p:embed/>
                  <p:pic>
                    <p:nvPicPr>
                      <p:cNvPr id="1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3686" y="4268086"/>
                        <a:ext cx="2347783" cy="22004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2BB945B-F8F8-4830-96C9-65A8126C25C9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C2C2C"/>
                </a:solidFill>
              </a:rPr>
              <a:t>Classifying the independent binary features</a:t>
            </a:r>
            <a:endParaRPr lang="ru-RU" sz="3600" b="1" dirty="0">
              <a:solidFill>
                <a:srgbClr val="2C2C2C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403D99-2AED-485E-8ED7-90D3676B39DC}"/>
              </a:ext>
            </a:extLst>
          </p:cNvPr>
          <p:cNvSpPr txBox="1"/>
          <p:nvPr/>
        </p:nvSpPr>
        <p:spPr>
          <a:xfrm>
            <a:off x="496688" y="1135665"/>
            <a:ext cx="6247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Decision rule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38098668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102842" y="1782136"/>
            <a:ext cx="4249742" cy="3009920"/>
            <a:chOff x="7102842" y="1556792"/>
            <a:chExt cx="4249742" cy="3009920"/>
          </a:xfrm>
        </p:grpSpPr>
        <p:cxnSp>
          <p:nvCxnSpPr>
            <p:cNvPr id="26" name="Прямая со стрелкой 13"/>
            <p:cNvCxnSpPr/>
            <p:nvPr/>
          </p:nvCxnSpPr>
          <p:spPr>
            <a:xfrm>
              <a:off x="7317156" y="4128560"/>
              <a:ext cx="3714776" cy="158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14"/>
            <p:cNvCxnSpPr/>
            <p:nvPr/>
          </p:nvCxnSpPr>
          <p:spPr>
            <a:xfrm rot="5400000" flipH="1" flipV="1">
              <a:off x="6161784" y="3203834"/>
              <a:ext cx="2724168" cy="158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Блок-схема: узел 19"/>
            <p:cNvSpPr/>
            <p:nvPr/>
          </p:nvSpPr>
          <p:spPr>
            <a:xfrm>
              <a:off x="7531470" y="3914246"/>
              <a:ext cx="214314" cy="21431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Блок-схема: узел 23"/>
            <p:cNvSpPr/>
            <p:nvPr/>
          </p:nvSpPr>
          <p:spPr>
            <a:xfrm>
              <a:off x="10031800" y="3985684"/>
              <a:ext cx="214314" cy="214314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30" name="Object 6"/>
            <p:cNvGraphicFramePr>
              <a:graphicFrameLocks noChangeAspect="1"/>
            </p:cNvGraphicFramePr>
            <p:nvPr/>
          </p:nvGraphicFramePr>
          <p:xfrm>
            <a:off x="11062072" y="4128560"/>
            <a:ext cx="290512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52280" imgH="215640" progId="Equation.3">
                    <p:embed/>
                  </p:oleObj>
                </mc:Choice>
                <mc:Fallback>
                  <p:oleObj name="Equation" r:id="rId2" imgW="152280" imgH="215640" progId="Equation.3">
                    <p:embed/>
                    <p:pic>
                      <p:nvPicPr>
                        <p:cNvPr id="3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62072" y="4128560"/>
                          <a:ext cx="290512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7"/>
            <p:cNvGraphicFramePr>
              <a:graphicFrameLocks noChangeAspect="1"/>
            </p:cNvGraphicFramePr>
            <p:nvPr/>
          </p:nvGraphicFramePr>
          <p:xfrm>
            <a:off x="7102842" y="1556792"/>
            <a:ext cx="314325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64880" imgH="215640" progId="Equation.3">
                    <p:embed/>
                  </p:oleObj>
                </mc:Choice>
                <mc:Fallback>
                  <p:oleObj name="Equation" r:id="rId4" imgW="164880" imgH="215640" progId="Equation.3">
                    <p:embed/>
                    <p:pic>
                      <p:nvPicPr>
                        <p:cNvPr id="31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02842" y="1556792"/>
                          <a:ext cx="314325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8"/>
            <p:cNvGraphicFramePr>
              <a:graphicFrameLocks noChangeAspect="1"/>
            </p:cNvGraphicFramePr>
            <p:nvPr/>
          </p:nvGraphicFramePr>
          <p:xfrm>
            <a:off x="10031800" y="4199998"/>
            <a:ext cx="169862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88560" imgH="164880" progId="Equation.3">
                    <p:embed/>
                  </p:oleObj>
                </mc:Choice>
                <mc:Fallback>
                  <p:oleObj name="Equation" r:id="rId6" imgW="88560" imgH="164880" progId="Equation.3">
                    <p:embed/>
                    <p:pic>
                      <p:nvPicPr>
                        <p:cNvPr id="32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31800" y="4199998"/>
                          <a:ext cx="169862" cy="330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9"/>
            <p:cNvGraphicFramePr>
              <a:graphicFrameLocks noChangeAspect="1"/>
            </p:cNvGraphicFramePr>
            <p:nvPr/>
          </p:nvGraphicFramePr>
          <p:xfrm>
            <a:off x="7218731" y="2083848"/>
            <a:ext cx="169863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88560" imgH="164880" progId="Equation.3">
                    <p:embed/>
                  </p:oleObj>
                </mc:Choice>
                <mc:Fallback>
                  <p:oleObj name="Equation" r:id="rId8" imgW="88560" imgH="164880" progId="Equation.3">
                    <p:embed/>
                    <p:pic>
                      <p:nvPicPr>
                        <p:cNvPr id="33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18731" y="2083848"/>
                          <a:ext cx="169863" cy="330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10"/>
            <p:cNvGraphicFramePr>
              <a:graphicFrameLocks noChangeAspect="1"/>
            </p:cNvGraphicFramePr>
            <p:nvPr/>
          </p:nvGraphicFramePr>
          <p:xfrm>
            <a:off x="7245718" y="4199998"/>
            <a:ext cx="242888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26720" imgH="177480" progId="Equation.3">
                    <p:embed/>
                  </p:oleObj>
                </mc:Choice>
                <mc:Fallback>
                  <p:oleObj name="Equation" r:id="rId9" imgW="126720" imgH="177480" progId="Equation.3">
                    <p:embed/>
                    <p:pic>
                      <p:nvPicPr>
                        <p:cNvPr id="34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45718" y="4199998"/>
                          <a:ext cx="242888" cy="355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Блок-схема: узел 41"/>
            <p:cNvSpPr/>
            <p:nvPr/>
          </p:nvSpPr>
          <p:spPr>
            <a:xfrm>
              <a:off x="7531470" y="4057122"/>
              <a:ext cx="214314" cy="21431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Блок-схема: узел 42"/>
            <p:cNvSpPr/>
            <p:nvPr/>
          </p:nvSpPr>
          <p:spPr>
            <a:xfrm>
              <a:off x="7531470" y="2128296"/>
              <a:ext cx="214314" cy="21431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Блок-схема: узел 43"/>
            <p:cNvSpPr/>
            <p:nvPr/>
          </p:nvSpPr>
          <p:spPr>
            <a:xfrm>
              <a:off x="9960362" y="2128296"/>
              <a:ext cx="214314" cy="21431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" name="Блок-схема: узел 44"/>
            <p:cNvSpPr/>
            <p:nvPr/>
          </p:nvSpPr>
          <p:spPr>
            <a:xfrm>
              <a:off x="10031800" y="2199734"/>
              <a:ext cx="214314" cy="214314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Блок-схема: узел 45"/>
            <p:cNvSpPr/>
            <p:nvPr/>
          </p:nvSpPr>
          <p:spPr>
            <a:xfrm>
              <a:off x="7674346" y="3985684"/>
              <a:ext cx="214314" cy="214314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Блок-схема: узел 46"/>
            <p:cNvSpPr/>
            <p:nvPr/>
          </p:nvSpPr>
          <p:spPr>
            <a:xfrm>
              <a:off x="10174676" y="3914246"/>
              <a:ext cx="214314" cy="214314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41" name="Прямая соединительная линия 57"/>
          <p:cNvCxnSpPr/>
          <p:nvPr/>
        </p:nvCxnSpPr>
        <p:spPr>
          <a:xfrm rot="5400000" flipH="1" flipV="1">
            <a:off x="6908600" y="3318437"/>
            <a:ext cx="3810026" cy="737424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Object 7"/>
          <p:cNvGraphicFramePr>
            <a:graphicFrameLocks noChangeAspect="1"/>
          </p:cNvGraphicFramePr>
          <p:nvPr/>
        </p:nvGraphicFramePr>
        <p:xfrm>
          <a:off x="2135560" y="2852936"/>
          <a:ext cx="2347783" cy="2200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952200" imgH="888840" progId="Equation.3">
                  <p:embed/>
                </p:oleObj>
              </mc:Choice>
              <mc:Fallback>
                <p:oleObj name="Equation" r:id="rId11" imgW="952200" imgH="888840" progId="Equation.3">
                  <p:embed/>
                  <p:pic>
                    <p:nvPicPr>
                      <p:cNvPr id="4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560" y="2852936"/>
                        <a:ext cx="2347783" cy="22004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446DC3E9-B758-4847-82D9-20AA4DD97CFF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C2C2C"/>
                </a:solidFill>
              </a:rPr>
              <a:t>Classifying the independent binary features</a:t>
            </a:r>
            <a:endParaRPr lang="ru-RU" sz="3600" b="1" dirty="0">
              <a:solidFill>
                <a:srgbClr val="2C2C2C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EB3227-885C-4883-8238-7EABA2B9AAAE}"/>
              </a:ext>
            </a:extLst>
          </p:cNvPr>
          <p:cNvSpPr txBox="1"/>
          <p:nvPr/>
        </p:nvSpPr>
        <p:spPr>
          <a:xfrm>
            <a:off x="496688" y="1135665"/>
            <a:ext cx="6247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Example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39077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46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Блок-схема: узел 19"/>
          <p:cNvSpPr/>
          <p:nvPr/>
        </p:nvSpPr>
        <p:spPr>
          <a:xfrm>
            <a:off x="7531470" y="4139590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Блок-схема: узел 23"/>
          <p:cNvSpPr/>
          <p:nvPr/>
        </p:nvSpPr>
        <p:spPr>
          <a:xfrm>
            <a:off x="10031800" y="4211028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" name="Group 2"/>
          <p:cNvGrpSpPr/>
          <p:nvPr/>
        </p:nvGrpSpPr>
        <p:grpSpPr>
          <a:xfrm>
            <a:off x="7102842" y="1782136"/>
            <a:ext cx="4249742" cy="3009920"/>
            <a:chOff x="7102842" y="1782136"/>
            <a:chExt cx="4249742" cy="3009920"/>
          </a:xfrm>
        </p:grpSpPr>
        <p:cxnSp>
          <p:nvCxnSpPr>
            <p:cNvPr id="26" name="Прямая со стрелкой 13"/>
            <p:cNvCxnSpPr/>
            <p:nvPr/>
          </p:nvCxnSpPr>
          <p:spPr>
            <a:xfrm>
              <a:off x="7317156" y="4353904"/>
              <a:ext cx="3714776" cy="158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14"/>
            <p:cNvCxnSpPr/>
            <p:nvPr/>
          </p:nvCxnSpPr>
          <p:spPr>
            <a:xfrm rot="5400000" flipH="1" flipV="1">
              <a:off x="6161784" y="3429178"/>
              <a:ext cx="2724168" cy="158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0" name="Object 6"/>
            <p:cNvGraphicFramePr>
              <a:graphicFrameLocks noChangeAspect="1"/>
            </p:cNvGraphicFramePr>
            <p:nvPr/>
          </p:nvGraphicFramePr>
          <p:xfrm>
            <a:off x="11062072" y="4353904"/>
            <a:ext cx="290512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52280" imgH="215640" progId="Equation.3">
                    <p:embed/>
                  </p:oleObj>
                </mc:Choice>
                <mc:Fallback>
                  <p:oleObj name="Equation" r:id="rId2" imgW="152280" imgH="215640" progId="Equation.3">
                    <p:embed/>
                    <p:pic>
                      <p:nvPicPr>
                        <p:cNvPr id="3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62072" y="4353904"/>
                          <a:ext cx="290512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7"/>
            <p:cNvGraphicFramePr>
              <a:graphicFrameLocks noChangeAspect="1"/>
            </p:cNvGraphicFramePr>
            <p:nvPr/>
          </p:nvGraphicFramePr>
          <p:xfrm>
            <a:off x="7102842" y="1782136"/>
            <a:ext cx="314325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64880" imgH="215640" progId="Equation.3">
                    <p:embed/>
                  </p:oleObj>
                </mc:Choice>
                <mc:Fallback>
                  <p:oleObj name="Equation" r:id="rId4" imgW="164880" imgH="215640" progId="Equation.3">
                    <p:embed/>
                    <p:pic>
                      <p:nvPicPr>
                        <p:cNvPr id="31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02842" y="1782136"/>
                          <a:ext cx="314325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8"/>
            <p:cNvGraphicFramePr>
              <a:graphicFrameLocks noChangeAspect="1"/>
            </p:cNvGraphicFramePr>
            <p:nvPr/>
          </p:nvGraphicFramePr>
          <p:xfrm>
            <a:off x="10031800" y="4425342"/>
            <a:ext cx="169862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88560" imgH="164880" progId="Equation.3">
                    <p:embed/>
                  </p:oleObj>
                </mc:Choice>
                <mc:Fallback>
                  <p:oleObj name="Equation" r:id="rId6" imgW="88560" imgH="164880" progId="Equation.3">
                    <p:embed/>
                    <p:pic>
                      <p:nvPicPr>
                        <p:cNvPr id="32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31800" y="4425342"/>
                          <a:ext cx="169862" cy="330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9"/>
            <p:cNvGraphicFramePr>
              <a:graphicFrameLocks noChangeAspect="1"/>
            </p:cNvGraphicFramePr>
            <p:nvPr/>
          </p:nvGraphicFramePr>
          <p:xfrm>
            <a:off x="7218731" y="2309192"/>
            <a:ext cx="169863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88560" imgH="164880" progId="Equation.3">
                    <p:embed/>
                  </p:oleObj>
                </mc:Choice>
                <mc:Fallback>
                  <p:oleObj name="Equation" r:id="rId8" imgW="88560" imgH="164880" progId="Equation.3">
                    <p:embed/>
                    <p:pic>
                      <p:nvPicPr>
                        <p:cNvPr id="33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18731" y="2309192"/>
                          <a:ext cx="169863" cy="330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10"/>
            <p:cNvGraphicFramePr>
              <a:graphicFrameLocks noChangeAspect="1"/>
            </p:cNvGraphicFramePr>
            <p:nvPr/>
          </p:nvGraphicFramePr>
          <p:xfrm>
            <a:off x="7245718" y="4425342"/>
            <a:ext cx="242888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26720" imgH="177480" progId="Equation.3">
                    <p:embed/>
                  </p:oleObj>
                </mc:Choice>
                <mc:Fallback>
                  <p:oleObj name="Equation" r:id="rId9" imgW="126720" imgH="177480" progId="Equation.3">
                    <p:embed/>
                    <p:pic>
                      <p:nvPicPr>
                        <p:cNvPr id="34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45718" y="4425342"/>
                          <a:ext cx="242888" cy="355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" name="Блок-схема: узел 41"/>
          <p:cNvSpPr/>
          <p:nvPr/>
        </p:nvSpPr>
        <p:spPr>
          <a:xfrm>
            <a:off x="7531470" y="4282466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Блок-схема: узел 42"/>
          <p:cNvSpPr/>
          <p:nvPr/>
        </p:nvSpPr>
        <p:spPr>
          <a:xfrm>
            <a:off x="7531470" y="2353640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Блок-схема: узел 43"/>
          <p:cNvSpPr/>
          <p:nvPr/>
        </p:nvSpPr>
        <p:spPr>
          <a:xfrm>
            <a:off x="9960362" y="2353640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Блок-схема: узел 44"/>
          <p:cNvSpPr/>
          <p:nvPr/>
        </p:nvSpPr>
        <p:spPr>
          <a:xfrm>
            <a:off x="10031800" y="2425078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Блок-схема: узел 45"/>
          <p:cNvSpPr/>
          <p:nvPr/>
        </p:nvSpPr>
        <p:spPr>
          <a:xfrm>
            <a:off x="7674346" y="4211028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Блок-схема: узел 46"/>
          <p:cNvSpPr/>
          <p:nvPr/>
        </p:nvSpPr>
        <p:spPr>
          <a:xfrm>
            <a:off x="10174676" y="4139590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43" name="Object 7"/>
          <p:cNvGraphicFramePr>
            <a:graphicFrameLocks noChangeAspect="1"/>
          </p:cNvGraphicFramePr>
          <p:nvPr/>
        </p:nvGraphicFramePr>
        <p:xfrm>
          <a:off x="10770765" y="5166512"/>
          <a:ext cx="116363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583920" imgH="253800" progId="Equation.3">
                  <p:embed/>
                </p:oleObj>
              </mc:Choice>
              <mc:Fallback>
                <p:oleObj name="Equation" r:id="rId11" imgW="583920" imgH="253800" progId="Equation.3">
                  <p:embed/>
                  <p:pic>
                    <p:nvPicPr>
                      <p:cNvPr id="4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70765" y="5166512"/>
                        <a:ext cx="1163637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Блок-схема: узел 27"/>
          <p:cNvSpPr/>
          <p:nvPr/>
        </p:nvSpPr>
        <p:spPr>
          <a:xfrm>
            <a:off x="11475592" y="5317317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45" name="Object 7"/>
          <p:cNvGraphicFramePr>
            <a:graphicFrameLocks noChangeAspect="1"/>
          </p:cNvGraphicFramePr>
          <p:nvPr/>
        </p:nvGraphicFramePr>
        <p:xfrm>
          <a:off x="10791933" y="5801320"/>
          <a:ext cx="116363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583920" imgH="253800" progId="Equation.3">
                  <p:embed/>
                </p:oleObj>
              </mc:Choice>
              <mc:Fallback>
                <p:oleObj name="Equation" r:id="rId13" imgW="583920" imgH="253800" progId="Equation.3">
                  <p:embed/>
                  <p:pic>
                    <p:nvPicPr>
                      <p:cNvPr id="4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1933" y="5801320"/>
                        <a:ext cx="1163637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Блок-схема: узел 34"/>
          <p:cNvSpPr/>
          <p:nvPr/>
        </p:nvSpPr>
        <p:spPr>
          <a:xfrm>
            <a:off x="11475592" y="5948163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48" name="Object 7"/>
          <p:cNvGraphicFramePr>
            <a:graphicFrameLocks noChangeAspect="1"/>
          </p:cNvGraphicFramePr>
          <p:nvPr/>
        </p:nvGraphicFramePr>
        <p:xfrm>
          <a:off x="3898907" y="1700808"/>
          <a:ext cx="118903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596880" imgH="253800" progId="Equation.3">
                  <p:embed/>
                </p:oleObj>
              </mc:Choice>
              <mc:Fallback>
                <p:oleObj name="Equation" r:id="rId14" imgW="596880" imgH="253800" progId="Equation.3">
                  <p:embed/>
                  <p:pic>
                    <p:nvPicPr>
                      <p:cNvPr id="4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8907" y="1700808"/>
                        <a:ext cx="1189037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Блок-схема: узел 27"/>
          <p:cNvSpPr/>
          <p:nvPr/>
        </p:nvSpPr>
        <p:spPr>
          <a:xfrm>
            <a:off x="4616867" y="1851610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50" name="Object 7"/>
          <p:cNvGraphicFramePr>
            <a:graphicFrameLocks noChangeAspect="1"/>
          </p:cNvGraphicFramePr>
          <p:nvPr/>
        </p:nvGraphicFramePr>
        <p:xfrm>
          <a:off x="5367980" y="1704962"/>
          <a:ext cx="118903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596880" imgH="253800" progId="Equation.3">
                  <p:embed/>
                </p:oleObj>
              </mc:Choice>
              <mc:Fallback>
                <p:oleObj name="Equation" r:id="rId16" imgW="596880" imgH="253800" progId="Equation.3">
                  <p:embed/>
                  <p:pic>
                    <p:nvPicPr>
                      <p:cNvPr id="5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7980" y="1704962"/>
                        <a:ext cx="1189037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Блок-схема: узел 34"/>
          <p:cNvSpPr/>
          <p:nvPr/>
        </p:nvSpPr>
        <p:spPr>
          <a:xfrm>
            <a:off x="6063715" y="1851610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2" name="Прямая соединительная линия 59"/>
          <p:cNvCxnSpPr/>
          <p:nvPr/>
        </p:nvCxnSpPr>
        <p:spPr>
          <a:xfrm>
            <a:off x="7537527" y="5738710"/>
            <a:ext cx="2878953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9"/>
          <p:cNvCxnSpPr/>
          <p:nvPr/>
        </p:nvCxnSpPr>
        <p:spPr>
          <a:xfrm>
            <a:off x="3898907" y="3429972"/>
            <a:ext cx="2795578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9"/>
          <p:cNvCxnSpPr/>
          <p:nvPr/>
        </p:nvCxnSpPr>
        <p:spPr>
          <a:xfrm flipV="1">
            <a:off x="5231904" y="2208808"/>
            <a:ext cx="0" cy="2287972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/>
          <p:cNvCxnSpPr/>
          <p:nvPr/>
        </p:nvCxnSpPr>
        <p:spPr>
          <a:xfrm flipV="1">
            <a:off x="8976320" y="4797152"/>
            <a:ext cx="0" cy="1877938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7845510" y="5024238"/>
            <a:ext cx="770770" cy="507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</a:rPr>
              <a:t>1/4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9336360" y="5013176"/>
            <a:ext cx="770770" cy="507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</a:rPr>
              <a:t>3/4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845510" y="5888334"/>
            <a:ext cx="770770" cy="507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</a:rPr>
              <a:t>3/4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9336360" y="5877272"/>
            <a:ext cx="770770" cy="507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</a:rPr>
              <a:t>1/4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173102" y="2633575"/>
            <a:ext cx="770770" cy="507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</a:rPr>
              <a:t>1/</a:t>
            </a:r>
            <a:r>
              <a:rPr lang="en-US" sz="2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663952" y="2622513"/>
            <a:ext cx="770770" cy="507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</a:rPr>
              <a:t>2/</a:t>
            </a:r>
            <a:r>
              <a:rPr lang="en-US" sz="2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9" name="Rectangle 68"/>
          <p:cNvSpPr/>
          <p:nvPr/>
        </p:nvSpPr>
        <p:spPr>
          <a:xfrm>
            <a:off x="4122412" y="3656086"/>
            <a:ext cx="770770" cy="507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</a:t>
            </a:r>
            <a:r>
              <a:rPr lang="ru-RU" sz="2400" b="1" dirty="0">
                <a:solidFill>
                  <a:schemeClr val="tx1"/>
                </a:solidFill>
              </a:rPr>
              <a:t>/</a:t>
            </a:r>
            <a:r>
              <a:rPr lang="en-US" sz="2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613262" y="3645024"/>
            <a:ext cx="770770" cy="507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</a:rPr>
              <a:t>2/</a:t>
            </a:r>
            <a:r>
              <a:rPr lang="en-US" sz="2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75E095B-02A3-4355-97F3-746DDCDECD8F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C2C2C"/>
                </a:solidFill>
              </a:rPr>
              <a:t>Classifying the independent binary features</a:t>
            </a:r>
            <a:endParaRPr lang="ru-RU" sz="3600" b="1" dirty="0">
              <a:solidFill>
                <a:srgbClr val="2C2C2C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6689AE-3CA1-4EFB-B708-7164CFDADEDC}"/>
              </a:ext>
            </a:extLst>
          </p:cNvPr>
          <p:cNvSpPr txBox="1"/>
          <p:nvPr/>
        </p:nvSpPr>
        <p:spPr>
          <a:xfrm>
            <a:off x="496688" y="1135665"/>
            <a:ext cx="6247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Example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18216820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102842" y="1782136"/>
            <a:ext cx="4249742" cy="3009920"/>
            <a:chOff x="7102842" y="1556792"/>
            <a:chExt cx="4249742" cy="3009920"/>
          </a:xfrm>
        </p:grpSpPr>
        <p:cxnSp>
          <p:nvCxnSpPr>
            <p:cNvPr id="26" name="Прямая со стрелкой 13"/>
            <p:cNvCxnSpPr/>
            <p:nvPr/>
          </p:nvCxnSpPr>
          <p:spPr>
            <a:xfrm>
              <a:off x="7317156" y="4128560"/>
              <a:ext cx="3714776" cy="158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14"/>
            <p:cNvCxnSpPr/>
            <p:nvPr/>
          </p:nvCxnSpPr>
          <p:spPr>
            <a:xfrm rot="5400000" flipH="1" flipV="1">
              <a:off x="6161784" y="3203834"/>
              <a:ext cx="2724168" cy="158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Блок-схема: узел 19"/>
            <p:cNvSpPr/>
            <p:nvPr/>
          </p:nvSpPr>
          <p:spPr>
            <a:xfrm>
              <a:off x="7531470" y="3914246"/>
              <a:ext cx="214314" cy="21431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Блок-схема: узел 23"/>
            <p:cNvSpPr/>
            <p:nvPr/>
          </p:nvSpPr>
          <p:spPr>
            <a:xfrm>
              <a:off x="10031800" y="3985684"/>
              <a:ext cx="214314" cy="214314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30" name="Object 6"/>
            <p:cNvGraphicFramePr>
              <a:graphicFrameLocks noChangeAspect="1"/>
            </p:cNvGraphicFramePr>
            <p:nvPr/>
          </p:nvGraphicFramePr>
          <p:xfrm>
            <a:off x="11062072" y="4128560"/>
            <a:ext cx="290512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52280" imgH="215640" progId="Equation.3">
                    <p:embed/>
                  </p:oleObj>
                </mc:Choice>
                <mc:Fallback>
                  <p:oleObj name="Equation" r:id="rId2" imgW="152280" imgH="215640" progId="Equation.3">
                    <p:embed/>
                    <p:pic>
                      <p:nvPicPr>
                        <p:cNvPr id="3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62072" y="4128560"/>
                          <a:ext cx="290512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7"/>
            <p:cNvGraphicFramePr>
              <a:graphicFrameLocks noChangeAspect="1"/>
            </p:cNvGraphicFramePr>
            <p:nvPr/>
          </p:nvGraphicFramePr>
          <p:xfrm>
            <a:off x="7102842" y="1556792"/>
            <a:ext cx="314325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64880" imgH="215640" progId="Equation.3">
                    <p:embed/>
                  </p:oleObj>
                </mc:Choice>
                <mc:Fallback>
                  <p:oleObj name="Equation" r:id="rId4" imgW="164880" imgH="215640" progId="Equation.3">
                    <p:embed/>
                    <p:pic>
                      <p:nvPicPr>
                        <p:cNvPr id="31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02842" y="1556792"/>
                          <a:ext cx="314325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Блок-схема: узел 41"/>
            <p:cNvSpPr/>
            <p:nvPr/>
          </p:nvSpPr>
          <p:spPr>
            <a:xfrm>
              <a:off x="7531470" y="4057122"/>
              <a:ext cx="214314" cy="21431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Блок-схема: узел 42"/>
            <p:cNvSpPr/>
            <p:nvPr/>
          </p:nvSpPr>
          <p:spPr>
            <a:xfrm>
              <a:off x="7531470" y="2128296"/>
              <a:ext cx="214314" cy="21431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Блок-схема: узел 43"/>
            <p:cNvSpPr/>
            <p:nvPr/>
          </p:nvSpPr>
          <p:spPr>
            <a:xfrm>
              <a:off x="9960362" y="2128296"/>
              <a:ext cx="214314" cy="21431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" name="Блок-схема: узел 44"/>
            <p:cNvSpPr/>
            <p:nvPr/>
          </p:nvSpPr>
          <p:spPr>
            <a:xfrm>
              <a:off x="10031800" y="2199734"/>
              <a:ext cx="214314" cy="214314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Блок-схема: узел 45"/>
            <p:cNvSpPr/>
            <p:nvPr/>
          </p:nvSpPr>
          <p:spPr>
            <a:xfrm>
              <a:off x="7674346" y="3985684"/>
              <a:ext cx="214314" cy="214314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Блок-схема: узел 46"/>
            <p:cNvSpPr/>
            <p:nvPr/>
          </p:nvSpPr>
          <p:spPr>
            <a:xfrm>
              <a:off x="10174676" y="3914246"/>
              <a:ext cx="214314" cy="214314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aphicFrame>
        <p:nvGraphicFramePr>
          <p:cNvPr id="43" name="Object 7"/>
          <p:cNvGraphicFramePr>
            <a:graphicFrameLocks noChangeAspect="1"/>
          </p:cNvGraphicFramePr>
          <p:nvPr/>
        </p:nvGraphicFramePr>
        <p:xfrm>
          <a:off x="10770765" y="5166512"/>
          <a:ext cx="116363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83920" imgH="253800" progId="Equation.3">
                  <p:embed/>
                </p:oleObj>
              </mc:Choice>
              <mc:Fallback>
                <p:oleObj name="Equation" r:id="rId6" imgW="583920" imgH="253800" progId="Equation.3">
                  <p:embed/>
                  <p:pic>
                    <p:nvPicPr>
                      <p:cNvPr id="4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70765" y="5166512"/>
                        <a:ext cx="1163637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Блок-схема: узел 27"/>
          <p:cNvSpPr/>
          <p:nvPr/>
        </p:nvSpPr>
        <p:spPr>
          <a:xfrm>
            <a:off x="11475592" y="5317317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45" name="Object 7"/>
          <p:cNvGraphicFramePr>
            <a:graphicFrameLocks noChangeAspect="1"/>
          </p:cNvGraphicFramePr>
          <p:nvPr/>
        </p:nvGraphicFramePr>
        <p:xfrm>
          <a:off x="10791933" y="5801320"/>
          <a:ext cx="116363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83920" imgH="253800" progId="Equation.3">
                  <p:embed/>
                </p:oleObj>
              </mc:Choice>
              <mc:Fallback>
                <p:oleObj name="Equation" r:id="rId8" imgW="583920" imgH="253800" progId="Equation.3">
                  <p:embed/>
                  <p:pic>
                    <p:nvPicPr>
                      <p:cNvPr id="4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1933" y="5801320"/>
                        <a:ext cx="1163637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Блок-схема: узел 34"/>
          <p:cNvSpPr/>
          <p:nvPr/>
        </p:nvSpPr>
        <p:spPr>
          <a:xfrm>
            <a:off x="11475592" y="5948163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48" name="Object 7"/>
          <p:cNvGraphicFramePr>
            <a:graphicFrameLocks noChangeAspect="1"/>
          </p:cNvGraphicFramePr>
          <p:nvPr/>
        </p:nvGraphicFramePr>
        <p:xfrm>
          <a:off x="3898907" y="1700808"/>
          <a:ext cx="118903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596880" imgH="253800" progId="Equation.3">
                  <p:embed/>
                </p:oleObj>
              </mc:Choice>
              <mc:Fallback>
                <p:oleObj name="Equation" r:id="rId9" imgW="596880" imgH="253800" progId="Equation.3">
                  <p:embed/>
                  <p:pic>
                    <p:nvPicPr>
                      <p:cNvPr id="4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8907" y="1700808"/>
                        <a:ext cx="1189037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Блок-схема: узел 27"/>
          <p:cNvSpPr/>
          <p:nvPr/>
        </p:nvSpPr>
        <p:spPr>
          <a:xfrm>
            <a:off x="4616867" y="1851610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50" name="Object 7"/>
          <p:cNvGraphicFramePr>
            <a:graphicFrameLocks noChangeAspect="1"/>
          </p:cNvGraphicFramePr>
          <p:nvPr/>
        </p:nvGraphicFramePr>
        <p:xfrm>
          <a:off x="5367980" y="1704962"/>
          <a:ext cx="118903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596880" imgH="253800" progId="Equation.3">
                  <p:embed/>
                </p:oleObj>
              </mc:Choice>
              <mc:Fallback>
                <p:oleObj name="Equation" r:id="rId11" imgW="596880" imgH="253800" progId="Equation.3">
                  <p:embed/>
                  <p:pic>
                    <p:nvPicPr>
                      <p:cNvPr id="5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7980" y="1704962"/>
                        <a:ext cx="1189037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Блок-схема: узел 34"/>
          <p:cNvSpPr/>
          <p:nvPr/>
        </p:nvSpPr>
        <p:spPr>
          <a:xfrm>
            <a:off x="6063715" y="1851610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2" name="Прямая соединительная линия 59"/>
          <p:cNvCxnSpPr/>
          <p:nvPr/>
        </p:nvCxnSpPr>
        <p:spPr>
          <a:xfrm>
            <a:off x="7537527" y="5738710"/>
            <a:ext cx="2878953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9"/>
          <p:cNvCxnSpPr/>
          <p:nvPr/>
        </p:nvCxnSpPr>
        <p:spPr>
          <a:xfrm>
            <a:off x="3898907" y="3429972"/>
            <a:ext cx="2795578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9"/>
          <p:cNvCxnSpPr/>
          <p:nvPr/>
        </p:nvCxnSpPr>
        <p:spPr>
          <a:xfrm flipV="1">
            <a:off x="5231904" y="2208808"/>
            <a:ext cx="0" cy="2287972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/>
          <p:cNvCxnSpPr/>
          <p:nvPr/>
        </p:nvCxnSpPr>
        <p:spPr>
          <a:xfrm flipV="1">
            <a:off x="8976320" y="4797152"/>
            <a:ext cx="0" cy="1877938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7845510" y="5024238"/>
            <a:ext cx="770770" cy="507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</a:rPr>
              <a:t>1/4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9336360" y="5013176"/>
            <a:ext cx="770770" cy="507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</a:rPr>
              <a:t>3/4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845510" y="5888334"/>
            <a:ext cx="770770" cy="507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</a:rPr>
              <a:t>3/4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9336360" y="5877272"/>
            <a:ext cx="770770" cy="507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</a:rPr>
              <a:t>1/4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173102" y="2633575"/>
            <a:ext cx="770770" cy="507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</a:rPr>
              <a:t>1/</a:t>
            </a:r>
            <a:r>
              <a:rPr lang="en-US" sz="2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663952" y="2622513"/>
            <a:ext cx="770770" cy="507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</a:rPr>
              <a:t>2/</a:t>
            </a:r>
            <a:r>
              <a:rPr lang="en-US" sz="2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9" name="Rectangle 68"/>
          <p:cNvSpPr/>
          <p:nvPr/>
        </p:nvSpPr>
        <p:spPr>
          <a:xfrm>
            <a:off x="4122412" y="3656086"/>
            <a:ext cx="770770" cy="507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</a:rPr>
              <a:t>3/</a:t>
            </a:r>
            <a:r>
              <a:rPr lang="en-US" sz="2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613262" y="3645024"/>
            <a:ext cx="770770" cy="507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</a:rPr>
              <a:t>2/</a:t>
            </a:r>
            <a:r>
              <a:rPr lang="en-US" sz="2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1" name="Блок-схема: узел 54"/>
          <p:cNvSpPr/>
          <p:nvPr/>
        </p:nvSpPr>
        <p:spPr>
          <a:xfrm>
            <a:off x="7320248" y="2218321"/>
            <a:ext cx="1008000" cy="1008000"/>
          </a:xfrm>
          <a:prstGeom prst="flowChartConnector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Rectangle 2"/>
          <p:cNvSpPr/>
          <p:nvPr/>
        </p:nvSpPr>
        <p:spPr>
          <a:xfrm>
            <a:off x="5659083" y="2550103"/>
            <a:ext cx="792088" cy="6812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824192" y="5859731"/>
            <a:ext cx="792088" cy="6812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151784" y="2550103"/>
            <a:ext cx="792088" cy="68129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7824192" y="4941168"/>
            <a:ext cx="792088" cy="68129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149410" y="4846031"/>
            <a:ext cx="5374594" cy="13106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(1/4)x(1/4)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(2/4)x(3/4)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716357" y="5181563"/>
            <a:ext cx="2015334" cy="662013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45B796B-C29C-4C5F-829D-444246C2B4F4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C2C2C"/>
                </a:solidFill>
              </a:rPr>
              <a:t>Classifying the independent binary features</a:t>
            </a:r>
            <a:endParaRPr lang="ru-RU" sz="3600" b="1" dirty="0">
              <a:solidFill>
                <a:srgbClr val="2C2C2C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EFCDC31-B017-43D1-B9B4-DC8537AF2A5A}"/>
              </a:ext>
            </a:extLst>
          </p:cNvPr>
          <p:cNvSpPr txBox="1"/>
          <p:nvPr/>
        </p:nvSpPr>
        <p:spPr>
          <a:xfrm>
            <a:off x="496688" y="1135665"/>
            <a:ext cx="6247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Example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25587277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102842" y="1782136"/>
            <a:ext cx="4249742" cy="3009920"/>
            <a:chOff x="7102842" y="1556792"/>
            <a:chExt cx="4249742" cy="3009920"/>
          </a:xfrm>
        </p:grpSpPr>
        <p:cxnSp>
          <p:nvCxnSpPr>
            <p:cNvPr id="26" name="Прямая со стрелкой 13"/>
            <p:cNvCxnSpPr/>
            <p:nvPr/>
          </p:nvCxnSpPr>
          <p:spPr>
            <a:xfrm>
              <a:off x="7317156" y="4128560"/>
              <a:ext cx="3714776" cy="158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14"/>
            <p:cNvCxnSpPr/>
            <p:nvPr/>
          </p:nvCxnSpPr>
          <p:spPr>
            <a:xfrm rot="5400000" flipH="1" flipV="1">
              <a:off x="6161784" y="3203834"/>
              <a:ext cx="2724168" cy="158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Блок-схема: узел 19"/>
            <p:cNvSpPr/>
            <p:nvPr/>
          </p:nvSpPr>
          <p:spPr>
            <a:xfrm>
              <a:off x="7531470" y="3914246"/>
              <a:ext cx="214314" cy="21431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Блок-схема: узел 23"/>
            <p:cNvSpPr/>
            <p:nvPr/>
          </p:nvSpPr>
          <p:spPr>
            <a:xfrm>
              <a:off x="10031800" y="3985684"/>
              <a:ext cx="214314" cy="214314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30" name="Object 6"/>
            <p:cNvGraphicFramePr>
              <a:graphicFrameLocks noChangeAspect="1"/>
            </p:cNvGraphicFramePr>
            <p:nvPr/>
          </p:nvGraphicFramePr>
          <p:xfrm>
            <a:off x="11062072" y="4128560"/>
            <a:ext cx="290512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52280" imgH="215640" progId="Equation.3">
                    <p:embed/>
                  </p:oleObj>
                </mc:Choice>
                <mc:Fallback>
                  <p:oleObj name="Equation" r:id="rId2" imgW="152280" imgH="215640" progId="Equation.3">
                    <p:embed/>
                    <p:pic>
                      <p:nvPicPr>
                        <p:cNvPr id="3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62072" y="4128560"/>
                          <a:ext cx="290512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7"/>
            <p:cNvGraphicFramePr>
              <a:graphicFrameLocks noChangeAspect="1"/>
            </p:cNvGraphicFramePr>
            <p:nvPr/>
          </p:nvGraphicFramePr>
          <p:xfrm>
            <a:off x="7102842" y="1556792"/>
            <a:ext cx="314325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64880" imgH="215640" progId="Equation.3">
                    <p:embed/>
                  </p:oleObj>
                </mc:Choice>
                <mc:Fallback>
                  <p:oleObj name="Equation" r:id="rId4" imgW="164880" imgH="215640" progId="Equation.3">
                    <p:embed/>
                    <p:pic>
                      <p:nvPicPr>
                        <p:cNvPr id="31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02842" y="1556792"/>
                          <a:ext cx="314325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Блок-схема: узел 41"/>
            <p:cNvSpPr/>
            <p:nvPr/>
          </p:nvSpPr>
          <p:spPr>
            <a:xfrm>
              <a:off x="7531470" y="4057122"/>
              <a:ext cx="214314" cy="21431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Блок-схема: узел 42"/>
            <p:cNvSpPr/>
            <p:nvPr/>
          </p:nvSpPr>
          <p:spPr>
            <a:xfrm>
              <a:off x="7531470" y="2128296"/>
              <a:ext cx="214314" cy="21431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Блок-схема: узел 43"/>
            <p:cNvSpPr/>
            <p:nvPr/>
          </p:nvSpPr>
          <p:spPr>
            <a:xfrm>
              <a:off x="9960362" y="2128296"/>
              <a:ext cx="214314" cy="21431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" name="Блок-схема: узел 44"/>
            <p:cNvSpPr/>
            <p:nvPr/>
          </p:nvSpPr>
          <p:spPr>
            <a:xfrm>
              <a:off x="10031800" y="2199734"/>
              <a:ext cx="214314" cy="214314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Блок-схема: узел 45"/>
            <p:cNvSpPr/>
            <p:nvPr/>
          </p:nvSpPr>
          <p:spPr>
            <a:xfrm>
              <a:off x="7674346" y="3985684"/>
              <a:ext cx="214314" cy="214314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Блок-схема: узел 46"/>
            <p:cNvSpPr/>
            <p:nvPr/>
          </p:nvSpPr>
          <p:spPr>
            <a:xfrm>
              <a:off x="10174676" y="3914246"/>
              <a:ext cx="214314" cy="214314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aphicFrame>
        <p:nvGraphicFramePr>
          <p:cNvPr id="43" name="Object 7"/>
          <p:cNvGraphicFramePr>
            <a:graphicFrameLocks noChangeAspect="1"/>
          </p:cNvGraphicFramePr>
          <p:nvPr/>
        </p:nvGraphicFramePr>
        <p:xfrm>
          <a:off x="10770765" y="5166512"/>
          <a:ext cx="116363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83920" imgH="253800" progId="Equation.3">
                  <p:embed/>
                </p:oleObj>
              </mc:Choice>
              <mc:Fallback>
                <p:oleObj name="Equation" r:id="rId6" imgW="583920" imgH="253800" progId="Equation.3">
                  <p:embed/>
                  <p:pic>
                    <p:nvPicPr>
                      <p:cNvPr id="4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70765" y="5166512"/>
                        <a:ext cx="1163637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Блок-схема: узел 27"/>
          <p:cNvSpPr/>
          <p:nvPr/>
        </p:nvSpPr>
        <p:spPr>
          <a:xfrm>
            <a:off x="11475592" y="5317317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45" name="Object 7"/>
          <p:cNvGraphicFramePr>
            <a:graphicFrameLocks noChangeAspect="1"/>
          </p:cNvGraphicFramePr>
          <p:nvPr/>
        </p:nvGraphicFramePr>
        <p:xfrm>
          <a:off x="10791933" y="5801320"/>
          <a:ext cx="116363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83920" imgH="253800" progId="Equation.3">
                  <p:embed/>
                </p:oleObj>
              </mc:Choice>
              <mc:Fallback>
                <p:oleObj name="Equation" r:id="rId8" imgW="583920" imgH="253800" progId="Equation.3">
                  <p:embed/>
                  <p:pic>
                    <p:nvPicPr>
                      <p:cNvPr id="4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1933" y="5801320"/>
                        <a:ext cx="1163637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Блок-схема: узел 34"/>
          <p:cNvSpPr/>
          <p:nvPr/>
        </p:nvSpPr>
        <p:spPr>
          <a:xfrm>
            <a:off x="11475592" y="5948163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48" name="Object 7"/>
          <p:cNvGraphicFramePr>
            <a:graphicFrameLocks noChangeAspect="1"/>
          </p:cNvGraphicFramePr>
          <p:nvPr/>
        </p:nvGraphicFramePr>
        <p:xfrm>
          <a:off x="3898907" y="1700808"/>
          <a:ext cx="118903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596880" imgH="253800" progId="Equation.3">
                  <p:embed/>
                </p:oleObj>
              </mc:Choice>
              <mc:Fallback>
                <p:oleObj name="Equation" r:id="rId9" imgW="596880" imgH="253800" progId="Equation.3">
                  <p:embed/>
                  <p:pic>
                    <p:nvPicPr>
                      <p:cNvPr id="4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8907" y="1700808"/>
                        <a:ext cx="1189037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Блок-схема: узел 27"/>
          <p:cNvSpPr/>
          <p:nvPr/>
        </p:nvSpPr>
        <p:spPr>
          <a:xfrm>
            <a:off x="4616867" y="1851610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50" name="Object 7"/>
          <p:cNvGraphicFramePr>
            <a:graphicFrameLocks noChangeAspect="1"/>
          </p:cNvGraphicFramePr>
          <p:nvPr/>
        </p:nvGraphicFramePr>
        <p:xfrm>
          <a:off x="5367980" y="1704962"/>
          <a:ext cx="118903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596880" imgH="253800" progId="Equation.3">
                  <p:embed/>
                </p:oleObj>
              </mc:Choice>
              <mc:Fallback>
                <p:oleObj name="Equation" r:id="rId11" imgW="596880" imgH="253800" progId="Equation.3">
                  <p:embed/>
                  <p:pic>
                    <p:nvPicPr>
                      <p:cNvPr id="5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7980" y="1704962"/>
                        <a:ext cx="1189037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Блок-схема: узел 34"/>
          <p:cNvSpPr/>
          <p:nvPr/>
        </p:nvSpPr>
        <p:spPr>
          <a:xfrm>
            <a:off x="6063715" y="1851610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2" name="Прямая соединительная линия 59"/>
          <p:cNvCxnSpPr/>
          <p:nvPr/>
        </p:nvCxnSpPr>
        <p:spPr>
          <a:xfrm>
            <a:off x="7537527" y="5738710"/>
            <a:ext cx="2878953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9"/>
          <p:cNvCxnSpPr/>
          <p:nvPr/>
        </p:nvCxnSpPr>
        <p:spPr>
          <a:xfrm>
            <a:off x="3898907" y="3429972"/>
            <a:ext cx="2795578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9"/>
          <p:cNvCxnSpPr/>
          <p:nvPr/>
        </p:nvCxnSpPr>
        <p:spPr>
          <a:xfrm flipV="1">
            <a:off x="5231904" y="2208808"/>
            <a:ext cx="0" cy="2287972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/>
          <p:cNvCxnSpPr/>
          <p:nvPr/>
        </p:nvCxnSpPr>
        <p:spPr>
          <a:xfrm flipV="1">
            <a:off x="8976320" y="4797152"/>
            <a:ext cx="0" cy="1877938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7845510" y="5024238"/>
            <a:ext cx="770770" cy="507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</a:rPr>
              <a:t>1/4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9336360" y="5013176"/>
            <a:ext cx="770770" cy="507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</a:rPr>
              <a:t>3/4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845510" y="5888334"/>
            <a:ext cx="770770" cy="507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</a:rPr>
              <a:t>3/4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9336360" y="5877272"/>
            <a:ext cx="770770" cy="507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</a:rPr>
              <a:t>1/4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173102" y="2633575"/>
            <a:ext cx="770770" cy="507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</a:rPr>
              <a:t>1/</a:t>
            </a:r>
            <a:r>
              <a:rPr lang="en-US" sz="2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663952" y="2622513"/>
            <a:ext cx="770770" cy="507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</a:rPr>
              <a:t>2/</a:t>
            </a:r>
            <a:r>
              <a:rPr lang="en-US" sz="2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9" name="Rectangle 68"/>
          <p:cNvSpPr/>
          <p:nvPr/>
        </p:nvSpPr>
        <p:spPr>
          <a:xfrm>
            <a:off x="4122412" y="3656086"/>
            <a:ext cx="770770" cy="507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</a:rPr>
              <a:t>3/</a:t>
            </a:r>
            <a:r>
              <a:rPr lang="en-US" sz="2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613262" y="3645024"/>
            <a:ext cx="770770" cy="507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</a:rPr>
              <a:t>2/</a:t>
            </a:r>
            <a:r>
              <a:rPr lang="en-US" sz="2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1" name="Блок-схема: узел 54"/>
          <p:cNvSpPr/>
          <p:nvPr/>
        </p:nvSpPr>
        <p:spPr>
          <a:xfrm>
            <a:off x="9634957" y="1974804"/>
            <a:ext cx="1008000" cy="1008000"/>
          </a:xfrm>
          <a:prstGeom prst="flowChartConnector">
            <a:avLst/>
          </a:prstGeom>
          <a:solidFill>
            <a:srgbClr val="FF0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Rectangle 2"/>
          <p:cNvSpPr/>
          <p:nvPr/>
        </p:nvSpPr>
        <p:spPr>
          <a:xfrm>
            <a:off x="5659083" y="2550103"/>
            <a:ext cx="792088" cy="6812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9336360" y="5859731"/>
            <a:ext cx="792088" cy="6812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151784" y="2550103"/>
            <a:ext cx="792088" cy="68129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9336360" y="4941168"/>
            <a:ext cx="792088" cy="68129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149410" y="4846031"/>
            <a:ext cx="5374594" cy="13106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(1/4)x(3/4)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(2/4)x(1/4)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128338" y="5181563"/>
            <a:ext cx="2015334" cy="662013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3A2EE9E-9FFF-45C5-A76E-161E3F94DBC0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C2C2C"/>
                </a:solidFill>
              </a:rPr>
              <a:t>Classifying the independent binary features</a:t>
            </a:r>
            <a:endParaRPr lang="ru-RU" sz="3600" b="1" dirty="0">
              <a:solidFill>
                <a:srgbClr val="2C2C2C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B992689-7E79-4D28-BF16-506262F9BB79}"/>
              </a:ext>
            </a:extLst>
          </p:cNvPr>
          <p:cNvSpPr txBox="1"/>
          <p:nvPr/>
        </p:nvSpPr>
        <p:spPr>
          <a:xfrm>
            <a:off x="496688" y="1135665"/>
            <a:ext cx="6247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Example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3431861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7C63870-EA12-4E61-866C-C01AB383D6A3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C2C2C"/>
                </a:solidFill>
              </a:rPr>
              <a:t>Bayesian Approach</a:t>
            </a:r>
            <a:endParaRPr lang="ru-RU" sz="3600" b="1" dirty="0">
              <a:solidFill>
                <a:srgbClr val="2C2C2C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6A83D-3E50-47FD-9C5A-64CB6B6F01EE}"/>
              </a:ext>
            </a:extLst>
          </p:cNvPr>
          <p:cNvSpPr txBox="1"/>
          <p:nvPr/>
        </p:nvSpPr>
        <p:spPr>
          <a:xfrm>
            <a:off x="496688" y="1135665"/>
            <a:ext cx="2574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Summary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B327BA-264C-4020-AE00-88427091B45D}"/>
              </a:ext>
            </a:extLst>
          </p:cNvPr>
          <p:cNvSpPr txBox="1"/>
          <p:nvPr/>
        </p:nvSpPr>
        <p:spPr>
          <a:xfrm>
            <a:off x="479376" y="2090172"/>
            <a:ext cx="82089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Approaches for ML</a:t>
            </a:r>
            <a:endParaRPr lang="ru-RU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Bayesian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Classifying the independent binary features</a:t>
            </a:r>
          </a:p>
        </p:txBody>
      </p:sp>
    </p:spTree>
    <p:extLst>
      <p:ext uri="{BB962C8B-B14F-4D97-AF65-F5344CB8AC3E}">
        <p14:creationId xmlns:p14="http://schemas.microsoft.com/office/powerpoint/2010/main" val="35899695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102842" y="1782136"/>
            <a:ext cx="4249742" cy="3009920"/>
            <a:chOff x="7102842" y="1556792"/>
            <a:chExt cx="4249742" cy="3009920"/>
          </a:xfrm>
        </p:grpSpPr>
        <p:cxnSp>
          <p:nvCxnSpPr>
            <p:cNvPr id="26" name="Прямая со стрелкой 13"/>
            <p:cNvCxnSpPr/>
            <p:nvPr/>
          </p:nvCxnSpPr>
          <p:spPr>
            <a:xfrm>
              <a:off x="7317156" y="4128560"/>
              <a:ext cx="3714776" cy="158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14"/>
            <p:cNvCxnSpPr/>
            <p:nvPr/>
          </p:nvCxnSpPr>
          <p:spPr>
            <a:xfrm rot="5400000" flipH="1" flipV="1">
              <a:off x="6161784" y="3203834"/>
              <a:ext cx="2724168" cy="158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Блок-схема: узел 19"/>
            <p:cNvSpPr/>
            <p:nvPr/>
          </p:nvSpPr>
          <p:spPr>
            <a:xfrm>
              <a:off x="7531470" y="3914246"/>
              <a:ext cx="214314" cy="21431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Блок-схема: узел 23"/>
            <p:cNvSpPr/>
            <p:nvPr/>
          </p:nvSpPr>
          <p:spPr>
            <a:xfrm>
              <a:off x="10031800" y="3985684"/>
              <a:ext cx="214314" cy="214314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30" name="Object 6"/>
            <p:cNvGraphicFramePr>
              <a:graphicFrameLocks noChangeAspect="1"/>
            </p:cNvGraphicFramePr>
            <p:nvPr/>
          </p:nvGraphicFramePr>
          <p:xfrm>
            <a:off x="11062072" y="4128560"/>
            <a:ext cx="290512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52280" imgH="215640" progId="Equation.3">
                    <p:embed/>
                  </p:oleObj>
                </mc:Choice>
                <mc:Fallback>
                  <p:oleObj name="Equation" r:id="rId2" imgW="152280" imgH="215640" progId="Equation.3">
                    <p:embed/>
                    <p:pic>
                      <p:nvPicPr>
                        <p:cNvPr id="3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62072" y="4128560"/>
                          <a:ext cx="290512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7"/>
            <p:cNvGraphicFramePr>
              <a:graphicFrameLocks noChangeAspect="1"/>
            </p:cNvGraphicFramePr>
            <p:nvPr/>
          </p:nvGraphicFramePr>
          <p:xfrm>
            <a:off x="7102842" y="1556792"/>
            <a:ext cx="314325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64880" imgH="215640" progId="Equation.3">
                    <p:embed/>
                  </p:oleObj>
                </mc:Choice>
                <mc:Fallback>
                  <p:oleObj name="Equation" r:id="rId4" imgW="164880" imgH="215640" progId="Equation.3">
                    <p:embed/>
                    <p:pic>
                      <p:nvPicPr>
                        <p:cNvPr id="31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02842" y="1556792"/>
                          <a:ext cx="314325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Блок-схема: узел 41"/>
            <p:cNvSpPr/>
            <p:nvPr/>
          </p:nvSpPr>
          <p:spPr>
            <a:xfrm>
              <a:off x="7531470" y="4057122"/>
              <a:ext cx="214314" cy="21431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Блок-схема: узел 42"/>
            <p:cNvSpPr/>
            <p:nvPr/>
          </p:nvSpPr>
          <p:spPr>
            <a:xfrm>
              <a:off x="7531470" y="2128296"/>
              <a:ext cx="214314" cy="21431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Блок-схема: узел 43"/>
            <p:cNvSpPr/>
            <p:nvPr/>
          </p:nvSpPr>
          <p:spPr>
            <a:xfrm>
              <a:off x="9960362" y="2128296"/>
              <a:ext cx="214314" cy="21431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" name="Блок-схема: узел 44"/>
            <p:cNvSpPr/>
            <p:nvPr/>
          </p:nvSpPr>
          <p:spPr>
            <a:xfrm>
              <a:off x="10031800" y="2199734"/>
              <a:ext cx="214314" cy="214314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Блок-схема: узел 45"/>
            <p:cNvSpPr/>
            <p:nvPr/>
          </p:nvSpPr>
          <p:spPr>
            <a:xfrm>
              <a:off x="7674346" y="3985684"/>
              <a:ext cx="214314" cy="214314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Блок-схема: узел 46"/>
            <p:cNvSpPr/>
            <p:nvPr/>
          </p:nvSpPr>
          <p:spPr>
            <a:xfrm>
              <a:off x="10174676" y="3914246"/>
              <a:ext cx="214314" cy="214314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aphicFrame>
        <p:nvGraphicFramePr>
          <p:cNvPr id="43" name="Object 7"/>
          <p:cNvGraphicFramePr>
            <a:graphicFrameLocks noChangeAspect="1"/>
          </p:cNvGraphicFramePr>
          <p:nvPr/>
        </p:nvGraphicFramePr>
        <p:xfrm>
          <a:off x="10770765" y="5166512"/>
          <a:ext cx="116363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83920" imgH="253800" progId="Equation.3">
                  <p:embed/>
                </p:oleObj>
              </mc:Choice>
              <mc:Fallback>
                <p:oleObj name="Equation" r:id="rId6" imgW="583920" imgH="253800" progId="Equation.3">
                  <p:embed/>
                  <p:pic>
                    <p:nvPicPr>
                      <p:cNvPr id="4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70765" y="5166512"/>
                        <a:ext cx="1163637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Блок-схема: узел 27"/>
          <p:cNvSpPr/>
          <p:nvPr/>
        </p:nvSpPr>
        <p:spPr>
          <a:xfrm>
            <a:off x="11475592" y="5317317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45" name="Object 7"/>
          <p:cNvGraphicFramePr>
            <a:graphicFrameLocks noChangeAspect="1"/>
          </p:cNvGraphicFramePr>
          <p:nvPr/>
        </p:nvGraphicFramePr>
        <p:xfrm>
          <a:off x="10791933" y="5801320"/>
          <a:ext cx="116363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83920" imgH="253800" progId="Equation.3">
                  <p:embed/>
                </p:oleObj>
              </mc:Choice>
              <mc:Fallback>
                <p:oleObj name="Equation" r:id="rId8" imgW="583920" imgH="253800" progId="Equation.3">
                  <p:embed/>
                  <p:pic>
                    <p:nvPicPr>
                      <p:cNvPr id="4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1933" y="5801320"/>
                        <a:ext cx="1163637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Блок-схема: узел 34"/>
          <p:cNvSpPr/>
          <p:nvPr/>
        </p:nvSpPr>
        <p:spPr>
          <a:xfrm>
            <a:off x="11475592" y="5948163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48" name="Object 7"/>
          <p:cNvGraphicFramePr>
            <a:graphicFrameLocks noChangeAspect="1"/>
          </p:cNvGraphicFramePr>
          <p:nvPr/>
        </p:nvGraphicFramePr>
        <p:xfrm>
          <a:off x="3898907" y="1700808"/>
          <a:ext cx="118903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596880" imgH="253800" progId="Equation.3">
                  <p:embed/>
                </p:oleObj>
              </mc:Choice>
              <mc:Fallback>
                <p:oleObj name="Equation" r:id="rId9" imgW="596880" imgH="253800" progId="Equation.3">
                  <p:embed/>
                  <p:pic>
                    <p:nvPicPr>
                      <p:cNvPr id="4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8907" y="1700808"/>
                        <a:ext cx="1189037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Блок-схема: узел 27"/>
          <p:cNvSpPr/>
          <p:nvPr/>
        </p:nvSpPr>
        <p:spPr>
          <a:xfrm>
            <a:off x="4616867" y="1851610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50" name="Object 7"/>
          <p:cNvGraphicFramePr>
            <a:graphicFrameLocks noChangeAspect="1"/>
          </p:cNvGraphicFramePr>
          <p:nvPr/>
        </p:nvGraphicFramePr>
        <p:xfrm>
          <a:off x="5367980" y="1704962"/>
          <a:ext cx="118903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596880" imgH="253800" progId="Equation.3">
                  <p:embed/>
                </p:oleObj>
              </mc:Choice>
              <mc:Fallback>
                <p:oleObj name="Equation" r:id="rId11" imgW="596880" imgH="253800" progId="Equation.3">
                  <p:embed/>
                  <p:pic>
                    <p:nvPicPr>
                      <p:cNvPr id="5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7980" y="1704962"/>
                        <a:ext cx="1189037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Блок-схема: узел 34"/>
          <p:cNvSpPr/>
          <p:nvPr/>
        </p:nvSpPr>
        <p:spPr>
          <a:xfrm>
            <a:off x="6063715" y="1851610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2" name="Прямая соединительная линия 59"/>
          <p:cNvCxnSpPr/>
          <p:nvPr/>
        </p:nvCxnSpPr>
        <p:spPr>
          <a:xfrm>
            <a:off x="7537527" y="5738710"/>
            <a:ext cx="2878953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9"/>
          <p:cNvCxnSpPr/>
          <p:nvPr/>
        </p:nvCxnSpPr>
        <p:spPr>
          <a:xfrm>
            <a:off x="3898907" y="3429972"/>
            <a:ext cx="2795578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9"/>
          <p:cNvCxnSpPr/>
          <p:nvPr/>
        </p:nvCxnSpPr>
        <p:spPr>
          <a:xfrm flipV="1">
            <a:off x="5231904" y="2208808"/>
            <a:ext cx="0" cy="2287972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/>
          <p:cNvCxnSpPr/>
          <p:nvPr/>
        </p:nvCxnSpPr>
        <p:spPr>
          <a:xfrm flipV="1">
            <a:off x="8976320" y="4797152"/>
            <a:ext cx="0" cy="1877938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7845510" y="5024238"/>
            <a:ext cx="770770" cy="507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</a:rPr>
              <a:t>1/4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9336360" y="5013176"/>
            <a:ext cx="770770" cy="507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</a:rPr>
              <a:t>3/4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845510" y="5888334"/>
            <a:ext cx="770770" cy="507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</a:rPr>
              <a:t>3/4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9336360" y="5877272"/>
            <a:ext cx="770770" cy="507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</a:rPr>
              <a:t>1/4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173102" y="2633575"/>
            <a:ext cx="770770" cy="507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</a:rPr>
              <a:t>1/</a:t>
            </a:r>
            <a:r>
              <a:rPr lang="en-US" sz="2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663952" y="2622513"/>
            <a:ext cx="770770" cy="507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</a:rPr>
              <a:t>2/</a:t>
            </a:r>
            <a:r>
              <a:rPr lang="en-US" sz="2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9" name="Rectangle 68"/>
          <p:cNvSpPr/>
          <p:nvPr/>
        </p:nvSpPr>
        <p:spPr>
          <a:xfrm>
            <a:off x="4122412" y="3656086"/>
            <a:ext cx="770770" cy="507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</a:rPr>
              <a:t>3/</a:t>
            </a:r>
            <a:r>
              <a:rPr lang="en-US" sz="2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613262" y="3645024"/>
            <a:ext cx="770770" cy="507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</a:rPr>
              <a:t>2/</a:t>
            </a:r>
            <a:r>
              <a:rPr lang="en-US" sz="2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1" name="Блок-схема: узел 54"/>
          <p:cNvSpPr/>
          <p:nvPr/>
        </p:nvSpPr>
        <p:spPr>
          <a:xfrm>
            <a:off x="7294426" y="3830444"/>
            <a:ext cx="1008000" cy="1008000"/>
          </a:xfrm>
          <a:prstGeom prst="flowChartConnector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Rectangle 2"/>
          <p:cNvSpPr/>
          <p:nvPr/>
        </p:nvSpPr>
        <p:spPr>
          <a:xfrm>
            <a:off x="5659083" y="3573016"/>
            <a:ext cx="792088" cy="6812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824192" y="5859731"/>
            <a:ext cx="792088" cy="6812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151784" y="3573016"/>
            <a:ext cx="792088" cy="68129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7824192" y="4941168"/>
            <a:ext cx="792088" cy="68129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149410" y="4846031"/>
            <a:ext cx="5374594" cy="13106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(3/4)x(1/4)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(2/4)x(3/4)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716357" y="5181563"/>
            <a:ext cx="2015334" cy="662013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B337977-D850-4952-9E6C-364121CECB12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C2C2C"/>
                </a:solidFill>
              </a:rPr>
              <a:t>Classifying the independent binary features</a:t>
            </a:r>
            <a:endParaRPr lang="ru-RU" sz="3600" b="1" dirty="0">
              <a:solidFill>
                <a:srgbClr val="2C2C2C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9166D6E-1DAC-4326-BB57-9B74D985DDB0}"/>
              </a:ext>
            </a:extLst>
          </p:cNvPr>
          <p:cNvSpPr txBox="1"/>
          <p:nvPr/>
        </p:nvSpPr>
        <p:spPr>
          <a:xfrm>
            <a:off x="496688" y="1135665"/>
            <a:ext cx="6247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Example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1241440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102842" y="1782136"/>
            <a:ext cx="4249742" cy="3009920"/>
            <a:chOff x="7102842" y="1556792"/>
            <a:chExt cx="4249742" cy="3009920"/>
          </a:xfrm>
        </p:grpSpPr>
        <p:cxnSp>
          <p:nvCxnSpPr>
            <p:cNvPr id="26" name="Прямая со стрелкой 13"/>
            <p:cNvCxnSpPr/>
            <p:nvPr/>
          </p:nvCxnSpPr>
          <p:spPr>
            <a:xfrm>
              <a:off x="7317156" y="4128560"/>
              <a:ext cx="3714776" cy="158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14"/>
            <p:cNvCxnSpPr/>
            <p:nvPr/>
          </p:nvCxnSpPr>
          <p:spPr>
            <a:xfrm rot="5400000" flipH="1" flipV="1">
              <a:off x="6161784" y="3203834"/>
              <a:ext cx="2724168" cy="158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Блок-схема: узел 19"/>
            <p:cNvSpPr/>
            <p:nvPr/>
          </p:nvSpPr>
          <p:spPr>
            <a:xfrm>
              <a:off x="7531470" y="3914246"/>
              <a:ext cx="214314" cy="21431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Блок-схема: узел 23"/>
            <p:cNvSpPr/>
            <p:nvPr/>
          </p:nvSpPr>
          <p:spPr>
            <a:xfrm>
              <a:off x="10031800" y="3985684"/>
              <a:ext cx="214314" cy="214314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30" name="Object 6"/>
            <p:cNvGraphicFramePr>
              <a:graphicFrameLocks noChangeAspect="1"/>
            </p:cNvGraphicFramePr>
            <p:nvPr/>
          </p:nvGraphicFramePr>
          <p:xfrm>
            <a:off x="11062072" y="4128560"/>
            <a:ext cx="290512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52280" imgH="215640" progId="Equation.3">
                    <p:embed/>
                  </p:oleObj>
                </mc:Choice>
                <mc:Fallback>
                  <p:oleObj name="Equation" r:id="rId2" imgW="152280" imgH="215640" progId="Equation.3">
                    <p:embed/>
                    <p:pic>
                      <p:nvPicPr>
                        <p:cNvPr id="3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62072" y="4128560"/>
                          <a:ext cx="290512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7"/>
            <p:cNvGraphicFramePr>
              <a:graphicFrameLocks noChangeAspect="1"/>
            </p:cNvGraphicFramePr>
            <p:nvPr/>
          </p:nvGraphicFramePr>
          <p:xfrm>
            <a:off x="7102842" y="1556792"/>
            <a:ext cx="314325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64880" imgH="215640" progId="Equation.3">
                    <p:embed/>
                  </p:oleObj>
                </mc:Choice>
                <mc:Fallback>
                  <p:oleObj name="Equation" r:id="rId4" imgW="164880" imgH="215640" progId="Equation.3">
                    <p:embed/>
                    <p:pic>
                      <p:nvPicPr>
                        <p:cNvPr id="31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02842" y="1556792"/>
                          <a:ext cx="314325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Блок-схема: узел 41"/>
            <p:cNvSpPr/>
            <p:nvPr/>
          </p:nvSpPr>
          <p:spPr>
            <a:xfrm>
              <a:off x="7531470" y="4057122"/>
              <a:ext cx="214314" cy="21431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Блок-схема: узел 42"/>
            <p:cNvSpPr/>
            <p:nvPr/>
          </p:nvSpPr>
          <p:spPr>
            <a:xfrm>
              <a:off x="7531470" y="2128296"/>
              <a:ext cx="214314" cy="21431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Блок-схема: узел 43"/>
            <p:cNvSpPr/>
            <p:nvPr/>
          </p:nvSpPr>
          <p:spPr>
            <a:xfrm>
              <a:off x="9960362" y="2128296"/>
              <a:ext cx="214314" cy="21431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" name="Блок-схема: узел 44"/>
            <p:cNvSpPr/>
            <p:nvPr/>
          </p:nvSpPr>
          <p:spPr>
            <a:xfrm>
              <a:off x="10031800" y="2199734"/>
              <a:ext cx="214314" cy="214314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Блок-схема: узел 45"/>
            <p:cNvSpPr/>
            <p:nvPr/>
          </p:nvSpPr>
          <p:spPr>
            <a:xfrm>
              <a:off x="7674346" y="3985684"/>
              <a:ext cx="214314" cy="214314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Блок-схема: узел 46"/>
            <p:cNvSpPr/>
            <p:nvPr/>
          </p:nvSpPr>
          <p:spPr>
            <a:xfrm>
              <a:off x="10174676" y="3914246"/>
              <a:ext cx="214314" cy="214314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aphicFrame>
        <p:nvGraphicFramePr>
          <p:cNvPr id="43" name="Object 7"/>
          <p:cNvGraphicFramePr>
            <a:graphicFrameLocks noChangeAspect="1"/>
          </p:cNvGraphicFramePr>
          <p:nvPr/>
        </p:nvGraphicFramePr>
        <p:xfrm>
          <a:off x="10770765" y="5166512"/>
          <a:ext cx="116363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83920" imgH="253800" progId="Equation.3">
                  <p:embed/>
                </p:oleObj>
              </mc:Choice>
              <mc:Fallback>
                <p:oleObj name="Equation" r:id="rId6" imgW="583920" imgH="253800" progId="Equation.3">
                  <p:embed/>
                  <p:pic>
                    <p:nvPicPr>
                      <p:cNvPr id="4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70765" y="5166512"/>
                        <a:ext cx="1163637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Блок-схема: узел 27"/>
          <p:cNvSpPr/>
          <p:nvPr/>
        </p:nvSpPr>
        <p:spPr>
          <a:xfrm>
            <a:off x="11475592" y="5317317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45" name="Object 7"/>
          <p:cNvGraphicFramePr>
            <a:graphicFrameLocks noChangeAspect="1"/>
          </p:cNvGraphicFramePr>
          <p:nvPr/>
        </p:nvGraphicFramePr>
        <p:xfrm>
          <a:off x="10791933" y="5801320"/>
          <a:ext cx="116363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83920" imgH="253800" progId="Equation.3">
                  <p:embed/>
                </p:oleObj>
              </mc:Choice>
              <mc:Fallback>
                <p:oleObj name="Equation" r:id="rId8" imgW="583920" imgH="253800" progId="Equation.3">
                  <p:embed/>
                  <p:pic>
                    <p:nvPicPr>
                      <p:cNvPr id="4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1933" y="5801320"/>
                        <a:ext cx="1163637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Блок-схема: узел 34"/>
          <p:cNvSpPr/>
          <p:nvPr/>
        </p:nvSpPr>
        <p:spPr>
          <a:xfrm>
            <a:off x="11475592" y="5948163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48" name="Object 7"/>
          <p:cNvGraphicFramePr>
            <a:graphicFrameLocks noChangeAspect="1"/>
          </p:cNvGraphicFramePr>
          <p:nvPr/>
        </p:nvGraphicFramePr>
        <p:xfrm>
          <a:off x="3898907" y="1700808"/>
          <a:ext cx="118903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596880" imgH="253800" progId="Equation.3">
                  <p:embed/>
                </p:oleObj>
              </mc:Choice>
              <mc:Fallback>
                <p:oleObj name="Equation" r:id="rId9" imgW="596880" imgH="253800" progId="Equation.3">
                  <p:embed/>
                  <p:pic>
                    <p:nvPicPr>
                      <p:cNvPr id="4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8907" y="1700808"/>
                        <a:ext cx="1189037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Блок-схема: узел 27"/>
          <p:cNvSpPr/>
          <p:nvPr/>
        </p:nvSpPr>
        <p:spPr>
          <a:xfrm>
            <a:off x="4616867" y="1851610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50" name="Object 7"/>
          <p:cNvGraphicFramePr>
            <a:graphicFrameLocks noChangeAspect="1"/>
          </p:cNvGraphicFramePr>
          <p:nvPr/>
        </p:nvGraphicFramePr>
        <p:xfrm>
          <a:off x="5367980" y="1704962"/>
          <a:ext cx="118903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596880" imgH="253800" progId="Equation.3">
                  <p:embed/>
                </p:oleObj>
              </mc:Choice>
              <mc:Fallback>
                <p:oleObj name="Equation" r:id="rId11" imgW="596880" imgH="253800" progId="Equation.3">
                  <p:embed/>
                  <p:pic>
                    <p:nvPicPr>
                      <p:cNvPr id="5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7980" y="1704962"/>
                        <a:ext cx="1189037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Блок-схема: узел 34"/>
          <p:cNvSpPr/>
          <p:nvPr/>
        </p:nvSpPr>
        <p:spPr>
          <a:xfrm>
            <a:off x="6063715" y="1851610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2" name="Прямая соединительная линия 59"/>
          <p:cNvCxnSpPr/>
          <p:nvPr/>
        </p:nvCxnSpPr>
        <p:spPr>
          <a:xfrm>
            <a:off x="7537527" y="5738710"/>
            <a:ext cx="2878953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9"/>
          <p:cNvCxnSpPr/>
          <p:nvPr/>
        </p:nvCxnSpPr>
        <p:spPr>
          <a:xfrm>
            <a:off x="3898907" y="3429972"/>
            <a:ext cx="2795578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9"/>
          <p:cNvCxnSpPr/>
          <p:nvPr/>
        </p:nvCxnSpPr>
        <p:spPr>
          <a:xfrm flipV="1">
            <a:off x="5231904" y="2208808"/>
            <a:ext cx="0" cy="2287972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/>
          <p:cNvCxnSpPr/>
          <p:nvPr/>
        </p:nvCxnSpPr>
        <p:spPr>
          <a:xfrm flipV="1">
            <a:off x="8976320" y="4797152"/>
            <a:ext cx="0" cy="1877938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7845510" y="5024238"/>
            <a:ext cx="770770" cy="507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</a:rPr>
              <a:t>1/4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9336360" y="5013176"/>
            <a:ext cx="770770" cy="507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</a:rPr>
              <a:t>3/4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845510" y="5888334"/>
            <a:ext cx="770770" cy="507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</a:rPr>
              <a:t>3/4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9336360" y="5877272"/>
            <a:ext cx="770770" cy="507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</a:rPr>
              <a:t>1/4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173102" y="2633575"/>
            <a:ext cx="770770" cy="507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</a:rPr>
              <a:t>1/</a:t>
            </a:r>
            <a:r>
              <a:rPr lang="en-US" sz="2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663952" y="2622513"/>
            <a:ext cx="770770" cy="507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</a:rPr>
              <a:t>2/</a:t>
            </a:r>
            <a:r>
              <a:rPr lang="en-US" sz="2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9" name="Rectangle 68"/>
          <p:cNvSpPr/>
          <p:nvPr/>
        </p:nvSpPr>
        <p:spPr>
          <a:xfrm>
            <a:off x="4122412" y="3656086"/>
            <a:ext cx="770770" cy="507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</a:rPr>
              <a:t>3/</a:t>
            </a:r>
            <a:r>
              <a:rPr lang="en-US" sz="2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613262" y="3645024"/>
            <a:ext cx="770770" cy="507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</a:rPr>
              <a:t>2/</a:t>
            </a:r>
            <a:r>
              <a:rPr lang="en-US" sz="2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" name="Rectangle 2"/>
          <p:cNvSpPr/>
          <p:nvPr/>
        </p:nvSpPr>
        <p:spPr>
          <a:xfrm>
            <a:off x="5659083" y="3573016"/>
            <a:ext cx="792088" cy="6812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9336360" y="5859731"/>
            <a:ext cx="792088" cy="6812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151784" y="3573016"/>
            <a:ext cx="792088" cy="68129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9336360" y="4941168"/>
            <a:ext cx="792088" cy="68129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149410" y="4846031"/>
            <a:ext cx="5374594" cy="13106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(3/4)x(3/4)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(2/4)x(1/4)</a:t>
            </a:r>
          </a:p>
        </p:txBody>
      </p:sp>
      <p:sp>
        <p:nvSpPr>
          <p:cNvPr id="57" name="Блок-схема: узел 54"/>
          <p:cNvSpPr/>
          <p:nvPr/>
        </p:nvSpPr>
        <p:spPr>
          <a:xfrm>
            <a:off x="9668236" y="3742747"/>
            <a:ext cx="1008000" cy="1008000"/>
          </a:xfrm>
          <a:prstGeom prst="flowChartConnector">
            <a:avLst/>
          </a:prstGeom>
          <a:solidFill>
            <a:srgbClr val="FF0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Rectangle 60"/>
          <p:cNvSpPr/>
          <p:nvPr/>
        </p:nvSpPr>
        <p:spPr>
          <a:xfrm>
            <a:off x="1128338" y="5181563"/>
            <a:ext cx="2015334" cy="662013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102A038-B3D3-4932-93EC-F6EC62D528E4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C2C2C"/>
                </a:solidFill>
              </a:rPr>
              <a:t>Classifying the independent binary features</a:t>
            </a:r>
            <a:endParaRPr lang="ru-RU" sz="3600" b="1" dirty="0">
              <a:solidFill>
                <a:srgbClr val="2C2C2C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9B84D60-ABE1-4539-95E7-442EE40A181F}"/>
              </a:ext>
            </a:extLst>
          </p:cNvPr>
          <p:cNvSpPr txBox="1"/>
          <p:nvPr/>
        </p:nvSpPr>
        <p:spPr>
          <a:xfrm>
            <a:off x="496688" y="1135665"/>
            <a:ext cx="6247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Example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7306456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102842" y="1782136"/>
            <a:ext cx="4249742" cy="3009920"/>
            <a:chOff x="7102842" y="1556792"/>
            <a:chExt cx="4249742" cy="3009920"/>
          </a:xfrm>
        </p:grpSpPr>
        <p:cxnSp>
          <p:nvCxnSpPr>
            <p:cNvPr id="26" name="Прямая со стрелкой 13"/>
            <p:cNvCxnSpPr/>
            <p:nvPr/>
          </p:nvCxnSpPr>
          <p:spPr>
            <a:xfrm>
              <a:off x="7317156" y="4128560"/>
              <a:ext cx="3714776" cy="158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14"/>
            <p:cNvCxnSpPr/>
            <p:nvPr/>
          </p:nvCxnSpPr>
          <p:spPr>
            <a:xfrm rot="5400000" flipH="1" flipV="1">
              <a:off x="6161784" y="3203834"/>
              <a:ext cx="2724168" cy="158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Блок-схема: узел 19"/>
            <p:cNvSpPr/>
            <p:nvPr/>
          </p:nvSpPr>
          <p:spPr>
            <a:xfrm>
              <a:off x="7531470" y="3914246"/>
              <a:ext cx="214314" cy="21431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Блок-схема: узел 23"/>
            <p:cNvSpPr/>
            <p:nvPr/>
          </p:nvSpPr>
          <p:spPr>
            <a:xfrm>
              <a:off x="10031800" y="3985684"/>
              <a:ext cx="214314" cy="214314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30" name="Object 6"/>
            <p:cNvGraphicFramePr>
              <a:graphicFrameLocks noChangeAspect="1"/>
            </p:cNvGraphicFramePr>
            <p:nvPr/>
          </p:nvGraphicFramePr>
          <p:xfrm>
            <a:off x="11062072" y="4128560"/>
            <a:ext cx="290512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52280" imgH="215640" progId="Equation.3">
                    <p:embed/>
                  </p:oleObj>
                </mc:Choice>
                <mc:Fallback>
                  <p:oleObj name="Equation" r:id="rId2" imgW="152280" imgH="215640" progId="Equation.3">
                    <p:embed/>
                    <p:pic>
                      <p:nvPicPr>
                        <p:cNvPr id="3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62072" y="4128560"/>
                          <a:ext cx="290512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7"/>
            <p:cNvGraphicFramePr>
              <a:graphicFrameLocks noChangeAspect="1"/>
            </p:cNvGraphicFramePr>
            <p:nvPr/>
          </p:nvGraphicFramePr>
          <p:xfrm>
            <a:off x="7102842" y="1556792"/>
            <a:ext cx="314325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64880" imgH="215640" progId="Equation.3">
                    <p:embed/>
                  </p:oleObj>
                </mc:Choice>
                <mc:Fallback>
                  <p:oleObj name="Equation" r:id="rId4" imgW="164880" imgH="215640" progId="Equation.3">
                    <p:embed/>
                    <p:pic>
                      <p:nvPicPr>
                        <p:cNvPr id="31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02842" y="1556792"/>
                          <a:ext cx="314325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Блок-схема: узел 41"/>
            <p:cNvSpPr/>
            <p:nvPr/>
          </p:nvSpPr>
          <p:spPr>
            <a:xfrm>
              <a:off x="7531470" y="4057122"/>
              <a:ext cx="214314" cy="21431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Блок-схема: узел 42"/>
            <p:cNvSpPr/>
            <p:nvPr/>
          </p:nvSpPr>
          <p:spPr>
            <a:xfrm>
              <a:off x="7531470" y="2128296"/>
              <a:ext cx="214314" cy="21431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Блок-схема: узел 43"/>
            <p:cNvSpPr/>
            <p:nvPr/>
          </p:nvSpPr>
          <p:spPr>
            <a:xfrm>
              <a:off x="9960362" y="2128296"/>
              <a:ext cx="214314" cy="21431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" name="Блок-схема: узел 44"/>
            <p:cNvSpPr/>
            <p:nvPr/>
          </p:nvSpPr>
          <p:spPr>
            <a:xfrm>
              <a:off x="10031800" y="2199734"/>
              <a:ext cx="214314" cy="214314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Блок-схема: узел 45"/>
            <p:cNvSpPr/>
            <p:nvPr/>
          </p:nvSpPr>
          <p:spPr>
            <a:xfrm>
              <a:off x="7674346" y="3985684"/>
              <a:ext cx="214314" cy="214314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Блок-схема: узел 46"/>
            <p:cNvSpPr/>
            <p:nvPr/>
          </p:nvSpPr>
          <p:spPr>
            <a:xfrm>
              <a:off x="10174676" y="3914246"/>
              <a:ext cx="214314" cy="214314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57" name="Блок-схема: узел 54"/>
          <p:cNvSpPr/>
          <p:nvPr/>
        </p:nvSpPr>
        <p:spPr>
          <a:xfrm>
            <a:off x="9668236" y="3742747"/>
            <a:ext cx="1008000" cy="1008000"/>
          </a:xfrm>
          <a:prstGeom prst="flowChartConnector">
            <a:avLst/>
          </a:prstGeom>
          <a:solidFill>
            <a:srgbClr val="FF0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Блок-схема: узел 54"/>
          <p:cNvSpPr/>
          <p:nvPr/>
        </p:nvSpPr>
        <p:spPr>
          <a:xfrm>
            <a:off x="7294426" y="3830444"/>
            <a:ext cx="1008000" cy="1008000"/>
          </a:xfrm>
          <a:prstGeom prst="flowChartConnector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Блок-схема: узел 54"/>
          <p:cNvSpPr/>
          <p:nvPr/>
        </p:nvSpPr>
        <p:spPr>
          <a:xfrm>
            <a:off x="9634957" y="1974804"/>
            <a:ext cx="1008000" cy="1008000"/>
          </a:xfrm>
          <a:prstGeom prst="flowChartConnector">
            <a:avLst/>
          </a:prstGeom>
          <a:solidFill>
            <a:srgbClr val="FF0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Блок-схема: узел 54"/>
          <p:cNvSpPr/>
          <p:nvPr/>
        </p:nvSpPr>
        <p:spPr>
          <a:xfrm>
            <a:off x="7245331" y="2218321"/>
            <a:ext cx="1008000" cy="1008000"/>
          </a:xfrm>
          <a:prstGeom prst="flowChartConnector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B3E7D6-5F4C-4CEE-A9B5-CA36F2E94932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C2C2C"/>
                </a:solidFill>
              </a:rPr>
              <a:t>Classifying the independent binary features</a:t>
            </a:r>
            <a:endParaRPr lang="ru-RU" sz="3600" b="1" dirty="0">
              <a:solidFill>
                <a:srgbClr val="2C2C2C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C2A095-4408-48CD-9D7A-D56FB7628340}"/>
              </a:ext>
            </a:extLst>
          </p:cNvPr>
          <p:cNvSpPr txBox="1"/>
          <p:nvPr/>
        </p:nvSpPr>
        <p:spPr>
          <a:xfrm>
            <a:off x="496688" y="1135665"/>
            <a:ext cx="6247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Example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5379943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/>
        </p:nvSpPr>
        <p:spPr>
          <a:xfrm rot="6048438">
            <a:off x="7681023" y="2832706"/>
            <a:ext cx="3940223" cy="1501538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8000">
                <a:schemeClr val="accent2">
                  <a:lumMod val="40000"/>
                  <a:lumOff val="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16836987">
            <a:off x="6193217" y="2525493"/>
            <a:ext cx="3940223" cy="1501538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8000">
                <a:schemeClr val="accent1">
                  <a:lumMod val="40000"/>
                  <a:lumOff val="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7102842" y="1782136"/>
            <a:ext cx="4249742" cy="3009920"/>
            <a:chOff x="7102842" y="1556792"/>
            <a:chExt cx="4249742" cy="3009920"/>
          </a:xfrm>
        </p:grpSpPr>
        <p:cxnSp>
          <p:nvCxnSpPr>
            <p:cNvPr id="26" name="Прямая со стрелкой 13"/>
            <p:cNvCxnSpPr/>
            <p:nvPr/>
          </p:nvCxnSpPr>
          <p:spPr>
            <a:xfrm>
              <a:off x="7317156" y="4128560"/>
              <a:ext cx="3714776" cy="158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14"/>
            <p:cNvCxnSpPr/>
            <p:nvPr/>
          </p:nvCxnSpPr>
          <p:spPr>
            <a:xfrm rot="5400000" flipH="1" flipV="1">
              <a:off x="6161784" y="3203834"/>
              <a:ext cx="2724168" cy="158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Блок-схема: узел 19"/>
            <p:cNvSpPr/>
            <p:nvPr/>
          </p:nvSpPr>
          <p:spPr>
            <a:xfrm>
              <a:off x="7531470" y="3914246"/>
              <a:ext cx="214314" cy="21431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Блок-схема: узел 23"/>
            <p:cNvSpPr/>
            <p:nvPr/>
          </p:nvSpPr>
          <p:spPr>
            <a:xfrm>
              <a:off x="10031800" y="3985684"/>
              <a:ext cx="214314" cy="214314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30" name="Object 6"/>
            <p:cNvGraphicFramePr>
              <a:graphicFrameLocks noChangeAspect="1"/>
            </p:cNvGraphicFramePr>
            <p:nvPr/>
          </p:nvGraphicFramePr>
          <p:xfrm>
            <a:off x="11062072" y="4128560"/>
            <a:ext cx="290512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52280" imgH="215640" progId="Equation.3">
                    <p:embed/>
                  </p:oleObj>
                </mc:Choice>
                <mc:Fallback>
                  <p:oleObj name="Equation" r:id="rId2" imgW="152280" imgH="215640" progId="Equation.3">
                    <p:embed/>
                    <p:pic>
                      <p:nvPicPr>
                        <p:cNvPr id="3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62072" y="4128560"/>
                          <a:ext cx="290512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7"/>
            <p:cNvGraphicFramePr>
              <a:graphicFrameLocks noChangeAspect="1"/>
            </p:cNvGraphicFramePr>
            <p:nvPr/>
          </p:nvGraphicFramePr>
          <p:xfrm>
            <a:off x="7102842" y="1556792"/>
            <a:ext cx="314325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64880" imgH="215640" progId="Equation.3">
                    <p:embed/>
                  </p:oleObj>
                </mc:Choice>
                <mc:Fallback>
                  <p:oleObj name="Equation" r:id="rId4" imgW="164880" imgH="215640" progId="Equation.3">
                    <p:embed/>
                    <p:pic>
                      <p:nvPicPr>
                        <p:cNvPr id="31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02842" y="1556792"/>
                          <a:ext cx="314325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Блок-схема: узел 41"/>
            <p:cNvSpPr/>
            <p:nvPr/>
          </p:nvSpPr>
          <p:spPr>
            <a:xfrm>
              <a:off x="7531470" y="4057122"/>
              <a:ext cx="214314" cy="21431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Блок-схема: узел 42"/>
            <p:cNvSpPr/>
            <p:nvPr/>
          </p:nvSpPr>
          <p:spPr>
            <a:xfrm>
              <a:off x="7531470" y="2128296"/>
              <a:ext cx="214314" cy="21431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Блок-схема: узел 43"/>
            <p:cNvSpPr/>
            <p:nvPr/>
          </p:nvSpPr>
          <p:spPr>
            <a:xfrm>
              <a:off x="9960362" y="2128296"/>
              <a:ext cx="214314" cy="21431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" name="Блок-схема: узел 44"/>
            <p:cNvSpPr/>
            <p:nvPr/>
          </p:nvSpPr>
          <p:spPr>
            <a:xfrm>
              <a:off x="10031800" y="2199734"/>
              <a:ext cx="214314" cy="214314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Блок-схема: узел 45"/>
            <p:cNvSpPr/>
            <p:nvPr/>
          </p:nvSpPr>
          <p:spPr>
            <a:xfrm>
              <a:off x="7674346" y="3985684"/>
              <a:ext cx="214314" cy="214314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Блок-схема: узел 46"/>
            <p:cNvSpPr/>
            <p:nvPr/>
          </p:nvSpPr>
          <p:spPr>
            <a:xfrm>
              <a:off x="10174676" y="3914246"/>
              <a:ext cx="214314" cy="214314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57" name="Блок-схема: узел 54"/>
          <p:cNvSpPr/>
          <p:nvPr/>
        </p:nvSpPr>
        <p:spPr>
          <a:xfrm>
            <a:off x="9668236" y="3742747"/>
            <a:ext cx="1008000" cy="1008000"/>
          </a:xfrm>
          <a:prstGeom prst="flowChartConnector">
            <a:avLst/>
          </a:prstGeom>
          <a:solidFill>
            <a:srgbClr val="FF0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Блок-схема: узел 54"/>
          <p:cNvSpPr/>
          <p:nvPr/>
        </p:nvSpPr>
        <p:spPr>
          <a:xfrm>
            <a:off x="7294426" y="3830444"/>
            <a:ext cx="1008000" cy="1008000"/>
          </a:xfrm>
          <a:prstGeom prst="flowChartConnector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Блок-схема: узел 54"/>
          <p:cNvSpPr/>
          <p:nvPr/>
        </p:nvSpPr>
        <p:spPr>
          <a:xfrm>
            <a:off x="9634957" y="1974804"/>
            <a:ext cx="1008000" cy="1008000"/>
          </a:xfrm>
          <a:prstGeom prst="flowChartConnector">
            <a:avLst/>
          </a:prstGeom>
          <a:solidFill>
            <a:srgbClr val="FF0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Блок-схема: узел 54"/>
          <p:cNvSpPr/>
          <p:nvPr/>
        </p:nvSpPr>
        <p:spPr>
          <a:xfrm>
            <a:off x="7245331" y="2218321"/>
            <a:ext cx="1008000" cy="1008000"/>
          </a:xfrm>
          <a:prstGeom prst="flowChartConnector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1" name="Прямая соединительная линия 57"/>
          <p:cNvCxnSpPr/>
          <p:nvPr/>
        </p:nvCxnSpPr>
        <p:spPr>
          <a:xfrm rot="5400000" flipH="1" flipV="1">
            <a:off x="6994758" y="3049145"/>
            <a:ext cx="3810026" cy="737424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09A107F-2985-4431-987B-6B309788D6BB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C2C2C"/>
                </a:solidFill>
              </a:rPr>
              <a:t>Classifying the independent binary features</a:t>
            </a:r>
            <a:endParaRPr lang="ru-RU" sz="3600" b="1" dirty="0">
              <a:solidFill>
                <a:srgbClr val="2C2C2C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E95DFF-E56B-4550-895E-AABED4303F52}"/>
              </a:ext>
            </a:extLst>
          </p:cNvPr>
          <p:cNvSpPr txBox="1"/>
          <p:nvPr/>
        </p:nvSpPr>
        <p:spPr>
          <a:xfrm>
            <a:off x="496688" y="1135665"/>
            <a:ext cx="6247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Example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4285903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4" grpId="0" animBg="1"/>
      <p:bldP spid="57" grpId="0" animBg="1"/>
      <p:bldP spid="59" grpId="0" animBg="1"/>
      <p:bldP spid="61" grpId="0" animBg="1"/>
      <p:bldP spid="6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Прямая со стрелкой 13"/>
          <p:cNvCxnSpPr/>
          <p:nvPr/>
        </p:nvCxnSpPr>
        <p:spPr>
          <a:xfrm>
            <a:off x="7317156" y="4353904"/>
            <a:ext cx="3714776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14"/>
          <p:cNvCxnSpPr/>
          <p:nvPr/>
        </p:nvCxnSpPr>
        <p:spPr>
          <a:xfrm rot="5400000" flipH="1" flipV="1">
            <a:off x="6161784" y="3429178"/>
            <a:ext cx="2724168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Блок-схема: узел 23"/>
          <p:cNvSpPr/>
          <p:nvPr/>
        </p:nvSpPr>
        <p:spPr>
          <a:xfrm>
            <a:off x="9840416" y="3934766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60" name="Object 6"/>
          <p:cNvGraphicFramePr>
            <a:graphicFrameLocks noChangeAspect="1"/>
          </p:cNvGraphicFramePr>
          <p:nvPr/>
        </p:nvGraphicFramePr>
        <p:xfrm>
          <a:off x="11062072" y="4353904"/>
          <a:ext cx="2905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80" imgH="215640" progId="Equation.3">
                  <p:embed/>
                </p:oleObj>
              </mc:Choice>
              <mc:Fallback>
                <p:oleObj name="Equation" r:id="rId2" imgW="152280" imgH="215640" progId="Equation.3">
                  <p:embed/>
                  <p:pic>
                    <p:nvPicPr>
                      <p:cNvPr id="6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62072" y="4353904"/>
                        <a:ext cx="290512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7"/>
          <p:cNvGraphicFramePr>
            <a:graphicFrameLocks noChangeAspect="1"/>
          </p:cNvGraphicFramePr>
          <p:nvPr/>
        </p:nvGraphicFramePr>
        <p:xfrm>
          <a:off x="7102842" y="1782136"/>
          <a:ext cx="3143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4880" imgH="215640" progId="Equation.3">
                  <p:embed/>
                </p:oleObj>
              </mc:Choice>
              <mc:Fallback>
                <p:oleObj name="Equation" r:id="rId4" imgW="164880" imgH="215640" progId="Equation.3">
                  <p:embed/>
                  <p:pic>
                    <p:nvPicPr>
                      <p:cNvPr id="6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2842" y="1782136"/>
                        <a:ext cx="31432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8"/>
          <p:cNvGraphicFramePr>
            <a:graphicFrameLocks noChangeAspect="1"/>
          </p:cNvGraphicFramePr>
          <p:nvPr/>
        </p:nvGraphicFramePr>
        <p:xfrm>
          <a:off x="10031800" y="4425342"/>
          <a:ext cx="169862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8560" imgH="164880" progId="Equation.3">
                  <p:embed/>
                </p:oleObj>
              </mc:Choice>
              <mc:Fallback>
                <p:oleObj name="Equation" r:id="rId6" imgW="88560" imgH="164880" progId="Equation.3">
                  <p:embed/>
                  <p:pic>
                    <p:nvPicPr>
                      <p:cNvPr id="6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1800" y="4425342"/>
                        <a:ext cx="169862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9"/>
          <p:cNvGraphicFramePr>
            <a:graphicFrameLocks noChangeAspect="1"/>
          </p:cNvGraphicFramePr>
          <p:nvPr/>
        </p:nvGraphicFramePr>
        <p:xfrm>
          <a:off x="7218731" y="2309192"/>
          <a:ext cx="16986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8560" imgH="164880" progId="Equation.3">
                  <p:embed/>
                </p:oleObj>
              </mc:Choice>
              <mc:Fallback>
                <p:oleObj name="Equation" r:id="rId8" imgW="88560" imgH="164880" progId="Equation.3">
                  <p:embed/>
                  <p:pic>
                    <p:nvPicPr>
                      <p:cNvPr id="6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8731" y="2309192"/>
                        <a:ext cx="169863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10"/>
          <p:cNvGraphicFramePr>
            <a:graphicFrameLocks noChangeAspect="1"/>
          </p:cNvGraphicFramePr>
          <p:nvPr/>
        </p:nvGraphicFramePr>
        <p:xfrm>
          <a:off x="7245718" y="4425342"/>
          <a:ext cx="242888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26720" imgH="177480" progId="Equation.3">
                  <p:embed/>
                </p:oleObj>
              </mc:Choice>
              <mc:Fallback>
                <p:oleObj name="Equation" r:id="rId9" imgW="126720" imgH="177480" progId="Equation.3">
                  <p:embed/>
                  <p:pic>
                    <p:nvPicPr>
                      <p:cNvPr id="6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5718" y="4425342"/>
                        <a:ext cx="242888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Блок-схема: узел 43"/>
          <p:cNvSpPr/>
          <p:nvPr/>
        </p:nvSpPr>
        <p:spPr>
          <a:xfrm>
            <a:off x="9840416" y="2564904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Блок-схема: узел 44"/>
          <p:cNvSpPr/>
          <p:nvPr/>
        </p:nvSpPr>
        <p:spPr>
          <a:xfrm>
            <a:off x="9815776" y="2425078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71" name="Object 7"/>
          <p:cNvGraphicFramePr>
            <a:graphicFrameLocks noChangeAspect="1"/>
          </p:cNvGraphicFramePr>
          <p:nvPr/>
        </p:nvGraphicFramePr>
        <p:xfrm>
          <a:off x="10770765" y="5166512"/>
          <a:ext cx="116363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583920" imgH="253800" progId="Equation.3">
                  <p:embed/>
                </p:oleObj>
              </mc:Choice>
              <mc:Fallback>
                <p:oleObj name="Equation" r:id="rId11" imgW="583920" imgH="253800" progId="Equation.3">
                  <p:embed/>
                  <p:pic>
                    <p:nvPicPr>
                      <p:cNvPr id="7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70765" y="5166512"/>
                        <a:ext cx="1163637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Блок-схема: узел 27"/>
          <p:cNvSpPr/>
          <p:nvPr/>
        </p:nvSpPr>
        <p:spPr>
          <a:xfrm>
            <a:off x="11475592" y="5317317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73" name="Object 7"/>
          <p:cNvGraphicFramePr>
            <a:graphicFrameLocks noChangeAspect="1"/>
          </p:cNvGraphicFramePr>
          <p:nvPr/>
        </p:nvGraphicFramePr>
        <p:xfrm>
          <a:off x="10791933" y="5801320"/>
          <a:ext cx="116363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583920" imgH="253800" progId="Equation.3">
                  <p:embed/>
                </p:oleObj>
              </mc:Choice>
              <mc:Fallback>
                <p:oleObj name="Equation" r:id="rId13" imgW="583920" imgH="253800" progId="Equation.3">
                  <p:embed/>
                  <p:pic>
                    <p:nvPicPr>
                      <p:cNvPr id="7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1933" y="5801320"/>
                        <a:ext cx="1163637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Блок-схема: узел 34"/>
          <p:cNvSpPr/>
          <p:nvPr/>
        </p:nvSpPr>
        <p:spPr>
          <a:xfrm>
            <a:off x="11475592" y="5948163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75" name="Object 7"/>
          <p:cNvGraphicFramePr>
            <a:graphicFrameLocks noChangeAspect="1"/>
          </p:cNvGraphicFramePr>
          <p:nvPr/>
        </p:nvGraphicFramePr>
        <p:xfrm>
          <a:off x="3898907" y="1700808"/>
          <a:ext cx="118903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596880" imgH="253800" progId="Equation.3">
                  <p:embed/>
                </p:oleObj>
              </mc:Choice>
              <mc:Fallback>
                <p:oleObj name="Equation" r:id="rId14" imgW="596880" imgH="253800" progId="Equation.3">
                  <p:embed/>
                  <p:pic>
                    <p:nvPicPr>
                      <p:cNvPr id="7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8907" y="1700808"/>
                        <a:ext cx="1189037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Блок-схема: узел 27"/>
          <p:cNvSpPr/>
          <p:nvPr/>
        </p:nvSpPr>
        <p:spPr>
          <a:xfrm>
            <a:off x="4616867" y="1851610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77" name="Object 7"/>
          <p:cNvGraphicFramePr>
            <a:graphicFrameLocks noChangeAspect="1"/>
          </p:cNvGraphicFramePr>
          <p:nvPr/>
        </p:nvGraphicFramePr>
        <p:xfrm>
          <a:off x="5367980" y="1704962"/>
          <a:ext cx="118903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596880" imgH="253800" progId="Equation.3">
                  <p:embed/>
                </p:oleObj>
              </mc:Choice>
              <mc:Fallback>
                <p:oleObj name="Equation" r:id="rId16" imgW="596880" imgH="253800" progId="Equation.3">
                  <p:embed/>
                  <p:pic>
                    <p:nvPicPr>
                      <p:cNvPr id="7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7980" y="1704962"/>
                        <a:ext cx="1189037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Блок-схема: узел 34"/>
          <p:cNvSpPr/>
          <p:nvPr/>
        </p:nvSpPr>
        <p:spPr>
          <a:xfrm>
            <a:off x="6063715" y="1851610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9" name="Прямая соединительная линия 59"/>
          <p:cNvCxnSpPr/>
          <p:nvPr/>
        </p:nvCxnSpPr>
        <p:spPr>
          <a:xfrm>
            <a:off x="7537527" y="5738710"/>
            <a:ext cx="2878953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59"/>
          <p:cNvCxnSpPr/>
          <p:nvPr/>
        </p:nvCxnSpPr>
        <p:spPr>
          <a:xfrm>
            <a:off x="3898907" y="3429972"/>
            <a:ext cx="2795578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единительная линия 59"/>
          <p:cNvCxnSpPr/>
          <p:nvPr/>
        </p:nvCxnSpPr>
        <p:spPr>
          <a:xfrm flipV="1">
            <a:off x="5231904" y="2208808"/>
            <a:ext cx="0" cy="2287972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единительная линия 59"/>
          <p:cNvCxnSpPr/>
          <p:nvPr/>
        </p:nvCxnSpPr>
        <p:spPr>
          <a:xfrm flipV="1">
            <a:off x="8976320" y="4797152"/>
            <a:ext cx="0" cy="1877938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7845510" y="5024238"/>
            <a:ext cx="770770" cy="507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</a:rPr>
              <a:t>5/9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9336360" y="5013176"/>
            <a:ext cx="770770" cy="507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</a:rPr>
              <a:t>4/8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7845510" y="5888334"/>
            <a:ext cx="770770" cy="507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</a:rPr>
              <a:t>4/8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336360" y="5877272"/>
            <a:ext cx="770770" cy="507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</a:rPr>
              <a:t>4/8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4151784" y="2633575"/>
            <a:ext cx="770770" cy="507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</a:rPr>
              <a:t>5/9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5591944" y="2622513"/>
            <a:ext cx="770770" cy="507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</a:rPr>
              <a:t>4/8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122412" y="3656086"/>
            <a:ext cx="770770" cy="507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</a:rPr>
              <a:t>4/9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5613262" y="3645024"/>
            <a:ext cx="770770" cy="507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</a:rPr>
              <a:t>4/8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93" name="Блок-схема: узел 44"/>
          <p:cNvSpPr/>
          <p:nvPr/>
        </p:nvSpPr>
        <p:spPr>
          <a:xfrm>
            <a:off x="7753894" y="2422598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Блок-схема: узел 19"/>
          <p:cNvSpPr/>
          <p:nvPr/>
        </p:nvSpPr>
        <p:spPr>
          <a:xfrm>
            <a:off x="9992816" y="3933056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Блок-схема: узел 42"/>
          <p:cNvSpPr/>
          <p:nvPr/>
        </p:nvSpPr>
        <p:spPr>
          <a:xfrm>
            <a:off x="7680176" y="2278582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Блок-схема: узел 44"/>
          <p:cNvSpPr/>
          <p:nvPr/>
        </p:nvSpPr>
        <p:spPr>
          <a:xfrm>
            <a:off x="7609878" y="2566614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Блок-схема: узел 44"/>
          <p:cNvSpPr/>
          <p:nvPr/>
        </p:nvSpPr>
        <p:spPr>
          <a:xfrm>
            <a:off x="7753894" y="2566614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Блок-схема: узел 44"/>
          <p:cNvSpPr/>
          <p:nvPr/>
        </p:nvSpPr>
        <p:spPr>
          <a:xfrm>
            <a:off x="7608168" y="2422598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Блок-схема: узел 23"/>
          <p:cNvSpPr/>
          <p:nvPr/>
        </p:nvSpPr>
        <p:spPr>
          <a:xfrm>
            <a:off x="9840416" y="4087166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Блок-схема: узел 23"/>
          <p:cNvSpPr/>
          <p:nvPr/>
        </p:nvSpPr>
        <p:spPr>
          <a:xfrm>
            <a:off x="9992816" y="4087166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Блок-схема: узел 43"/>
          <p:cNvSpPr/>
          <p:nvPr/>
        </p:nvSpPr>
        <p:spPr>
          <a:xfrm>
            <a:off x="9986142" y="2420888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Блок-схема: узел 43"/>
          <p:cNvSpPr/>
          <p:nvPr/>
        </p:nvSpPr>
        <p:spPr>
          <a:xfrm>
            <a:off x="9984432" y="2566614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Блок-схема: узел 43"/>
          <p:cNvSpPr/>
          <p:nvPr/>
        </p:nvSpPr>
        <p:spPr>
          <a:xfrm>
            <a:off x="7632808" y="4077072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Блок-схема: узел 44"/>
          <p:cNvSpPr/>
          <p:nvPr/>
        </p:nvSpPr>
        <p:spPr>
          <a:xfrm>
            <a:off x="7608168" y="3937246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" name="Блок-схема: узел 43"/>
          <p:cNvSpPr/>
          <p:nvPr/>
        </p:nvSpPr>
        <p:spPr>
          <a:xfrm>
            <a:off x="7778534" y="3933056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Блок-схема: узел 43"/>
          <p:cNvSpPr/>
          <p:nvPr/>
        </p:nvSpPr>
        <p:spPr>
          <a:xfrm>
            <a:off x="7776824" y="4078782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48C7BE8-AB51-4363-993C-B4DFB35FD337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C2C2C"/>
                </a:solidFill>
              </a:rPr>
              <a:t>Classifying the independent binary features</a:t>
            </a:r>
            <a:endParaRPr lang="ru-RU" sz="3600" b="1" dirty="0">
              <a:solidFill>
                <a:srgbClr val="2C2C2C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68401FD-96E3-469F-A5F0-FB27B323CEFE}"/>
              </a:ext>
            </a:extLst>
          </p:cNvPr>
          <p:cNvSpPr txBox="1"/>
          <p:nvPr/>
        </p:nvSpPr>
        <p:spPr>
          <a:xfrm>
            <a:off x="496688" y="1135665"/>
            <a:ext cx="6247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Another example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8295627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Прямая со стрелкой 13"/>
          <p:cNvCxnSpPr/>
          <p:nvPr/>
        </p:nvCxnSpPr>
        <p:spPr>
          <a:xfrm>
            <a:off x="7317156" y="4353904"/>
            <a:ext cx="3714776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14"/>
          <p:cNvCxnSpPr/>
          <p:nvPr/>
        </p:nvCxnSpPr>
        <p:spPr>
          <a:xfrm rot="5400000" flipH="1" flipV="1">
            <a:off x="6161784" y="3429178"/>
            <a:ext cx="2724168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Блок-схема: узел 23"/>
          <p:cNvSpPr/>
          <p:nvPr/>
        </p:nvSpPr>
        <p:spPr>
          <a:xfrm>
            <a:off x="9840416" y="3934766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60" name="Object 6"/>
          <p:cNvGraphicFramePr>
            <a:graphicFrameLocks noChangeAspect="1"/>
          </p:cNvGraphicFramePr>
          <p:nvPr/>
        </p:nvGraphicFramePr>
        <p:xfrm>
          <a:off x="11062072" y="4353904"/>
          <a:ext cx="2905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80" imgH="215640" progId="Equation.3">
                  <p:embed/>
                </p:oleObj>
              </mc:Choice>
              <mc:Fallback>
                <p:oleObj name="Equation" r:id="rId2" imgW="152280" imgH="215640" progId="Equation.3">
                  <p:embed/>
                  <p:pic>
                    <p:nvPicPr>
                      <p:cNvPr id="6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62072" y="4353904"/>
                        <a:ext cx="290512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7"/>
          <p:cNvGraphicFramePr>
            <a:graphicFrameLocks noChangeAspect="1"/>
          </p:cNvGraphicFramePr>
          <p:nvPr/>
        </p:nvGraphicFramePr>
        <p:xfrm>
          <a:off x="7102842" y="1782136"/>
          <a:ext cx="3143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4880" imgH="215640" progId="Equation.3">
                  <p:embed/>
                </p:oleObj>
              </mc:Choice>
              <mc:Fallback>
                <p:oleObj name="Equation" r:id="rId4" imgW="164880" imgH="215640" progId="Equation.3">
                  <p:embed/>
                  <p:pic>
                    <p:nvPicPr>
                      <p:cNvPr id="6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2842" y="1782136"/>
                        <a:ext cx="31432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Блок-схема: узел 43"/>
          <p:cNvSpPr/>
          <p:nvPr/>
        </p:nvSpPr>
        <p:spPr>
          <a:xfrm>
            <a:off x="9840416" y="2564904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Блок-схема: узел 44"/>
          <p:cNvSpPr/>
          <p:nvPr/>
        </p:nvSpPr>
        <p:spPr>
          <a:xfrm>
            <a:off x="9815776" y="2425078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71" name="Object 7"/>
          <p:cNvGraphicFramePr>
            <a:graphicFrameLocks noChangeAspect="1"/>
          </p:cNvGraphicFramePr>
          <p:nvPr/>
        </p:nvGraphicFramePr>
        <p:xfrm>
          <a:off x="10770765" y="5166512"/>
          <a:ext cx="116363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83920" imgH="253800" progId="Equation.3">
                  <p:embed/>
                </p:oleObj>
              </mc:Choice>
              <mc:Fallback>
                <p:oleObj name="Equation" r:id="rId6" imgW="583920" imgH="253800" progId="Equation.3">
                  <p:embed/>
                  <p:pic>
                    <p:nvPicPr>
                      <p:cNvPr id="7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70765" y="5166512"/>
                        <a:ext cx="1163637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Блок-схема: узел 27"/>
          <p:cNvSpPr/>
          <p:nvPr/>
        </p:nvSpPr>
        <p:spPr>
          <a:xfrm>
            <a:off x="11475592" y="5317317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73" name="Object 7"/>
          <p:cNvGraphicFramePr>
            <a:graphicFrameLocks noChangeAspect="1"/>
          </p:cNvGraphicFramePr>
          <p:nvPr/>
        </p:nvGraphicFramePr>
        <p:xfrm>
          <a:off x="10791933" y="5801320"/>
          <a:ext cx="116363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83920" imgH="253800" progId="Equation.3">
                  <p:embed/>
                </p:oleObj>
              </mc:Choice>
              <mc:Fallback>
                <p:oleObj name="Equation" r:id="rId8" imgW="583920" imgH="253800" progId="Equation.3">
                  <p:embed/>
                  <p:pic>
                    <p:nvPicPr>
                      <p:cNvPr id="7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1933" y="5801320"/>
                        <a:ext cx="1163637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Блок-схема: узел 34"/>
          <p:cNvSpPr/>
          <p:nvPr/>
        </p:nvSpPr>
        <p:spPr>
          <a:xfrm>
            <a:off x="11475592" y="5948163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75" name="Object 7"/>
          <p:cNvGraphicFramePr>
            <a:graphicFrameLocks noChangeAspect="1"/>
          </p:cNvGraphicFramePr>
          <p:nvPr/>
        </p:nvGraphicFramePr>
        <p:xfrm>
          <a:off x="3898907" y="1700808"/>
          <a:ext cx="118903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596880" imgH="253800" progId="Equation.3">
                  <p:embed/>
                </p:oleObj>
              </mc:Choice>
              <mc:Fallback>
                <p:oleObj name="Equation" r:id="rId9" imgW="596880" imgH="253800" progId="Equation.3">
                  <p:embed/>
                  <p:pic>
                    <p:nvPicPr>
                      <p:cNvPr id="7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8907" y="1700808"/>
                        <a:ext cx="1189037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Блок-схема: узел 27"/>
          <p:cNvSpPr/>
          <p:nvPr/>
        </p:nvSpPr>
        <p:spPr>
          <a:xfrm>
            <a:off x="4616867" y="1851610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77" name="Object 7"/>
          <p:cNvGraphicFramePr>
            <a:graphicFrameLocks noChangeAspect="1"/>
          </p:cNvGraphicFramePr>
          <p:nvPr/>
        </p:nvGraphicFramePr>
        <p:xfrm>
          <a:off x="5367980" y="1704962"/>
          <a:ext cx="118903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596880" imgH="253800" progId="Equation.3">
                  <p:embed/>
                </p:oleObj>
              </mc:Choice>
              <mc:Fallback>
                <p:oleObj name="Equation" r:id="rId11" imgW="596880" imgH="253800" progId="Equation.3">
                  <p:embed/>
                  <p:pic>
                    <p:nvPicPr>
                      <p:cNvPr id="7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7980" y="1704962"/>
                        <a:ext cx="1189037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Блок-схема: узел 34"/>
          <p:cNvSpPr/>
          <p:nvPr/>
        </p:nvSpPr>
        <p:spPr>
          <a:xfrm>
            <a:off x="6063715" y="1851610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9" name="Прямая соединительная линия 59"/>
          <p:cNvCxnSpPr/>
          <p:nvPr/>
        </p:nvCxnSpPr>
        <p:spPr>
          <a:xfrm>
            <a:off x="7537527" y="5738710"/>
            <a:ext cx="2878953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59"/>
          <p:cNvCxnSpPr/>
          <p:nvPr/>
        </p:nvCxnSpPr>
        <p:spPr>
          <a:xfrm>
            <a:off x="3898907" y="3429972"/>
            <a:ext cx="2795578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единительная линия 59"/>
          <p:cNvCxnSpPr/>
          <p:nvPr/>
        </p:nvCxnSpPr>
        <p:spPr>
          <a:xfrm flipV="1">
            <a:off x="5231904" y="2208808"/>
            <a:ext cx="0" cy="2287972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единительная линия 59"/>
          <p:cNvCxnSpPr/>
          <p:nvPr/>
        </p:nvCxnSpPr>
        <p:spPr>
          <a:xfrm flipV="1">
            <a:off x="8976320" y="4797152"/>
            <a:ext cx="0" cy="1877938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Блок-схема: узел 44"/>
          <p:cNvSpPr/>
          <p:nvPr/>
        </p:nvSpPr>
        <p:spPr>
          <a:xfrm>
            <a:off x="7753894" y="2422598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Блок-схема: узел 19"/>
          <p:cNvSpPr/>
          <p:nvPr/>
        </p:nvSpPr>
        <p:spPr>
          <a:xfrm>
            <a:off x="9992816" y="3933056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Блок-схема: узел 42"/>
          <p:cNvSpPr/>
          <p:nvPr/>
        </p:nvSpPr>
        <p:spPr>
          <a:xfrm>
            <a:off x="7680176" y="2278582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Блок-схема: узел 44"/>
          <p:cNvSpPr/>
          <p:nvPr/>
        </p:nvSpPr>
        <p:spPr>
          <a:xfrm>
            <a:off x="7609878" y="2566614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Блок-схема: узел 44"/>
          <p:cNvSpPr/>
          <p:nvPr/>
        </p:nvSpPr>
        <p:spPr>
          <a:xfrm>
            <a:off x="7753894" y="2566614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Блок-схема: узел 44"/>
          <p:cNvSpPr/>
          <p:nvPr/>
        </p:nvSpPr>
        <p:spPr>
          <a:xfrm>
            <a:off x="7608168" y="2422598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Блок-схема: узел 23"/>
          <p:cNvSpPr/>
          <p:nvPr/>
        </p:nvSpPr>
        <p:spPr>
          <a:xfrm>
            <a:off x="9840416" y="4087166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Блок-схема: узел 23"/>
          <p:cNvSpPr/>
          <p:nvPr/>
        </p:nvSpPr>
        <p:spPr>
          <a:xfrm>
            <a:off x="9992816" y="4087166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Блок-схема: узел 43"/>
          <p:cNvSpPr/>
          <p:nvPr/>
        </p:nvSpPr>
        <p:spPr>
          <a:xfrm>
            <a:off x="9986142" y="2420888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Блок-схема: узел 43"/>
          <p:cNvSpPr/>
          <p:nvPr/>
        </p:nvSpPr>
        <p:spPr>
          <a:xfrm>
            <a:off x="9984432" y="2566614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Блок-схема: узел 43"/>
          <p:cNvSpPr/>
          <p:nvPr/>
        </p:nvSpPr>
        <p:spPr>
          <a:xfrm>
            <a:off x="7632808" y="4077072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Блок-схема: узел 44"/>
          <p:cNvSpPr/>
          <p:nvPr/>
        </p:nvSpPr>
        <p:spPr>
          <a:xfrm>
            <a:off x="7608168" y="3937246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" name="Блок-схема: узел 43"/>
          <p:cNvSpPr/>
          <p:nvPr/>
        </p:nvSpPr>
        <p:spPr>
          <a:xfrm>
            <a:off x="7778534" y="3933056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Блок-схема: узел 43"/>
          <p:cNvSpPr/>
          <p:nvPr/>
        </p:nvSpPr>
        <p:spPr>
          <a:xfrm>
            <a:off x="7776824" y="4078782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Блок-схема: узел 54"/>
          <p:cNvSpPr/>
          <p:nvPr/>
        </p:nvSpPr>
        <p:spPr>
          <a:xfrm>
            <a:off x="9532252" y="3618528"/>
            <a:ext cx="1008000" cy="1008000"/>
          </a:xfrm>
          <a:prstGeom prst="flowChartConnector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Rectangle 51"/>
          <p:cNvSpPr/>
          <p:nvPr/>
        </p:nvSpPr>
        <p:spPr>
          <a:xfrm>
            <a:off x="1149410" y="4846031"/>
            <a:ext cx="5374594" cy="13106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ru-RU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)x(</a:t>
            </a:r>
            <a:r>
              <a:rPr lang="ru-RU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/9)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ru-RU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)x(</a:t>
            </a:r>
            <a:r>
              <a:rPr lang="ru-RU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ru-RU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716357" y="5181563"/>
            <a:ext cx="2015334" cy="662013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2CB3F3D-6FC4-49C8-8292-2B5B08A84AD9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C2C2C"/>
                </a:solidFill>
              </a:rPr>
              <a:t>Classifying the independent binary features</a:t>
            </a:r>
            <a:endParaRPr lang="ru-RU" sz="3600" b="1" dirty="0">
              <a:solidFill>
                <a:srgbClr val="2C2C2C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23C8A6-80DA-44B3-A3B0-5FD71DED8043}"/>
              </a:ext>
            </a:extLst>
          </p:cNvPr>
          <p:cNvSpPr txBox="1"/>
          <p:nvPr/>
        </p:nvSpPr>
        <p:spPr>
          <a:xfrm>
            <a:off x="496688" y="1135665"/>
            <a:ext cx="6247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Another example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30382767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Прямая со стрелкой 13"/>
          <p:cNvCxnSpPr/>
          <p:nvPr/>
        </p:nvCxnSpPr>
        <p:spPr>
          <a:xfrm>
            <a:off x="7317156" y="4353904"/>
            <a:ext cx="3714776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14"/>
          <p:cNvCxnSpPr/>
          <p:nvPr/>
        </p:nvCxnSpPr>
        <p:spPr>
          <a:xfrm rot="5400000" flipH="1" flipV="1">
            <a:off x="6161784" y="3429178"/>
            <a:ext cx="2724168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Блок-схема: узел 23"/>
          <p:cNvSpPr/>
          <p:nvPr/>
        </p:nvSpPr>
        <p:spPr>
          <a:xfrm>
            <a:off x="9840416" y="3934766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60" name="Object 6"/>
          <p:cNvGraphicFramePr>
            <a:graphicFrameLocks noChangeAspect="1"/>
          </p:cNvGraphicFramePr>
          <p:nvPr/>
        </p:nvGraphicFramePr>
        <p:xfrm>
          <a:off x="11062072" y="4353904"/>
          <a:ext cx="2905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80" imgH="215640" progId="Equation.3">
                  <p:embed/>
                </p:oleObj>
              </mc:Choice>
              <mc:Fallback>
                <p:oleObj name="Equation" r:id="rId2" imgW="152280" imgH="215640" progId="Equation.3">
                  <p:embed/>
                  <p:pic>
                    <p:nvPicPr>
                      <p:cNvPr id="6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62072" y="4353904"/>
                        <a:ext cx="290512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7"/>
          <p:cNvGraphicFramePr>
            <a:graphicFrameLocks noChangeAspect="1"/>
          </p:cNvGraphicFramePr>
          <p:nvPr/>
        </p:nvGraphicFramePr>
        <p:xfrm>
          <a:off x="7102842" y="1782136"/>
          <a:ext cx="3143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4880" imgH="215640" progId="Equation.3">
                  <p:embed/>
                </p:oleObj>
              </mc:Choice>
              <mc:Fallback>
                <p:oleObj name="Equation" r:id="rId4" imgW="164880" imgH="215640" progId="Equation.3">
                  <p:embed/>
                  <p:pic>
                    <p:nvPicPr>
                      <p:cNvPr id="6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2842" y="1782136"/>
                        <a:ext cx="31432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Блок-схема: узел 43"/>
          <p:cNvSpPr/>
          <p:nvPr/>
        </p:nvSpPr>
        <p:spPr>
          <a:xfrm>
            <a:off x="9840416" y="2564904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Блок-схема: узел 44"/>
          <p:cNvSpPr/>
          <p:nvPr/>
        </p:nvSpPr>
        <p:spPr>
          <a:xfrm>
            <a:off x="9815776" y="2425078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Блок-схема: узел 44"/>
          <p:cNvSpPr/>
          <p:nvPr/>
        </p:nvSpPr>
        <p:spPr>
          <a:xfrm>
            <a:off x="7753894" y="2422598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Блок-схема: узел 19"/>
          <p:cNvSpPr/>
          <p:nvPr/>
        </p:nvSpPr>
        <p:spPr>
          <a:xfrm>
            <a:off x="9992816" y="3933056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Блок-схема: узел 42"/>
          <p:cNvSpPr/>
          <p:nvPr/>
        </p:nvSpPr>
        <p:spPr>
          <a:xfrm>
            <a:off x="7680176" y="2278582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Блок-схема: узел 44"/>
          <p:cNvSpPr/>
          <p:nvPr/>
        </p:nvSpPr>
        <p:spPr>
          <a:xfrm>
            <a:off x="7609878" y="2566614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Блок-схема: узел 44"/>
          <p:cNvSpPr/>
          <p:nvPr/>
        </p:nvSpPr>
        <p:spPr>
          <a:xfrm>
            <a:off x="7753894" y="2566614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Блок-схема: узел 44"/>
          <p:cNvSpPr/>
          <p:nvPr/>
        </p:nvSpPr>
        <p:spPr>
          <a:xfrm>
            <a:off x="7608168" y="2422598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Блок-схема: узел 23"/>
          <p:cNvSpPr/>
          <p:nvPr/>
        </p:nvSpPr>
        <p:spPr>
          <a:xfrm>
            <a:off x="9840416" y="4087166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Блок-схема: узел 23"/>
          <p:cNvSpPr/>
          <p:nvPr/>
        </p:nvSpPr>
        <p:spPr>
          <a:xfrm>
            <a:off x="9992816" y="4087166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Блок-схема: узел 43"/>
          <p:cNvSpPr/>
          <p:nvPr/>
        </p:nvSpPr>
        <p:spPr>
          <a:xfrm>
            <a:off x="9986142" y="2420888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Блок-схема: узел 43"/>
          <p:cNvSpPr/>
          <p:nvPr/>
        </p:nvSpPr>
        <p:spPr>
          <a:xfrm>
            <a:off x="9984432" y="2566614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Блок-схема: узел 43"/>
          <p:cNvSpPr/>
          <p:nvPr/>
        </p:nvSpPr>
        <p:spPr>
          <a:xfrm>
            <a:off x="7632808" y="4077072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Блок-схема: узел 44"/>
          <p:cNvSpPr/>
          <p:nvPr/>
        </p:nvSpPr>
        <p:spPr>
          <a:xfrm>
            <a:off x="7608168" y="3937246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" name="Блок-схема: узел 43"/>
          <p:cNvSpPr/>
          <p:nvPr/>
        </p:nvSpPr>
        <p:spPr>
          <a:xfrm>
            <a:off x="7778534" y="3933056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Блок-схема: узел 43"/>
          <p:cNvSpPr/>
          <p:nvPr/>
        </p:nvSpPr>
        <p:spPr>
          <a:xfrm>
            <a:off x="7776824" y="4078782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Блок-схема: узел 54"/>
          <p:cNvSpPr/>
          <p:nvPr/>
        </p:nvSpPr>
        <p:spPr>
          <a:xfrm>
            <a:off x="9532252" y="3618528"/>
            <a:ext cx="1008000" cy="1008000"/>
          </a:xfrm>
          <a:prstGeom prst="flowChartConnector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Блок-схема: узел 54"/>
          <p:cNvSpPr/>
          <p:nvPr/>
        </p:nvSpPr>
        <p:spPr>
          <a:xfrm>
            <a:off x="9526090" y="2037462"/>
            <a:ext cx="1008000" cy="1008000"/>
          </a:xfrm>
          <a:prstGeom prst="flowChartConnector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Блок-схема: узел 54"/>
          <p:cNvSpPr/>
          <p:nvPr/>
        </p:nvSpPr>
        <p:spPr>
          <a:xfrm>
            <a:off x="7357051" y="3536213"/>
            <a:ext cx="1008000" cy="1008000"/>
          </a:xfrm>
          <a:prstGeom prst="flowChartConnector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Блок-схема: узел 54"/>
          <p:cNvSpPr/>
          <p:nvPr/>
        </p:nvSpPr>
        <p:spPr>
          <a:xfrm>
            <a:off x="7357051" y="2078893"/>
            <a:ext cx="1008000" cy="1008000"/>
          </a:xfrm>
          <a:prstGeom prst="flowChartConnector">
            <a:avLst/>
          </a:prstGeom>
          <a:solidFill>
            <a:srgbClr val="FF0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56328F-92AD-4494-B1EC-91E4C35C79D6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C2C2C"/>
                </a:solidFill>
              </a:rPr>
              <a:t>Classifying the independent binary features</a:t>
            </a:r>
            <a:endParaRPr lang="ru-RU" sz="3600" b="1" dirty="0">
              <a:solidFill>
                <a:srgbClr val="2C2C2C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B28BA4-32A1-4256-A002-D69574581A8C}"/>
              </a:ext>
            </a:extLst>
          </p:cNvPr>
          <p:cNvSpPr txBox="1"/>
          <p:nvPr/>
        </p:nvSpPr>
        <p:spPr>
          <a:xfrm>
            <a:off x="496688" y="1135665"/>
            <a:ext cx="6247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Another example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16772799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 rot="19390696">
            <a:off x="6073955" y="2145220"/>
            <a:ext cx="3615727" cy="1085231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8000">
                <a:schemeClr val="accent2">
                  <a:lumMod val="40000"/>
                  <a:lumOff val="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 rot="8605535">
            <a:off x="7215199" y="2852158"/>
            <a:ext cx="3611215" cy="2744457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8000">
                <a:schemeClr val="accent1">
                  <a:lumMod val="40000"/>
                  <a:lumOff val="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Прямая со стрелкой 13"/>
          <p:cNvCxnSpPr/>
          <p:nvPr/>
        </p:nvCxnSpPr>
        <p:spPr>
          <a:xfrm>
            <a:off x="7317156" y="4353904"/>
            <a:ext cx="3714776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14"/>
          <p:cNvCxnSpPr/>
          <p:nvPr/>
        </p:nvCxnSpPr>
        <p:spPr>
          <a:xfrm rot="5400000" flipH="1" flipV="1">
            <a:off x="6161784" y="3429178"/>
            <a:ext cx="2724168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Блок-схема: узел 23"/>
          <p:cNvSpPr/>
          <p:nvPr/>
        </p:nvSpPr>
        <p:spPr>
          <a:xfrm>
            <a:off x="9840416" y="3934766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60" name="Object 6"/>
          <p:cNvGraphicFramePr>
            <a:graphicFrameLocks noChangeAspect="1"/>
          </p:cNvGraphicFramePr>
          <p:nvPr/>
        </p:nvGraphicFramePr>
        <p:xfrm>
          <a:off x="11062072" y="4353904"/>
          <a:ext cx="2905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80" imgH="215640" progId="Equation.3">
                  <p:embed/>
                </p:oleObj>
              </mc:Choice>
              <mc:Fallback>
                <p:oleObj name="Equation" r:id="rId2" imgW="152280" imgH="215640" progId="Equation.3">
                  <p:embed/>
                  <p:pic>
                    <p:nvPicPr>
                      <p:cNvPr id="6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62072" y="4353904"/>
                        <a:ext cx="290512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7"/>
          <p:cNvGraphicFramePr>
            <a:graphicFrameLocks noChangeAspect="1"/>
          </p:cNvGraphicFramePr>
          <p:nvPr/>
        </p:nvGraphicFramePr>
        <p:xfrm>
          <a:off x="7102842" y="1782136"/>
          <a:ext cx="3143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4880" imgH="215640" progId="Equation.3">
                  <p:embed/>
                </p:oleObj>
              </mc:Choice>
              <mc:Fallback>
                <p:oleObj name="Equation" r:id="rId4" imgW="164880" imgH="215640" progId="Equation.3">
                  <p:embed/>
                  <p:pic>
                    <p:nvPicPr>
                      <p:cNvPr id="6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2842" y="1782136"/>
                        <a:ext cx="31432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Блок-схема: узел 43"/>
          <p:cNvSpPr/>
          <p:nvPr/>
        </p:nvSpPr>
        <p:spPr>
          <a:xfrm>
            <a:off x="9840416" y="2564904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Блок-схема: узел 44"/>
          <p:cNvSpPr/>
          <p:nvPr/>
        </p:nvSpPr>
        <p:spPr>
          <a:xfrm>
            <a:off x="9815776" y="2425078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Блок-схема: узел 44"/>
          <p:cNvSpPr/>
          <p:nvPr/>
        </p:nvSpPr>
        <p:spPr>
          <a:xfrm>
            <a:off x="7753894" y="2422598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Блок-схема: узел 19"/>
          <p:cNvSpPr/>
          <p:nvPr/>
        </p:nvSpPr>
        <p:spPr>
          <a:xfrm>
            <a:off x="9992816" y="3933056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Блок-схема: узел 42"/>
          <p:cNvSpPr/>
          <p:nvPr/>
        </p:nvSpPr>
        <p:spPr>
          <a:xfrm>
            <a:off x="7680176" y="2278582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Блок-схема: узел 44"/>
          <p:cNvSpPr/>
          <p:nvPr/>
        </p:nvSpPr>
        <p:spPr>
          <a:xfrm>
            <a:off x="7609878" y="2566614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Блок-схема: узел 44"/>
          <p:cNvSpPr/>
          <p:nvPr/>
        </p:nvSpPr>
        <p:spPr>
          <a:xfrm>
            <a:off x="7753894" y="2566614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Блок-схема: узел 44"/>
          <p:cNvSpPr/>
          <p:nvPr/>
        </p:nvSpPr>
        <p:spPr>
          <a:xfrm>
            <a:off x="7608168" y="2422598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Блок-схема: узел 23"/>
          <p:cNvSpPr/>
          <p:nvPr/>
        </p:nvSpPr>
        <p:spPr>
          <a:xfrm>
            <a:off x="9840416" y="4087166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Блок-схема: узел 23"/>
          <p:cNvSpPr/>
          <p:nvPr/>
        </p:nvSpPr>
        <p:spPr>
          <a:xfrm>
            <a:off x="9992816" y="4087166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Блок-схема: узел 43"/>
          <p:cNvSpPr/>
          <p:nvPr/>
        </p:nvSpPr>
        <p:spPr>
          <a:xfrm>
            <a:off x="9986142" y="2420888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Блок-схема: узел 43"/>
          <p:cNvSpPr/>
          <p:nvPr/>
        </p:nvSpPr>
        <p:spPr>
          <a:xfrm>
            <a:off x="9984432" y="2566614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Блок-схема: узел 43"/>
          <p:cNvSpPr/>
          <p:nvPr/>
        </p:nvSpPr>
        <p:spPr>
          <a:xfrm>
            <a:off x="7632808" y="4077072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Блок-схема: узел 44"/>
          <p:cNvSpPr/>
          <p:nvPr/>
        </p:nvSpPr>
        <p:spPr>
          <a:xfrm>
            <a:off x="7608168" y="3937246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" name="Блок-схема: узел 43"/>
          <p:cNvSpPr/>
          <p:nvPr/>
        </p:nvSpPr>
        <p:spPr>
          <a:xfrm>
            <a:off x="7778534" y="3933056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Блок-схема: узел 43"/>
          <p:cNvSpPr/>
          <p:nvPr/>
        </p:nvSpPr>
        <p:spPr>
          <a:xfrm>
            <a:off x="7776824" y="4078782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8" name="Прямая соединительная линия 57"/>
          <p:cNvCxnSpPr/>
          <p:nvPr/>
        </p:nvCxnSpPr>
        <p:spPr>
          <a:xfrm flipV="1">
            <a:off x="6747078" y="1900766"/>
            <a:ext cx="3091628" cy="230154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Блок-схема: узел 54"/>
          <p:cNvSpPr/>
          <p:nvPr/>
        </p:nvSpPr>
        <p:spPr>
          <a:xfrm>
            <a:off x="9532252" y="3618528"/>
            <a:ext cx="1008000" cy="1008000"/>
          </a:xfrm>
          <a:prstGeom prst="flowChartConnector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Блок-схема: узел 54"/>
          <p:cNvSpPr/>
          <p:nvPr/>
        </p:nvSpPr>
        <p:spPr>
          <a:xfrm>
            <a:off x="9526090" y="2037462"/>
            <a:ext cx="1008000" cy="1008000"/>
          </a:xfrm>
          <a:prstGeom prst="flowChartConnector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Блок-схема: узел 54"/>
          <p:cNvSpPr/>
          <p:nvPr/>
        </p:nvSpPr>
        <p:spPr>
          <a:xfrm>
            <a:off x="7357051" y="3536213"/>
            <a:ext cx="1008000" cy="1008000"/>
          </a:xfrm>
          <a:prstGeom prst="flowChartConnector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Блок-схема: узел 54"/>
          <p:cNvSpPr/>
          <p:nvPr/>
        </p:nvSpPr>
        <p:spPr>
          <a:xfrm>
            <a:off x="7357051" y="2078893"/>
            <a:ext cx="1008000" cy="1008000"/>
          </a:xfrm>
          <a:prstGeom prst="flowChartConnector">
            <a:avLst/>
          </a:prstGeom>
          <a:solidFill>
            <a:srgbClr val="FF0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3F1430-0717-4985-896E-A04022EAABC8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C2C2C"/>
                </a:solidFill>
              </a:rPr>
              <a:t>Classifying the independent binary features</a:t>
            </a:r>
            <a:endParaRPr lang="ru-RU" sz="3600" b="1" dirty="0">
              <a:solidFill>
                <a:srgbClr val="2C2C2C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7415FB-E1FA-42B3-BFCE-186031AEF76E}"/>
              </a:ext>
            </a:extLst>
          </p:cNvPr>
          <p:cNvSpPr txBox="1"/>
          <p:nvPr/>
        </p:nvSpPr>
        <p:spPr>
          <a:xfrm>
            <a:off x="496688" y="1135665"/>
            <a:ext cx="6247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Another example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309959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548907" y="1916832"/>
          <a:ext cx="2014146" cy="613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87320" imgH="228600" progId="Equation.3">
                  <p:embed/>
                </p:oleObj>
              </mc:Choice>
              <mc:Fallback>
                <p:oleObj name="Equation" r:id="rId2" imgW="787320" imgH="228600" progId="Equation.3">
                  <p:embed/>
                  <p:pic>
                    <p:nvPicPr>
                      <p:cNvPr id="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907" y="1916832"/>
                        <a:ext cx="2014146" cy="6131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/>
        </p:nvGraphicFramePr>
        <p:xfrm>
          <a:off x="548907" y="2492896"/>
          <a:ext cx="1988988" cy="6055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87320" imgH="228600" progId="Equation.3">
                  <p:embed/>
                </p:oleObj>
              </mc:Choice>
              <mc:Fallback>
                <p:oleObj name="Equation" r:id="rId4" imgW="787320" imgH="228600" progId="Equation.3">
                  <p:embed/>
                  <p:pic>
                    <p:nvPicPr>
                      <p:cNvPr id="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907" y="2492896"/>
                        <a:ext cx="1988988" cy="6055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037698" y="2132856"/>
            <a:ext cx="5715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features and</a:t>
            </a:r>
            <a:endParaRPr lang="ru-RU" sz="2400" dirty="0"/>
          </a:p>
          <a:p>
            <a:r>
              <a:rPr lang="en-US" sz="2400" dirty="0"/>
              <a:t>states</a:t>
            </a:r>
            <a:endParaRPr lang="ru-RU" sz="2400" dirty="0"/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/>
        </p:nvGraphicFramePr>
        <p:xfrm>
          <a:off x="537275" y="4414059"/>
          <a:ext cx="2183979" cy="551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54080" imgH="253800" progId="Equation.3">
                  <p:embed/>
                </p:oleObj>
              </mc:Choice>
              <mc:Fallback>
                <p:oleObj name="Equation" r:id="rId6" imgW="1054080" imgH="253800" progId="Equation.3">
                  <p:embed/>
                  <p:pic>
                    <p:nvPicPr>
                      <p:cNvPr id="1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275" y="4414059"/>
                        <a:ext cx="2183979" cy="5515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5"/>
          <p:cNvGraphicFramePr>
            <a:graphicFrameLocks noChangeAspect="1"/>
          </p:cNvGraphicFramePr>
          <p:nvPr/>
        </p:nvGraphicFramePr>
        <p:xfrm>
          <a:off x="537275" y="3429000"/>
          <a:ext cx="2349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31560" imgH="215640" progId="Equation.3">
                  <p:embed/>
                </p:oleObj>
              </mc:Choice>
              <mc:Fallback>
                <p:oleObj name="Equation" r:id="rId8" imgW="1231560" imgH="215640" progId="Equation.3">
                  <p:embed/>
                  <p:pic>
                    <p:nvPicPr>
                      <p:cNvPr id="1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275" y="3429000"/>
                        <a:ext cx="23495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037698" y="3371520"/>
            <a:ext cx="5715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domain for </a:t>
            </a:r>
            <a:r>
              <a:rPr lang="en-US" sz="2400" i="1" dirty="0"/>
              <a:t>k</a:t>
            </a:r>
            <a:endParaRPr lang="ru-RU" sz="2400" i="1" dirty="0"/>
          </a:p>
        </p:txBody>
      </p:sp>
      <p:grpSp>
        <p:nvGrpSpPr>
          <p:cNvPr id="2" name="Group 1"/>
          <p:cNvGrpSpPr/>
          <p:nvPr/>
        </p:nvGrpSpPr>
        <p:grpSpPr>
          <a:xfrm>
            <a:off x="3037698" y="4293096"/>
            <a:ext cx="5715040" cy="768679"/>
            <a:chOff x="2927648" y="4843181"/>
            <a:chExt cx="5715040" cy="768679"/>
          </a:xfrm>
        </p:grpSpPr>
        <p:sp>
          <p:nvSpPr>
            <p:cNvPr id="14" name="TextBox 13"/>
            <p:cNvSpPr txBox="1"/>
            <p:nvPr/>
          </p:nvSpPr>
          <p:spPr>
            <a:xfrm>
              <a:off x="2927648" y="4843181"/>
              <a:ext cx="5715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The model is parametrized by </a:t>
              </a:r>
              <a:endParaRPr lang="ru-RU" sz="2400" dirty="0"/>
            </a:p>
          </p:txBody>
        </p:sp>
        <p:graphicFrame>
          <p:nvGraphicFramePr>
            <p:cNvPr id="18" name="Object 7"/>
            <p:cNvGraphicFramePr>
              <a:graphicFrameLocks noChangeAspect="1"/>
            </p:cNvGraphicFramePr>
            <p:nvPr/>
          </p:nvGraphicFramePr>
          <p:xfrm>
            <a:off x="2997142" y="5180060"/>
            <a:ext cx="1622425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850680" imgH="215640" progId="Equation.3">
                    <p:embed/>
                  </p:oleObj>
                </mc:Choice>
                <mc:Fallback>
                  <p:oleObj name="Equation" r:id="rId10" imgW="850680" imgH="215640" progId="Equation.3">
                    <p:embed/>
                    <p:pic>
                      <p:nvPicPr>
                        <p:cNvPr id="18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7142" y="5180060"/>
                          <a:ext cx="1622425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" name="Object 8"/>
          <p:cNvGraphicFramePr>
            <a:graphicFrameLocks noChangeAspect="1"/>
          </p:cNvGraphicFramePr>
          <p:nvPr/>
        </p:nvGraphicFramePr>
        <p:xfrm>
          <a:off x="3313265" y="5339750"/>
          <a:ext cx="5330458" cy="1021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361960" imgH="431640" progId="Equation.3">
                  <p:embed/>
                </p:oleObj>
              </mc:Choice>
              <mc:Fallback>
                <p:oleObj name="Equation" r:id="rId12" imgW="2361960" imgH="431640" progId="Equation.3">
                  <p:embed/>
                  <p:pic>
                    <p:nvPicPr>
                      <p:cNvPr id="2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265" y="5339750"/>
                        <a:ext cx="5330458" cy="10217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9768408" y="3469649"/>
            <a:ext cx="8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input</a:t>
            </a:r>
            <a:endParaRPr lang="ru-RU" sz="2400" dirty="0"/>
          </a:p>
        </p:txBody>
      </p:sp>
      <p:sp>
        <p:nvSpPr>
          <p:cNvPr id="22" name="Right Brace 21"/>
          <p:cNvSpPr/>
          <p:nvPr/>
        </p:nvSpPr>
        <p:spPr>
          <a:xfrm>
            <a:off x="8802417" y="2179992"/>
            <a:ext cx="866633" cy="2785664"/>
          </a:xfrm>
          <a:prstGeom prst="rightBrace">
            <a:avLst>
              <a:gd name="adj1" fmla="val 21955"/>
              <a:gd name="adj2" fmla="val 54369"/>
            </a:avLst>
          </a:prstGeom>
          <a:ln>
            <a:solidFill>
              <a:srgbClr val="2C2C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9768408" y="561979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output</a:t>
            </a:r>
            <a:endParaRPr lang="ru-RU" sz="24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64790" y="5272670"/>
            <a:ext cx="671587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7C63870-EA12-4E61-866C-C01AB383D6A3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C2C2C"/>
                </a:solidFill>
              </a:rPr>
              <a:t>Approaches for ML</a:t>
            </a:r>
            <a:endParaRPr lang="ru-RU" sz="3600" b="1" dirty="0">
              <a:solidFill>
                <a:srgbClr val="2C2C2C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3323AA-1268-4BAA-991E-6A363E38F575}"/>
              </a:ext>
            </a:extLst>
          </p:cNvPr>
          <p:cNvSpPr txBox="1"/>
          <p:nvPr/>
        </p:nvSpPr>
        <p:spPr>
          <a:xfrm>
            <a:off x="496688" y="1135665"/>
            <a:ext cx="6247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Maximum Likelihood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2473957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Object 8"/>
          <p:cNvGraphicFramePr>
            <a:graphicFrameLocks noChangeAspect="1"/>
          </p:cNvGraphicFramePr>
          <p:nvPr/>
        </p:nvGraphicFramePr>
        <p:xfrm>
          <a:off x="695400" y="2383212"/>
          <a:ext cx="3051045" cy="101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58640" imgH="431640" progId="Equation.3">
                  <p:embed/>
                </p:oleObj>
              </mc:Choice>
              <mc:Fallback>
                <p:oleObj name="Equation" r:id="rId2" imgW="1358640" imgH="431640" progId="Equation.3">
                  <p:embed/>
                  <p:pic>
                    <p:nvPicPr>
                      <p:cNvPr id="1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400" y="2383212"/>
                        <a:ext cx="3051045" cy="10170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8"/>
          <p:cNvGraphicFramePr>
            <a:graphicFrameLocks noChangeAspect="1"/>
          </p:cNvGraphicFramePr>
          <p:nvPr/>
        </p:nvGraphicFramePr>
        <p:xfrm>
          <a:off x="3802845" y="2323388"/>
          <a:ext cx="4135361" cy="1076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41400" imgH="457200" progId="Equation.3">
                  <p:embed/>
                </p:oleObj>
              </mc:Choice>
              <mc:Fallback>
                <p:oleObj name="Equation" r:id="rId4" imgW="1841400" imgH="457200" progId="Equation.3">
                  <p:embed/>
                  <p:pic>
                    <p:nvPicPr>
                      <p:cNvPr id="23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2845" y="2323388"/>
                        <a:ext cx="4135361" cy="10768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0"/>
          <p:cNvGraphicFramePr>
            <a:graphicFrameLocks noChangeAspect="1"/>
          </p:cNvGraphicFramePr>
          <p:nvPr/>
        </p:nvGraphicFramePr>
        <p:xfrm>
          <a:off x="2423592" y="3653244"/>
          <a:ext cx="7148809" cy="1176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238200" imgH="507960" progId="Equation.3">
                  <p:embed/>
                </p:oleObj>
              </mc:Choice>
              <mc:Fallback>
                <p:oleObj name="Equation" r:id="rId6" imgW="3238200" imgH="507960" progId="Equation.3">
                  <p:embed/>
                  <p:pic>
                    <p:nvPicPr>
                      <p:cNvPr id="2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3592" y="3653244"/>
                        <a:ext cx="7148809" cy="11764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1"/>
          <p:cNvGraphicFramePr>
            <a:graphicFrameLocks noChangeAspect="1"/>
          </p:cNvGraphicFramePr>
          <p:nvPr/>
        </p:nvGraphicFramePr>
        <p:xfrm>
          <a:off x="8184232" y="2323387"/>
          <a:ext cx="3279124" cy="1076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60160" imgH="457200" progId="Equation.3">
                  <p:embed/>
                </p:oleObj>
              </mc:Choice>
              <mc:Fallback>
                <p:oleObj name="Equation" r:id="rId8" imgW="1460160" imgH="457200" progId="Equation.3">
                  <p:embed/>
                  <p:pic>
                    <p:nvPicPr>
                      <p:cNvPr id="2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4232" y="2323387"/>
                        <a:ext cx="3279124" cy="10768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2"/>
          <p:cNvGraphicFramePr>
            <a:graphicFrameLocks noChangeAspect="1"/>
          </p:cNvGraphicFramePr>
          <p:nvPr/>
        </p:nvGraphicFramePr>
        <p:xfrm>
          <a:off x="4223792" y="5517232"/>
          <a:ext cx="3476031" cy="888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62040" imgH="380880" progId="Equation.3">
                  <p:embed/>
                </p:oleObj>
              </mc:Choice>
              <mc:Fallback>
                <p:oleObj name="Equation" r:id="rId10" imgW="1562040" imgH="380880" progId="Equation.3">
                  <p:embed/>
                  <p:pic>
                    <p:nvPicPr>
                      <p:cNvPr id="2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3792" y="5517232"/>
                        <a:ext cx="3476031" cy="8889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D214B6D-35A0-4C46-8223-150B8A532799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C2C2C"/>
                </a:solidFill>
              </a:rPr>
              <a:t>Approaches for ML</a:t>
            </a:r>
            <a:endParaRPr lang="ru-RU" sz="3600" b="1" dirty="0">
              <a:solidFill>
                <a:srgbClr val="2C2C2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15BC2E-8F57-41C7-BE7E-F71A893EB751}"/>
              </a:ext>
            </a:extLst>
          </p:cNvPr>
          <p:cNvSpPr txBox="1"/>
          <p:nvPr/>
        </p:nvSpPr>
        <p:spPr>
          <a:xfrm>
            <a:off x="496688" y="1135665"/>
            <a:ext cx="6247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Maximum Likelihood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736484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6200000">
            <a:off x="8423685" y="2004187"/>
            <a:ext cx="428628" cy="967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6200000" flipH="1">
            <a:off x="9500833" y="2359854"/>
            <a:ext cx="431051" cy="973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6200000">
            <a:off x="6641789" y="2075625"/>
            <a:ext cx="428628" cy="967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6200000" flipH="1">
            <a:off x="7500568" y="2574168"/>
            <a:ext cx="431051" cy="973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5400000">
            <a:off x="2090868" y="1846694"/>
            <a:ext cx="755556" cy="1180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5400000">
            <a:off x="4234009" y="1846692"/>
            <a:ext cx="755556" cy="1180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5400000" flipH="1">
            <a:off x="3128946" y="2561070"/>
            <a:ext cx="755556" cy="1180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2130430" y="2416579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46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73570" y="2416579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46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02000" y="2833065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45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702462" y="2475875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37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559850" y="2404437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37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559718" y="2761627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36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631420" y="2547313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37</a:t>
            </a:r>
          </a:p>
        </p:txBody>
      </p:sp>
      <p:graphicFrame>
        <p:nvGraphicFramePr>
          <p:cNvPr id="29" name="Object 14"/>
          <p:cNvGraphicFramePr>
            <a:graphicFrameLocks noChangeAspect="1"/>
          </p:cNvGraphicFramePr>
          <p:nvPr/>
        </p:nvGraphicFramePr>
        <p:xfrm>
          <a:off x="604646" y="3724580"/>
          <a:ext cx="45307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74560" imgH="266400" progId="Equation.3">
                  <p:embed/>
                </p:oleObj>
              </mc:Choice>
              <mc:Fallback>
                <p:oleObj name="Equation" r:id="rId4" imgW="2374560" imgH="266400" progId="Equation.3">
                  <p:embed/>
                  <p:pic>
                    <p:nvPicPr>
                      <p:cNvPr id="29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646" y="3724580"/>
                        <a:ext cx="45307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5"/>
          <p:cNvGraphicFramePr>
            <a:graphicFrameLocks noChangeAspect="1"/>
          </p:cNvGraphicFramePr>
          <p:nvPr/>
        </p:nvGraphicFramePr>
        <p:xfrm>
          <a:off x="7229528" y="3631329"/>
          <a:ext cx="46291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25680" imgH="266400" progId="Equation.3">
                  <p:embed/>
                </p:oleObj>
              </mc:Choice>
              <mc:Fallback>
                <p:oleObj name="Equation" r:id="rId6" imgW="2425680" imgH="266400" progId="Equation.3">
                  <p:embed/>
                  <p:pic>
                    <p:nvPicPr>
                      <p:cNvPr id="3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9528" y="3631329"/>
                        <a:ext cx="462915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16"/>
          <p:cNvGraphicFramePr>
            <a:graphicFrameLocks noChangeAspect="1"/>
          </p:cNvGraphicFramePr>
          <p:nvPr/>
        </p:nvGraphicFramePr>
        <p:xfrm>
          <a:off x="4225181" y="4661927"/>
          <a:ext cx="34909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828800" imgH="431640" progId="Equation.3">
                  <p:embed/>
                </p:oleObj>
              </mc:Choice>
              <mc:Fallback>
                <p:oleObj name="Equation" r:id="rId8" imgW="1828800" imgH="431640" progId="Equation.3">
                  <p:embed/>
                  <p:pic>
                    <p:nvPicPr>
                      <p:cNvPr id="31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5181" y="4661927"/>
                        <a:ext cx="3490912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7"/>
          <p:cNvGraphicFramePr>
            <a:graphicFrameLocks noChangeAspect="1"/>
          </p:cNvGraphicFramePr>
          <p:nvPr/>
        </p:nvGraphicFramePr>
        <p:xfrm>
          <a:off x="2965503" y="5893465"/>
          <a:ext cx="6156326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225600" imgH="355320" progId="Equation.3">
                  <p:embed/>
                </p:oleObj>
              </mc:Choice>
              <mc:Fallback>
                <p:oleObj name="Equation" r:id="rId10" imgW="3225600" imgH="355320" progId="Equation.3">
                  <p:embed/>
                  <p:pic>
                    <p:nvPicPr>
                      <p:cNvPr id="32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5503" y="5893465"/>
                        <a:ext cx="6156326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2D9387D-E059-4B40-9311-3E080DDE4D24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C2C2C"/>
                </a:solidFill>
              </a:rPr>
              <a:t>Approaches for ML</a:t>
            </a:r>
            <a:endParaRPr lang="ru-RU" sz="3600" b="1" dirty="0">
              <a:solidFill>
                <a:srgbClr val="2C2C2C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C47853-7F9E-424A-80B1-8621D007BD79}"/>
              </a:ext>
            </a:extLst>
          </p:cNvPr>
          <p:cNvSpPr txBox="1"/>
          <p:nvPr/>
        </p:nvSpPr>
        <p:spPr>
          <a:xfrm>
            <a:off x="496688" y="1135665"/>
            <a:ext cx="6247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Maximum Likelihood: </a:t>
            </a:r>
            <a:r>
              <a:rPr lang="en-US" sz="3200" dirty="0"/>
              <a:t>example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41458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6200000">
            <a:off x="8423685" y="2004187"/>
            <a:ext cx="428628" cy="967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6200000" flipH="1">
            <a:off x="9500833" y="2359854"/>
            <a:ext cx="431051" cy="973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6200000">
            <a:off x="6641789" y="2075625"/>
            <a:ext cx="428628" cy="967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6200000" flipH="1">
            <a:off x="7500568" y="2574168"/>
            <a:ext cx="431051" cy="973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5400000">
            <a:off x="2090868" y="1846694"/>
            <a:ext cx="755556" cy="1180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5400000">
            <a:off x="4234009" y="1846692"/>
            <a:ext cx="755556" cy="1180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5400000" flipH="1">
            <a:off x="3128946" y="2561070"/>
            <a:ext cx="755556" cy="1180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2130430" y="2416579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46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73570" y="2416579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46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02000" y="2833065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45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702462" y="2475875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37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559850" y="2404437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37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559718" y="2761627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36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631420" y="2547313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37</a:t>
            </a:r>
          </a:p>
        </p:txBody>
      </p:sp>
      <p:graphicFrame>
        <p:nvGraphicFramePr>
          <p:cNvPr id="23" name="Object 17"/>
          <p:cNvGraphicFramePr>
            <a:graphicFrameLocks noChangeAspect="1"/>
          </p:cNvGraphicFramePr>
          <p:nvPr/>
        </p:nvGraphicFramePr>
        <p:xfrm>
          <a:off x="2678782" y="3888101"/>
          <a:ext cx="6156326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225600" imgH="355320" progId="Equation.3">
                  <p:embed/>
                </p:oleObj>
              </mc:Choice>
              <mc:Fallback>
                <p:oleObj name="Equation" r:id="rId4" imgW="3225600" imgH="355320" progId="Equation.3">
                  <p:embed/>
                  <p:pic>
                    <p:nvPicPr>
                      <p:cNvPr id="2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8782" y="3888101"/>
                        <a:ext cx="6156326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6"/>
          <p:cNvGraphicFramePr>
            <a:graphicFrameLocks noChangeAspect="1"/>
          </p:cNvGraphicFramePr>
          <p:nvPr/>
        </p:nvGraphicFramePr>
        <p:xfrm>
          <a:off x="3090739" y="4899889"/>
          <a:ext cx="5332412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793960" imgH="355320" progId="Equation.3">
                  <p:embed/>
                </p:oleObj>
              </mc:Choice>
              <mc:Fallback>
                <p:oleObj name="Equation" r:id="rId6" imgW="2793960" imgH="355320" progId="Equation.3">
                  <p:embed/>
                  <p:pic>
                    <p:nvPicPr>
                      <p:cNvPr id="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0739" y="4899889"/>
                        <a:ext cx="5332412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7"/>
          <p:cNvGraphicFramePr>
            <a:graphicFrameLocks noChangeAspect="1"/>
          </p:cNvGraphicFramePr>
          <p:nvPr/>
        </p:nvGraphicFramePr>
        <p:xfrm>
          <a:off x="4611787" y="5864590"/>
          <a:ext cx="29337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36480" imgH="393480" progId="Equation.3">
                  <p:embed/>
                </p:oleObj>
              </mc:Choice>
              <mc:Fallback>
                <p:oleObj name="Equation" r:id="rId8" imgW="1536480" imgH="393480" progId="Equation.3">
                  <p:embed/>
                  <p:pic>
                    <p:nvPicPr>
                      <p:cNvPr id="2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1787" y="5864590"/>
                        <a:ext cx="29337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AF065151-E99B-4B8B-92B1-0A7CBBFF1AD2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C2C2C"/>
                </a:solidFill>
              </a:rPr>
              <a:t>Approaches for ML</a:t>
            </a:r>
            <a:endParaRPr lang="ru-RU" sz="3600" b="1" dirty="0">
              <a:solidFill>
                <a:srgbClr val="2C2C2C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56EC93-3C35-45BC-8487-D8653D4BB0D5}"/>
              </a:ext>
            </a:extLst>
          </p:cNvPr>
          <p:cNvSpPr txBox="1"/>
          <p:nvPr/>
        </p:nvSpPr>
        <p:spPr>
          <a:xfrm>
            <a:off x="496688" y="1135665"/>
            <a:ext cx="6247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Maximum Likelihood: </a:t>
            </a:r>
            <a:r>
              <a:rPr lang="en-US" sz="3200" dirty="0"/>
              <a:t>example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223085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Object 8"/>
          <p:cNvGraphicFramePr>
            <a:graphicFrameLocks noChangeAspect="1"/>
          </p:cNvGraphicFramePr>
          <p:nvPr/>
        </p:nvGraphicFramePr>
        <p:xfrm>
          <a:off x="2682765" y="5579684"/>
          <a:ext cx="5516418" cy="88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11200" imgH="355320" progId="Equation.3">
                  <p:embed/>
                </p:oleObj>
              </mc:Choice>
              <mc:Fallback>
                <p:oleObj name="Equation" r:id="rId2" imgW="2311200" imgH="355320" progId="Equation.3">
                  <p:embed/>
                  <p:pic>
                    <p:nvPicPr>
                      <p:cNvPr id="4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765" y="5579684"/>
                        <a:ext cx="5516418" cy="8899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06183765-D03E-420C-8173-CE07851111D1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C2C2C"/>
                </a:solidFill>
              </a:rPr>
              <a:t>Approaches for ML</a:t>
            </a:r>
            <a:endParaRPr lang="ru-RU" sz="3600" b="1" dirty="0">
              <a:solidFill>
                <a:srgbClr val="2C2C2C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E9C8B8-BCEC-4338-B927-80FC4B1B7D67}"/>
              </a:ext>
            </a:extLst>
          </p:cNvPr>
          <p:cNvSpPr txBox="1"/>
          <p:nvPr/>
        </p:nvSpPr>
        <p:spPr>
          <a:xfrm>
            <a:off x="496688" y="1135665"/>
            <a:ext cx="6247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Bias in training data</a:t>
            </a:r>
            <a:endParaRPr lang="ru-RU" sz="3200" dirty="0"/>
          </a:p>
        </p:txBody>
      </p:sp>
      <p:graphicFrame>
        <p:nvGraphicFramePr>
          <p:cNvPr id="20" name="Object 2">
            <a:extLst>
              <a:ext uri="{FF2B5EF4-FFF2-40B4-BE49-F238E27FC236}">
                <a16:creationId xmlns:a16="http://schemas.microsoft.com/office/drawing/2014/main" id="{B9BE1932-50C3-4775-AA9D-3D9801DE7A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907" y="1916832"/>
          <a:ext cx="2014146" cy="613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87320" imgH="228600" progId="Equation.3">
                  <p:embed/>
                </p:oleObj>
              </mc:Choice>
              <mc:Fallback>
                <p:oleObj name="Equation" r:id="rId4" imgW="787320" imgH="228600" progId="Equation.3">
                  <p:embed/>
                  <p:pic>
                    <p:nvPicPr>
                      <p:cNvPr id="20" name="Object 2">
                        <a:extLst>
                          <a:ext uri="{FF2B5EF4-FFF2-40B4-BE49-F238E27FC236}">
                            <a16:creationId xmlns:a16="http://schemas.microsoft.com/office/drawing/2014/main" id="{B9BE1932-50C3-4775-AA9D-3D9801DE7A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907" y="1916832"/>
                        <a:ext cx="2014146" cy="6131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3">
            <a:extLst>
              <a:ext uri="{FF2B5EF4-FFF2-40B4-BE49-F238E27FC236}">
                <a16:creationId xmlns:a16="http://schemas.microsoft.com/office/drawing/2014/main" id="{42FD5E83-F0AD-49FD-B914-08492CCDC5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907" y="2492896"/>
          <a:ext cx="1988988" cy="6055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87320" imgH="228600" progId="Equation.3">
                  <p:embed/>
                </p:oleObj>
              </mc:Choice>
              <mc:Fallback>
                <p:oleObj name="Equation" r:id="rId6" imgW="787320" imgH="228600" progId="Equation.3">
                  <p:embed/>
                  <p:pic>
                    <p:nvPicPr>
                      <p:cNvPr id="21" name="Object 3">
                        <a:extLst>
                          <a:ext uri="{FF2B5EF4-FFF2-40B4-BE49-F238E27FC236}">
                            <a16:creationId xmlns:a16="http://schemas.microsoft.com/office/drawing/2014/main" id="{42FD5E83-F0AD-49FD-B914-08492CCDC5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907" y="2492896"/>
                        <a:ext cx="1988988" cy="6055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4">
            <a:extLst>
              <a:ext uri="{FF2B5EF4-FFF2-40B4-BE49-F238E27FC236}">
                <a16:creationId xmlns:a16="http://schemas.microsoft.com/office/drawing/2014/main" id="{67CE8A79-5520-47AB-B7B9-1F283101B0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7275" y="4414059"/>
          <a:ext cx="2183979" cy="551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54080" imgH="253800" progId="Equation.3">
                  <p:embed/>
                </p:oleObj>
              </mc:Choice>
              <mc:Fallback>
                <p:oleObj name="Equation" r:id="rId8" imgW="1054080" imgH="253800" progId="Equation.3">
                  <p:embed/>
                  <p:pic>
                    <p:nvPicPr>
                      <p:cNvPr id="23" name="Object 4">
                        <a:extLst>
                          <a:ext uri="{FF2B5EF4-FFF2-40B4-BE49-F238E27FC236}">
                            <a16:creationId xmlns:a16="http://schemas.microsoft.com/office/drawing/2014/main" id="{67CE8A79-5520-47AB-B7B9-1F283101B0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275" y="4414059"/>
                        <a:ext cx="2183979" cy="5515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5">
            <a:extLst>
              <a:ext uri="{FF2B5EF4-FFF2-40B4-BE49-F238E27FC236}">
                <a16:creationId xmlns:a16="http://schemas.microsoft.com/office/drawing/2014/main" id="{EDBF7DE3-FC59-433D-AD59-225D2B7A2A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7275" y="3429000"/>
          <a:ext cx="2349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31560" imgH="215640" progId="Equation.3">
                  <p:embed/>
                </p:oleObj>
              </mc:Choice>
              <mc:Fallback>
                <p:oleObj name="Equation" r:id="rId10" imgW="1231560" imgH="215640" progId="Equation.3">
                  <p:embed/>
                  <p:pic>
                    <p:nvPicPr>
                      <p:cNvPr id="24" name="Object 5">
                        <a:extLst>
                          <a:ext uri="{FF2B5EF4-FFF2-40B4-BE49-F238E27FC236}">
                            <a16:creationId xmlns:a16="http://schemas.microsoft.com/office/drawing/2014/main" id="{EDBF7DE3-FC59-433D-AD59-225D2B7A2A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275" y="3429000"/>
                        <a:ext cx="23495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Group 25">
            <a:extLst>
              <a:ext uri="{FF2B5EF4-FFF2-40B4-BE49-F238E27FC236}">
                <a16:creationId xmlns:a16="http://schemas.microsoft.com/office/drawing/2014/main" id="{16C051AA-38F2-41C1-958E-2687840B3040}"/>
              </a:ext>
            </a:extLst>
          </p:cNvPr>
          <p:cNvGrpSpPr/>
          <p:nvPr/>
        </p:nvGrpSpPr>
        <p:grpSpPr>
          <a:xfrm>
            <a:off x="3037698" y="4293096"/>
            <a:ext cx="5715040" cy="768679"/>
            <a:chOff x="2927648" y="4843181"/>
            <a:chExt cx="5715040" cy="76867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C3315F4-4CF7-4BEE-A0FB-B607891CB46C}"/>
                </a:ext>
              </a:extLst>
            </p:cNvPr>
            <p:cNvSpPr txBox="1"/>
            <p:nvPr/>
          </p:nvSpPr>
          <p:spPr>
            <a:xfrm>
              <a:off x="2927648" y="4843181"/>
              <a:ext cx="5715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The model is parametrized by </a:t>
              </a:r>
              <a:endParaRPr lang="ru-RU" sz="2400" dirty="0"/>
            </a:p>
          </p:txBody>
        </p:sp>
        <p:graphicFrame>
          <p:nvGraphicFramePr>
            <p:cNvPr id="37" name="Object 7">
              <a:extLst>
                <a:ext uri="{FF2B5EF4-FFF2-40B4-BE49-F238E27FC236}">
                  <a16:creationId xmlns:a16="http://schemas.microsoft.com/office/drawing/2014/main" id="{4DD9F33F-8D1E-480F-9047-BCDB951ABAE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97142" y="5180060"/>
            <a:ext cx="1622425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850680" imgH="215640" progId="Equation.3">
                    <p:embed/>
                  </p:oleObj>
                </mc:Choice>
                <mc:Fallback>
                  <p:oleObj name="Equation" r:id="rId12" imgW="850680" imgH="215640" progId="Equation.3">
                    <p:embed/>
                    <p:pic>
                      <p:nvPicPr>
                        <p:cNvPr id="37" name="Object 7">
                          <a:extLst>
                            <a:ext uri="{FF2B5EF4-FFF2-40B4-BE49-F238E27FC236}">
                              <a16:creationId xmlns:a16="http://schemas.microsoft.com/office/drawing/2014/main" id="{4DD9F33F-8D1E-480F-9047-BCDB951ABAE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7142" y="5180060"/>
                          <a:ext cx="1622425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A9D5E168-F749-4584-809E-1A6995AC48A4}"/>
              </a:ext>
            </a:extLst>
          </p:cNvPr>
          <p:cNvSpPr txBox="1"/>
          <p:nvPr/>
        </p:nvSpPr>
        <p:spPr>
          <a:xfrm>
            <a:off x="9768408" y="3469649"/>
            <a:ext cx="8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input</a:t>
            </a:r>
            <a:endParaRPr lang="ru-RU" sz="2400" dirty="0"/>
          </a:p>
        </p:txBody>
      </p:sp>
      <p:sp>
        <p:nvSpPr>
          <p:cNvPr id="44" name="Right Brace 43">
            <a:extLst>
              <a:ext uri="{FF2B5EF4-FFF2-40B4-BE49-F238E27FC236}">
                <a16:creationId xmlns:a16="http://schemas.microsoft.com/office/drawing/2014/main" id="{EE10A628-9105-45CB-8CBD-439B20B66572}"/>
              </a:ext>
            </a:extLst>
          </p:cNvPr>
          <p:cNvSpPr/>
          <p:nvPr/>
        </p:nvSpPr>
        <p:spPr>
          <a:xfrm>
            <a:off x="8802417" y="2179992"/>
            <a:ext cx="866633" cy="2785664"/>
          </a:xfrm>
          <a:prstGeom prst="rightBrace">
            <a:avLst>
              <a:gd name="adj1" fmla="val 21955"/>
              <a:gd name="adj2" fmla="val 54369"/>
            </a:avLst>
          </a:prstGeom>
          <a:ln>
            <a:solidFill>
              <a:srgbClr val="2C2C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701B8F5-EF53-4356-9D6A-0579D60CC40A}"/>
              </a:ext>
            </a:extLst>
          </p:cNvPr>
          <p:cNvSpPr txBox="1"/>
          <p:nvPr/>
        </p:nvSpPr>
        <p:spPr>
          <a:xfrm>
            <a:off x="9768408" y="561979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output</a:t>
            </a:r>
            <a:endParaRPr lang="ru-RU" sz="2400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EC0AC49-F038-498C-A724-A1760D7804D9}"/>
              </a:ext>
            </a:extLst>
          </p:cNvPr>
          <p:cNvCxnSpPr/>
          <p:nvPr/>
        </p:nvCxnSpPr>
        <p:spPr>
          <a:xfrm>
            <a:off x="1464790" y="5272670"/>
            <a:ext cx="671587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29B2BC1-AA5F-49A6-92E3-D7A84F463065}"/>
              </a:ext>
            </a:extLst>
          </p:cNvPr>
          <p:cNvSpPr txBox="1"/>
          <p:nvPr/>
        </p:nvSpPr>
        <p:spPr>
          <a:xfrm>
            <a:off x="3037698" y="2132856"/>
            <a:ext cx="5715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features and</a:t>
            </a:r>
            <a:endParaRPr lang="ru-RU" sz="2400" dirty="0"/>
          </a:p>
          <a:p>
            <a:r>
              <a:rPr lang="en-US" sz="2400" dirty="0"/>
              <a:t>states</a:t>
            </a:r>
            <a:endParaRPr lang="ru-RU" sz="2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D61A9EE-1B42-405B-BE5E-FD8835E90B28}"/>
              </a:ext>
            </a:extLst>
          </p:cNvPr>
          <p:cNvSpPr txBox="1"/>
          <p:nvPr/>
        </p:nvSpPr>
        <p:spPr>
          <a:xfrm>
            <a:off x="3037698" y="3371520"/>
            <a:ext cx="5715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domain for </a:t>
            </a:r>
            <a:r>
              <a:rPr lang="en-US" sz="2400" i="1" dirty="0"/>
              <a:t>k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1708323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Object 8"/>
          <p:cNvGraphicFramePr>
            <a:graphicFrameLocks noChangeAspect="1"/>
          </p:cNvGraphicFramePr>
          <p:nvPr/>
        </p:nvGraphicFramePr>
        <p:xfrm>
          <a:off x="963133" y="4386135"/>
          <a:ext cx="5629953" cy="908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11200" imgH="355320" progId="Equation.3">
                  <p:embed/>
                </p:oleObj>
              </mc:Choice>
              <mc:Fallback>
                <p:oleObj name="Equation" r:id="rId2" imgW="2311200" imgH="355320" progId="Equation.3">
                  <p:embed/>
                  <p:pic>
                    <p:nvPicPr>
                      <p:cNvPr id="2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133" y="4386135"/>
                        <a:ext cx="5629953" cy="9082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8"/>
          <p:cNvGraphicFramePr>
            <a:graphicFrameLocks noChangeAspect="1"/>
          </p:cNvGraphicFramePr>
          <p:nvPr/>
        </p:nvGraphicFramePr>
        <p:xfrm>
          <a:off x="2156366" y="2499921"/>
          <a:ext cx="2870412" cy="1157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20480" imgH="507960" progId="Equation.3">
                  <p:embed/>
                </p:oleObj>
              </mc:Choice>
              <mc:Fallback>
                <p:oleObj name="Equation" r:id="rId4" imgW="1320480" imgH="507960" progId="Equation.3">
                  <p:embed/>
                  <p:pic>
                    <p:nvPicPr>
                      <p:cNvPr id="21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6366" y="2499921"/>
                        <a:ext cx="2870412" cy="11575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Прямая со стрелкой 18"/>
          <p:cNvCxnSpPr/>
          <p:nvPr/>
        </p:nvCxnSpPr>
        <p:spPr>
          <a:xfrm>
            <a:off x="7609878" y="4935064"/>
            <a:ext cx="3714776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19"/>
          <p:cNvCxnSpPr/>
          <p:nvPr/>
        </p:nvCxnSpPr>
        <p:spPr>
          <a:xfrm rot="5400000" flipH="1" flipV="1">
            <a:off x="6462902" y="4010338"/>
            <a:ext cx="2724168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Блок-схема: узел 22"/>
          <p:cNvSpPr/>
          <p:nvPr/>
        </p:nvSpPr>
        <p:spPr>
          <a:xfrm>
            <a:off x="8467134" y="2649048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Блок-схема: узел 28"/>
          <p:cNvSpPr/>
          <p:nvPr/>
        </p:nvSpPr>
        <p:spPr>
          <a:xfrm>
            <a:off x="8967200" y="2649048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Блок-схема: узел 29"/>
          <p:cNvSpPr/>
          <p:nvPr/>
        </p:nvSpPr>
        <p:spPr>
          <a:xfrm>
            <a:off x="8681448" y="3149114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Блок-схема: узел 30"/>
          <p:cNvSpPr/>
          <p:nvPr/>
        </p:nvSpPr>
        <p:spPr>
          <a:xfrm>
            <a:off x="8324258" y="3077676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Блок-схема: узел 31"/>
          <p:cNvSpPr/>
          <p:nvPr/>
        </p:nvSpPr>
        <p:spPr>
          <a:xfrm>
            <a:off x="9110076" y="3006238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Блок-схема: узел 32"/>
          <p:cNvSpPr/>
          <p:nvPr/>
        </p:nvSpPr>
        <p:spPr>
          <a:xfrm>
            <a:off x="10038770" y="3577742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Блок-схема: узел 33"/>
          <p:cNvSpPr/>
          <p:nvPr/>
        </p:nvSpPr>
        <p:spPr>
          <a:xfrm>
            <a:off x="9538704" y="3792056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Блок-схема: узел 34"/>
          <p:cNvSpPr/>
          <p:nvPr/>
        </p:nvSpPr>
        <p:spPr>
          <a:xfrm>
            <a:off x="9753018" y="4220684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Блок-схема: узел 35"/>
          <p:cNvSpPr/>
          <p:nvPr/>
        </p:nvSpPr>
        <p:spPr>
          <a:xfrm>
            <a:off x="10538836" y="3363428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Блок-схема: узел 36"/>
          <p:cNvSpPr/>
          <p:nvPr/>
        </p:nvSpPr>
        <p:spPr>
          <a:xfrm>
            <a:off x="10467398" y="4220684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Блок-схема: узел 37"/>
          <p:cNvSpPr/>
          <p:nvPr/>
        </p:nvSpPr>
        <p:spPr>
          <a:xfrm>
            <a:off x="10967464" y="4006370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Блок-схема: узел 38"/>
          <p:cNvSpPr/>
          <p:nvPr/>
        </p:nvSpPr>
        <p:spPr>
          <a:xfrm>
            <a:off x="9967332" y="3006238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50" name="Object 9"/>
          <p:cNvGraphicFramePr>
            <a:graphicFrameLocks noChangeAspect="1"/>
          </p:cNvGraphicFramePr>
          <p:nvPr/>
        </p:nvGraphicFramePr>
        <p:xfrm>
          <a:off x="8627475" y="2717314"/>
          <a:ext cx="3397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7480" imgH="215640" progId="Equation.3">
                  <p:embed/>
                </p:oleObj>
              </mc:Choice>
              <mc:Fallback>
                <p:oleObj name="Equation" r:id="rId6" imgW="177480" imgH="215640" progId="Equation.3">
                  <p:embed/>
                  <p:pic>
                    <p:nvPicPr>
                      <p:cNvPr id="5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7475" y="2717314"/>
                        <a:ext cx="33972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10"/>
          <p:cNvGraphicFramePr>
            <a:graphicFrameLocks noChangeAspect="1"/>
          </p:cNvGraphicFramePr>
          <p:nvPr/>
        </p:nvGraphicFramePr>
        <p:xfrm>
          <a:off x="10318175" y="3649180"/>
          <a:ext cx="3635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0440" imgH="215640" progId="Equation.3">
                  <p:embed/>
                </p:oleObj>
              </mc:Choice>
              <mc:Fallback>
                <p:oleObj name="Equation" r:id="rId8" imgW="190440" imgH="215640" progId="Equation.3">
                  <p:embed/>
                  <p:pic>
                    <p:nvPicPr>
                      <p:cNvPr id="5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8175" y="3649180"/>
                        <a:ext cx="363537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D3EAF075-43A0-4437-8530-13D3430DF14B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C2C2C"/>
                </a:solidFill>
              </a:rPr>
              <a:t>Approaches for ML</a:t>
            </a:r>
            <a:endParaRPr lang="ru-RU" sz="3600" b="1" dirty="0">
              <a:solidFill>
                <a:srgbClr val="2C2C2C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30812B-8C6E-4EEB-A652-143BAA7A1D19}"/>
              </a:ext>
            </a:extLst>
          </p:cNvPr>
          <p:cNvSpPr txBox="1"/>
          <p:nvPr/>
        </p:nvSpPr>
        <p:spPr>
          <a:xfrm>
            <a:off x="496688" y="1135665"/>
            <a:ext cx="6247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Bias in training data: </a:t>
            </a:r>
            <a:r>
              <a:rPr lang="en-US" sz="3200" dirty="0"/>
              <a:t>example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8011647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61808</TotalTime>
  <Words>603</Words>
  <Application>Microsoft Office PowerPoint</Application>
  <PresentationFormat>Widescreen</PresentationFormat>
  <Paragraphs>224</Paragraphs>
  <Slides>37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Cambria Math</vt:lpstr>
      <vt:lpstr>Consolas</vt:lpstr>
      <vt:lpstr>Courier New</vt:lpstr>
      <vt:lpstr>Тема Office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Dm</dc:creator>
  <cp:lastModifiedBy>Dmitry Ryabokon</cp:lastModifiedBy>
  <cp:revision>948</cp:revision>
  <dcterms:created xsi:type="dcterms:W3CDTF">2012-08-21T06:57:10Z</dcterms:created>
  <dcterms:modified xsi:type="dcterms:W3CDTF">2021-03-04T07:47:59Z</dcterms:modified>
</cp:coreProperties>
</file>