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089" r:id="rId2"/>
    <p:sldId id="277" r:id="rId3"/>
    <p:sldId id="1095" r:id="rId4"/>
    <p:sldId id="430" r:id="rId5"/>
    <p:sldId id="653" r:id="rId6"/>
    <p:sldId id="676" r:id="rId7"/>
    <p:sldId id="433" r:id="rId8"/>
    <p:sldId id="434" r:id="rId9"/>
    <p:sldId id="435" r:id="rId10"/>
    <p:sldId id="436" r:id="rId11"/>
    <p:sldId id="437" r:id="rId12"/>
    <p:sldId id="439" r:id="rId13"/>
    <p:sldId id="440" r:id="rId14"/>
    <p:sldId id="654" r:id="rId15"/>
    <p:sldId id="655" r:id="rId16"/>
    <p:sldId id="656" r:id="rId17"/>
    <p:sldId id="44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5001"/>
    <a:srgbClr val="81FFFF"/>
    <a:srgbClr val="D1FFFF"/>
    <a:srgbClr val="C5FFFF"/>
    <a:srgbClr val="B4EEFA"/>
    <a:srgbClr val="FFB3B3"/>
    <a:srgbClr val="FFE7E7"/>
    <a:srgbClr val="03B3C5"/>
    <a:srgbClr val="FF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>
      <p:cViewPr varScale="1">
        <p:scale>
          <a:sx n="77" d="100"/>
          <a:sy n="77" d="100"/>
        </p:scale>
        <p:origin x="98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54B4-4458-424E-BAFB-8C7356CE163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1223-8D7E-4AC2-8D63-9172D57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6d531e65_2_6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7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19" name="Google Shape;119;g626d531e6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371639" y="6453336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5A9EF7-9930-43F6-B30B-5FFC75C85C2F}"/>
              </a:ext>
            </a:extLst>
          </p:cNvPr>
          <p:cNvSpPr/>
          <p:nvPr userDrawn="1"/>
        </p:nvSpPr>
        <p:spPr>
          <a:xfrm>
            <a:off x="-1" y="836706"/>
            <a:ext cx="12190917" cy="60034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8050C8-7670-4729-9A76-16133C9F07A9}"/>
              </a:ext>
            </a:extLst>
          </p:cNvPr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3D2A14-63C8-4214-8E21-3BDCC4EA640E}"/>
              </a:ext>
            </a:extLst>
          </p:cNvPr>
          <p:cNvCxnSpPr/>
          <p:nvPr userDrawn="1"/>
        </p:nvCxnSpPr>
        <p:spPr>
          <a:xfrm>
            <a:off x="-2468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064552" y="6381328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11006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BFABBF-8AB6-4189-BE0A-C21BFD5787DF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2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8" r:id="rId3"/>
    <p:sldLayoutId id="2147483663" r:id="rId4"/>
    <p:sldLayoutId id="2147483660" r:id="rId5"/>
    <p:sldLayoutId id="2147483661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4.bin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25.bin"/><Relationship Id="rId3" Type="http://schemas.openxmlformats.org/officeDocument/2006/relationships/image" Target="../media/image10.wmf"/><Relationship Id="rId21" Type="http://schemas.openxmlformats.org/officeDocument/2006/relationships/image" Target="../media/image19.wmf"/><Relationship Id="rId34" Type="http://schemas.openxmlformats.org/officeDocument/2006/relationships/image" Target="../media/image25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7.wmf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7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7.bin"/><Relationship Id="rId32" Type="http://schemas.openxmlformats.org/officeDocument/2006/relationships/image" Target="../media/image24.w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8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28" Type="http://schemas.openxmlformats.org/officeDocument/2006/relationships/image" Target="../media/image22.wmf"/><Relationship Id="rId36" Type="http://schemas.openxmlformats.org/officeDocument/2006/relationships/image" Target="../media/image26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8.wmf"/><Relationship Id="rId31" Type="http://schemas.openxmlformats.org/officeDocument/2006/relationships/oleObject" Target="../embeddings/oleObject21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3.wmf"/><Relationship Id="rId35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8.bin"/><Relationship Id="rId39" Type="http://schemas.openxmlformats.org/officeDocument/2006/relationships/image" Target="../media/image29.wmf"/><Relationship Id="rId3" Type="http://schemas.openxmlformats.org/officeDocument/2006/relationships/image" Target="../media/image10.wmf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42.bin"/><Relationship Id="rId42" Type="http://schemas.openxmlformats.org/officeDocument/2006/relationships/oleObject" Target="../embeddings/oleObject46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14.wmf"/><Relationship Id="rId25" Type="http://schemas.openxmlformats.org/officeDocument/2006/relationships/image" Target="../media/image16.wmf"/><Relationship Id="rId33" Type="http://schemas.openxmlformats.org/officeDocument/2006/relationships/image" Target="../media/image18.wmf"/><Relationship Id="rId38" Type="http://schemas.openxmlformats.org/officeDocument/2006/relationships/oleObject" Target="../embeddings/oleObject44.bin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image" Target="../media/image26.wmf"/><Relationship Id="rId41" Type="http://schemas.openxmlformats.org/officeDocument/2006/relationships/image" Target="../media/image20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37.bin"/><Relationship Id="rId32" Type="http://schemas.openxmlformats.org/officeDocument/2006/relationships/oleObject" Target="../embeddings/oleObject41.bin"/><Relationship Id="rId37" Type="http://schemas.openxmlformats.org/officeDocument/2006/relationships/image" Target="../media/image28.wmf"/><Relationship Id="rId40" Type="http://schemas.openxmlformats.org/officeDocument/2006/relationships/oleObject" Target="../embeddings/oleObject45.bin"/><Relationship Id="rId5" Type="http://schemas.openxmlformats.org/officeDocument/2006/relationships/image" Target="../media/image19.wmf"/><Relationship Id="rId15" Type="http://schemas.openxmlformats.org/officeDocument/2006/relationships/image" Target="../media/image13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39.bin"/><Relationship Id="rId36" Type="http://schemas.openxmlformats.org/officeDocument/2006/relationships/oleObject" Target="../embeddings/oleObject43.bin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23.wmf"/><Relationship Id="rId31" Type="http://schemas.openxmlformats.org/officeDocument/2006/relationships/image" Target="../media/image17.wmf"/><Relationship Id="rId44" Type="http://schemas.openxmlformats.org/officeDocument/2006/relationships/image" Target="../media/image30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27.wmf"/><Relationship Id="rId43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12" Type="http://schemas.openxmlformats.org/officeDocument/2006/relationships/image" Target="../media/image283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7.png"/><Relationship Id="rId11" Type="http://schemas.openxmlformats.org/officeDocument/2006/relationships/image" Target="../media/image282.png"/><Relationship Id="rId5" Type="http://schemas.openxmlformats.org/officeDocument/2006/relationships/image" Target="../media/image27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ML_v5_01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0.png"/><Relationship Id="rId3" Type="http://schemas.openxmlformats.org/officeDocument/2006/relationships/image" Target="../media/image2350.png"/><Relationship Id="rId7" Type="http://schemas.openxmlformats.org/officeDocument/2006/relationships/image" Target="../media/image2390.png"/><Relationship Id="rId2" Type="http://schemas.openxmlformats.org/officeDocument/2006/relationships/image" Target="../media/image2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0.png"/><Relationship Id="rId5" Type="http://schemas.openxmlformats.org/officeDocument/2006/relationships/image" Target="../media/image2370.png"/><Relationship Id="rId10" Type="http://schemas.openxmlformats.org/officeDocument/2006/relationships/image" Target="../media/image2420.png"/><Relationship Id="rId4" Type="http://schemas.openxmlformats.org/officeDocument/2006/relationships/image" Target="../media/image2360.png"/><Relationship Id="rId9" Type="http://schemas.openxmlformats.org/officeDocument/2006/relationships/image" Target="../media/image2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0.png"/><Relationship Id="rId2" Type="http://schemas.openxmlformats.org/officeDocument/2006/relationships/image" Target="../media/image24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60.png"/><Relationship Id="rId4" Type="http://schemas.openxmlformats.org/officeDocument/2006/relationships/image" Target="../media/image24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0.png"/><Relationship Id="rId2" Type="http://schemas.openxmlformats.org/officeDocument/2006/relationships/image" Target="../media/image24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775AE6-12FC-4E6C-99F8-18AA394B7D5A}"/>
              </a:ext>
            </a:extLst>
          </p:cNvPr>
          <p:cNvSpPr/>
          <p:nvPr/>
        </p:nvSpPr>
        <p:spPr>
          <a:xfrm>
            <a:off x="6295864" y="0"/>
            <a:ext cx="5896136" cy="68493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27B8C-14B3-49D7-AF22-DD9A07E818B7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Basics of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388E43-9300-45C3-9922-F1EDB227C375}"/>
              </a:ext>
            </a:extLst>
          </p:cNvPr>
          <p:cNvGrpSpPr/>
          <p:nvPr/>
        </p:nvGrpSpPr>
        <p:grpSpPr>
          <a:xfrm>
            <a:off x="7314979" y="1196752"/>
            <a:ext cx="3762844" cy="4104456"/>
            <a:chOff x="4606151" y="2924944"/>
            <a:chExt cx="3762844" cy="410445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A7CF9C-5945-4E6C-AB30-6CB418CAB20A}"/>
                </a:ext>
              </a:extLst>
            </p:cNvPr>
            <p:cNvSpPr/>
            <p:nvPr/>
          </p:nvSpPr>
          <p:spPr>
            <a:xfrm>
              <a:off x="5189624" y="5165576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C02A7C-DC83-40A1-BEF0-BE874CB5981E}"/>
                </a:ext>
              </a:extLst>
            </p:cNvPr>
            <p:cNvSpPr/>
            <p:nvPr/>
          </p:nvSpPr>
          <p:spPr>
            <a:xfrm>
              <a:off x="5009796" y="4365104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10499B-B068-41BA-984E-E9AFA3A07055}"/>
                </a:ext>
              </a:extLst>
            </p:cNvPr>
            <p:cNvSpPr/>
            <p:nvPr/>
          </p:nvSpPr>
          <p:spPr>
            <a:xfrm>
              <a:off x="5866332" y="4689140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A2ABDCD-9CC0-4CD6-920C-67E790849942}"/>
                </a:ext>
              </a:extLst>
            </p:cNvPr>
            <p:cNvSpPr/>
            <p:nvPr/>
          </p:nvSpPr>
          <p:spPr>
            <a:xfrm>
              <a:off x="6222460" y="5609185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04476D-9D21-481A-A55B-D06AF9C42A53}"/>
                </a:ext>
              </a:extLst>
            </p:cNvPr>
            <p:cNvSpPr/>
            <p:nvPr/>
          </p:nvSpPr>
          <p:spPr>
            <a:xfrm>
              <a:off x="6386849" y="3991457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080106-6D3A-4285-972F-EE6054114C2C}"/>
                </a:ext>
              </a:extLst>
            </p:cNvPr>
            <p:cNvSpPr/>
            <p:nvPr/>
          </p:nvSpPr>
          <p:spPr>
            <a:xfrm>
              <a:off x="7255994" y="5617410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E142F7-3D21-4623-B1E2-841899FAF57C}"/>
                </a:ext>
              </a:extLst>
            </p:cNvPr>
            <p:cNvSpPr/>
            <p:nvPr/>
          </p:nvSpPr>
          <p:spPr>
            <a:xfrm>
              <a:off x="6872518" y="4853529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12942A-1B6D-4893-9B80-636DB6DFC30F}"/>
                </a:ext>
              </a:extLst>
            </p:cNvPr>
            <p:cNvSpPr/>
            <p:nvPr/>
          </p:nvSpPr>
          <p:spPr>
            <a:xfrm>
              <a:off x="7584773" y="432936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1EE130D-717B-47E1-987F-2CD6DDD6D8EB}"/>
                </a:ext>
              </a:extLst>
            </p:cNvPr>
            <p:cNvSpPr/>
            <p:nvPr/>
          </p:nvSpPr>
          <p:spPr>
            <a:xfrm>
              <a:off x="8040216" y="5158228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E64DBD-D314-4AA9-BFEE-44CD78E5D51F}"/>
                </a:ext>
              </a:extLst>
            </p:cNvPr>
            <p:cNvSpPr/>
            <p:nvPr/>
          </p:nvSpPr>
          <p:spPr>
            <a:xfrm>
              <a:off x="5623205" y="390394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0C841A0-6143-4EDB-BBD1-C7A30ED9C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6151" y="2924944"/>
              <a:ext cx="3690901" cy="410445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A7A93-B001-4161-AB35-0B0265B2BC7C}"/>
              </a:ext>
            </a:extLst>
          </p:cNvPr>
          <p:cNvSpPr txBox="1"/>
          <p:nvPr/>
        </p:nvSpPr>
        <p:spPr>
          <a:xfrm>
            <a:off x="0" y="3676050"/>
            <a:ext cx="629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Dmitry Ryabokon, </a:t>
            </a:r>
            <a:r>
              <a:rPr lang="en-US" u="sng" dirty="0">
                <a:solidFill>
                  <a:schemeClr val="bg1"/>
                </a:solidFill>
              </a:rPr>
              <a:t>github.com/</a:t>
            </a:r>
            <a:r>
              <a:rPr lang="en-US" u="sng" dirty="0" err="1">
                <a:solidFill>
                  <a:schemeClr val="bg1"/>
                </a:solidFill>
              </a:rPr>
              <a:t>dryabokon</a:t>
            </a:r>
            <a:endParaRPr lang="ru-R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4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31316" y="5603840"/>
            <a:ext cx="900115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31348" y="4484040"/>
            <a:ext cx="900115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31316" y="3269594"/>
            <a:ext cx="900115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31316" y="2043006"/>
            <a:ext cx="900115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31316" y="1412206"/>
            <a:ext cx="90011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 </a:t>
            </a: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1774192" y="1340768"/>
          <a:ext cx="3910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228600" progId="Equation.3">
                  <p:embed/>
                </p:oleObj>
              </mc:Choice>
              <mc:Fallback>
                <p:oleObj name="Equation" r:id="rId2" imgW="1955800" imgH="228600" progId="Equation.3">
                  <p:embed/>
                  <p:pic>
                    <p:nvPicPr>
                      <p:cNvPr id="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92" y="1340768"/>
                        <a:ext cx="3910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774192" y="2026576"/>
          <a:ext cx="3529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300" imgH="228600" progId="Equation.3">
                  <p:embed/>
                </p:oleObj>
              </mc:Choice>
              <mc:Fallback>
                <p:oleObj name="Equation" r:id="rId4" imgW="1765300" imgH="22860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92" y="2026576"/>
                        <a:ext cx="3529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/>
          <p:cNvGraphicFramePr>
            <a:graphicFrameLocks noChangeAspect="1"/>
          </p:cNvGraphicFramePr>
          <p:nvPr/>
        </p:nvGraphicFramePr>
        <p:xfrm>
          <a:off x="1774192" y="2526642"/>
          <a:ext cx="3554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8000" imgH="228600" progId="Equation.3">
                  <p:embed/>
                </p:oleObj>
              </mc:Choice>
              <mc:Fallback>
                <p:oleObj name="Equation" r:id="rId6" imgW="1778000" imgH="228600" progId="Equation.3">
                  <p:embed/>
                  <p:pic>
                    <p:nvPicPr>
                      <p:cNvPr id="2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92" y="2526642"/>
                        <a:ext cx="35544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/>
        </p:nvGraphicFramePr>
        <p:xfrm>
          <a:off x="1723421" y="3169585"/>
          <a:ext cx="4265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600" imgH="228600" progId="Equation.3">
                  <p:embed/>
                </p:oleObj>
              </mc:Choice>
              <mc:Fallback>
                <p:oleObj name="Equation" r:id="rId8" imgW="2133600" imgH="228600" progId="Equation.3">
                  <p:embed/>
                  <p:pic>
                    <p:nvPicPr>
                      <p:cNvPr id="2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421" y="3169585"/>
                        <a:ext cx="4265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/>
          <p:cNvGraphicFramePr>
            <a:graphicFrameLocks noChangeAspect="1"/>
          </p:cNvGraphicFramePr>
          <p:nvPr/>
        </p:nvGraphicFramePr>
        <p:xfrm>
          <a:off x="1723451" y="3741088"/>
          <a:ext cx="3706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54200" imgH="228600" progId="Equation.3">
                  <p:embed/>
                </p:oleObj>
              </mc:Choice>
              <mc:Fallback>
                <p:oleObj name="Equation" r:id="rId10" imgW="1854200" imgH="228600" progId="Equation.3">
                  <p:embed/>
                  <p:pic>
                    <p:nvPicPr>
                      <p:cNvPr id="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451" y="3741088"/>
                        <a:ext cx="3706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0"/>
          <p:cNvGraphicFramePr>
            <a:graphicFrameLocks noChangeAspect="1"/>
          </p:cNvGraphicFramePr>
          <p:nvPr/>
        </p:nvGraphicFramePr>
        <p:xfrm>
          <a:off x="1774192" y="4452296"/>
          <a:ext cx="811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48" imgH="215713" progId="Equation.3">
                  <p:embed/>
                </p:oleObj>
              </mc:Choice>
              <mc:Fallback>
                <p:oleObj name="Equation" r:id="rId12" imgW="406048" imgH="215713" progId="Equation.3">
                  <p:embed/>
                  <p:pic>
                    <p:nvPicPr>
                      <p:cNvPr id="2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92" y="4452296"/>
                        <a:ext cx="811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/>
          <p:cNvGraphicFramePr>
            <a:graphicFrameLocks noChangeAspect="1"/>
          </p:cNvGraphicFramePr>
          <p:nvPr/>
        </p:nvGraphicFramePr>
        <p:xfrm>
          <a:off x="1774192" y="4955534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6224" imgH="228501" progId="Equation.3">
                  <p:embed/>
                </p:oleObj>
              </mc:Choice>
              <mc:Fallback>
                <p:oleObj name="Equation" r:id="rId14" imgW="406224" imgH="228501" progId="Equation.3">
                  <p:embed/>
                  <p:pic>
                    <p:nvPicPr>
                      <p:cNvPr id="2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92" y="4955534"/>
                        <a:ext cx="812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/>
        </p:nvGraphicFramePr>
        <p:xfrm>
          <a:off x="1774208" y="5669914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3000" imgH="228600" progId="Equation.3">
                  <p:embed/>
                </p:oleObj>
              </mc:Choice>
              <mc:Fallback>
                <p:oleObj name="Equation" r:id="rId16" imgW="1143000" imgH="228600" progId="Equation.3">
                  <p:embed/>
                  <p:pic>
                    <p:nvPicPr>
                      <p:cNvPr id="2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208" y="5669914"/>
                        <a:ext cx="228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6"/>
          <p:cNvGraphicFramePr>
            <a:graphicFrameLocks noChangeAspect="1"/>
          </p:cNvGraphicFramePr>
          <p:nvPr/>
        </p:nvGraphicFramePr>
        <p:xfrm>
          <a:off x="1774192" y="6098542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54100" imgH="228600" progId="Equation.3">
                  <p:embed/>
                </p:oleObj>
              </mc:Choice>
              <mc:Fallback>
                <p:oleObj name="Equation" r:id="rId18" imgW="1054100" imgH="228600" progId="Equation.3">
                  <p:embed/>
                  <p:pic>
                    <p:nvPicPr>
                      <p:cNvPr id="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92" y="6098542"/>
                        <a:ext cx="210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8"/>
          <p:cNvGraphicFramePr>
            <a:graphicFrameLocks noChangeAspect="1"/>
          </p:cNvGraphicFramePr>
          <p:nvPr/>
        </p:nvGraphicFramePr>
        <p:xfrm>
          <a:off x="6162097" y="1340768"/>
          <a:ext cx="3541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66900" imgH="228600" progId="Equation.3">
                  <p:embed/>
                </p:oleObj>
              </mc:Choice>
              <mc:Fallback>
                <p:oleObj name="Equation" r:id="rId20" imgW="1866900" imgH="228600" progId="Equation.3">
                  <p:embed/>
                  <p:pic>
                    <p:nvPicPr>
                      <p:cNvPr id="3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097" y="1340768"/>
                        <a:ext cx="35417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/>
          <p:cNvGraphicFramePr>
            <a:graphicFrameLocks noChangeAspect="1"/>
          </p:cNvGraphicFramePr>
          <p:nvPr/>
        </p:nvGraphicFramePr>
        <p:xfrm>
          <a:off x="1475742" y="1412206"/>
          <a:ext cx="369888" cy="514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500" imgH="2082800" progId="Equation.3">
                  <p:embed/>
                </p:oleObj>
              </mc:Choice>
              <mc:Fallback>
                <p:oleObj name="Equation" r:id="rId22" imgW="190500" imgH="2082800" progId="Equation.3">
                  <p:embed/>
                  <p:pic>
                    <p:nvPicPr>
                      <p:cNvPr id="3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42" y="1412206"/>
                        <a:ext cx="369888" cy="5143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1"/>
          <p:cNvGraphicFramePr>
            <a:graphicFrameLocks noChangeAspect="1"/>
          </p:cNvGraphicFramePr>
          <p:nvPr/>
        </p:nvGraphicFramePr>
        <p:xfrm>
          <a:off x="5917596" y="1483644"/>
          <a:ext cx="369888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0500" imgH="2082800" progId="Equation.3">
                  <p:embed/>
                </p:oleObj>
              </mc:Choice>
              <mc:Fallback>
                <p:oleObj name="Equation" r:id="rId24" imgW="190500" imgH="2082800" progId="Equation.3">
                  <p:embed/>
                  <p:pic>
                    <p:nvPicPr>
                      <p:cNvPr id="3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596" y="1483644"/>
                        <a:ext cx="369888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2"/>
          <p:cNvGraphicFramePr>
            <a:graphicFrameLocks noChangeAspect="1"/>
          </p:cNvGraphicFramePr>
          <p:nvPr/>
        </p:nvGraphicFramePr>
        <p:xfrm>
          <a:off x="6203348" y="1983710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18918" imgH="215806" progId="Equation.3">
                  <p:embed/>
                </p:oleObj>
              </mc:Choice>
              <mc:Fallback>
                <p:oleObj name="Equation" r:id="rId25" imgW="418918" imgH="215806" progId="Equation.3">
                  <p:embed/>
                  <p:pic>
                    <p:nvPicPr>
                      <p:cNvPr id="3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348" y="1983710"/>
                        <a:ext cx="838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6203348" y="2483773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13" imgH="228501" progId="Equation.3">
                  <p:embed/>
                </p:oleObj>
              </mc:Choice>
              <mc:Fallback>
                <p:oleObj name="Equation" r:id="rId27" imgW="431613" imgH="228501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348" y="2483773"/>
                        <a:ext cx="86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/>
        </p:nvGraphicFramePr>
        <p:xfrm>
          <a:off x="6203348" y="3241022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143000" imgH="228600" progId="Equation.3">
                  <p:embed/>
                </p:oleObj>
              </mc:Choice>
              <mc:Fallback>
                <p:oleObj name="Equation" r:id="rId29" imgW="1143000" imgH="228600" progId="Equation.3">
                  <p:embed/>
                  <p:pic>
                    <p:nvPicPr>
                      <p:cNvPr id="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348" y="3241022"/>
                        <a:ext cx="228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8"/>
          <p:cNvGraphicFramePr>
            <a:graphicFrameLocks noChangeAspect="1"/>
          </p:cNvGraphicFramePr>
          <p:nvPr/>
        </p:nvGraphicFramePr>
        <p:xfrm>
          <a:off x="6203348" y="3698218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066800" imgH="228600" progId="Equation.3">
                  <p:embed/>
                </p:oleObj>
              </mc:Choice>
              <mc:Fallback>
                <p:oleObj name="Equation" r:id="rId31" imgW="1066800" imgH="228600" progId="Equation.3">
                  <p:embed/>
                  <p:pic>
                    <p:nvPicPr>
                      <p:cNvPr id="37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348" y="3698218"/>
                        <a:ext cx="213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0"/>
          <p:cNvGraphicFramePr>
            <a:graphicFrameLocks noChangeAspect="1"/>
          </p:cNvGraphicFramePr>
          <p:nvPr/>
        </p:nvGraphicFramePr>
        <p:xfrm>
          <a:off x="6203348" y="4412602"/>
          <a:ext cx="3656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828800" imgH="228600" progId="Equation.3">
                  <p:embed/>
                </p:oleObj>
              </mc:Choice>
              <mc:Fallback>
                <p:oleObj name="Equation" r:id="rId33" imgW="1828800" imgH="228600" progId="Equation.3">
                  <p:embed/>
                  <p:pic>
                    <p:nvPicPr>
                      <p:cNvPr id="3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348" y="4412602"/>
                        <a:ext cx="3656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2"/>
          <p:cNvGraphicFramePr>
            <a:graphicFrameLocks noChangeAspect="1"/>
          </p:cNvGraphicFramePr>
          <p:nvPr/>
        </p:nvGraphicFramePr>
        <p:xfrm>
          <a:off x="6203348" y="4984102"/>
          <a:ext cx="3656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828800" imgH="228600" progId="Equation.3">
                  <p:embed/>
                </p:oleObj>
              </mc:Choice>
              <mc:Fallback>
                <p:oleObj name="Equation" r:id="rId35" imgW="1828800" imgH="228600" progId="Equation.3">
                  <p:embed/>
                  <p:pic>
                    <p:nvPicPr>
                      <p:cNvPr id="39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348" y="4984102"/>
                        <a:ext cx="3656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4"/>
          <p:cNvGraphicFramePr>
            <a:graphicFrameLocks noChangeAspect="1"/>
          </p:cNvGraphicFramePr>
          <p:nvPr/>
        </p:nvGraphicFramePr>
        <p:xfrm>
          <a:off x="6274786" y="5627048"/>
          <a:ext cx="4291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146300" imgH="228600" progId="Equation.3">
                  <p:embed/>
                </p:oleObj>
              </mc:Choice>
              <mc:Fallback>
                <p:oleObj name="Equation" r:id="rId37" imgW="2146300" imgH="228600" progId="Equation.3">
                  <p:embed/>
                  <p:pic>
                    <p:nvPicPr>
                      <p:cNvPr id="4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4786" y="5627048"/>
                        <a:ext cx="4291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6"/>
          <p:cNvGraphicFramePr>
            <a:graphicFrameLocks noChangeAspect="1"/>
          </p:cNvGraphicFramePr>
          <p:nvPr/>
        </p:nvGraphicFramePr>
        <p:xfrm>
          <a:off x="6274786" y="6055673"/>
          <a:ext cx="3706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854200" imgH="228600" progId="Equation.3">
                  <p:embed/>
                </p:oleObj>
              </mc:Choice>
              <mc:Fallback>
                <p:oleObj name="Equation" r:id="rId39" imgW="1854200" imgH="228600" progId="Equation.3">
                  <p:embed/>
                  <p:pic>
                    <p:nvPicPr>
                      <p:cNvPr id="41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4786" y="6055673"/>
                        <a:ext cx="37068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5E44C40-64C1-46DE-B572-8E22F420B50D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2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631316" y="1571612"/>
            <a:ext cx="90011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 </a:t>
            </a:r>
          </a:p>
        </p:txBody>
      </p:sp>
      <p:graphicFrame>
        <p:nvGraphicFramePr>
          <p:cNvPr id="43" name="Object 10"/>
          <p:cNvGraphicFramePr>
            <a:graphicFrameLocks noChangeAspect="1"/>
          </p:cNvGraphicFramePr>
          <p:nvPr/>
        </p:nvGraphicFramePr>
        <p:xfrm>
          <a:off x="1774192" y="1500174"/>
          <a:ext cx="3910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228600" progId="Equation.3">
                  <p:embed/>
                </p:oleObj>
              </mc:Choice>
              <mc:Fallback>
                <p:oleObj name="Equation" r:id="rId2" imgW="1955800" imgH="228600" progId="Equation.3">
                  <p:embed/>
                  <p:pic>
                    <p:nvPicPr>
                      <p:cNvPr id="4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92" y="1500174"/>
                        <a:ext cx="3910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8"/>
          <p:cNvGraphicFramePr>
            <a:graphicFrameLocks noChangeAspect="1"/>
          </p:cNvGraphicFramePr>
          <p:nvPr/>
        </p:nvGraphicFramePr>
        <p:xfrm>
          <a:off x="6162097" y="1500174"/>
          <a:ext cx="3541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900" imgH="228600" progId="Equation.3">
                  <p:embed/>
                </p:oleObj>
              </mc:Choice>
              <mc:Fallback>
                <p:oleObj name="Equation" r:id="rId4" imgW="1866900" imgH="228600" progId="Equation.3">
                  <p:embed/>
                  <p:pic>
                    <p:nvPicPr>
                      <p:cNvPr id="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097" y="1500174"/>
                        <a:ext cx="35417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Группа 50"/>
          <p:cNvGrpSpPr/>
          <p:nvPr/>
        </p:nvGrpSpPr>
        <p:grpSpPr>
          <a:xfrm>
            <a:off x="1631316" y="1857364"/>
            <a:ext cx="9001156" cy="1000132"/>
            <a:chOff x="142844" y="2143116"/>
            <a:chExt cx="9001156" cy="1000132"/>
          </a:xfrm>
        </p:grpSpPr>
        <p:sp>
          <p:nvSpPr>
            <p:cNvPr id="46" name="TextBox 45"/>
            <p:cNvSpPr txBox="1"/>
            <p:nvPr/>
          </p:nvSpPr>
          <p:spPr>
            <a:xfrm>
              <a:off x="142844" y="2202412"/>
              <a:ext cx="9001156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ru-RU" b="1" dirty="0"/>
            </a:p>
            <a:p>
              <a:endParaRPr lang="ru-RU" b="1" dirty="0"/>
            </a:p>
            <a:p>
              <a:endParaRPr lang="ru-RU" b="1" dirty="0"/>
            </a:p>
          </p:txBody>
        </p:sp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285720" y="2185982"/>
            <a:ext cx="35290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65300" imgH="228600" progId="Equation.3">
                    <p:embed/>
                  </p:oleObj>
                </mc:Choice>
                <mc:Fallback>
                  <p:oleObj name="Equation" r:id="rId6" imgW="1765300" imgH="228600" progId="Equation.3">
                    <p:embed/>
                    <p:pic>
                      <p:nvPicPr>
                        <p:cNvPr id="4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20" y="2185982"/>
                          <a:ext cx="3529013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4"/>
            <p:cNvGraphicFramePr>
              <a:graphicFrameLocks noChangeAspect="1"/>
            </p:cNvGraphicFramePr>
            <p:nvPr/>
          </p:nvGraphicFramePr>
          <p:xfrm>
            <a:off x="285720" y="2686048"/>
            <a:ext cx="35544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8000" imgH="228600" progId="Equation.3">
                    <p:embed/>
                  </p:oleObj>
                </mc:Choice>
                <mc:Fallback>
                  <p:oleObj name="Equation" r:id="rId8" imgW="1778000" imgH="228600" progId="Equation.3">
                    <p:embed/>
                    <p:pic>
                      <p:nvPicPr>
                        <p:cNvPr id="4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20" y="2686048"/>
                          <a:ext cx="35544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32"/>
            <p:cNvGraphicFramePr>
              <a:graphicFrameLocks noChangeAspect="1"/>
            </p:cNvGraphicFramePr>
            <p:nvPr/>
          </p:nvGraphicFramePr>
          <p:xfrm>
            <a:off x="4714876" y="2143116"/>
            <a:ext cx="838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8918" imgH="215806" progId="Equation.3">
                    <p:embed/>
                  </p:oleObj>
                </mc:Choice>
                <mc:Fallback>
                  <p:oleObj name="Equation" r:id="rId10" imgW="418918" imgH="215806" progId="Equation.3">
                    <p:embed/>
                    <p:pic>
                      <p:nvPicPr>
                        <p:cNvPr id="49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2143116"/>
                          <a:ext cx="8382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34"/>
            <p:cNvGraphicFramePr>
              <a:graphicFrameLocks noChangeAspect="1"/>
            </p:cNvGraphicFramePr>
            <p:nvPr/>
          </p:nvGraphicFramePr>
          <p:xfrm>
            <a:off x="4714876" y="2643179"/>
            <a:ext cx="863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31613" imgH="228501" progId="Equation.3">
                    <p:embed/>
                  </p:oleObj>
                </mc:Choice>
                <mc:Fallback>
                  <p:oleObj name="Equation" r:id="rId12" imgW="431613" imgH="228501" progId="Equation.3">
                    <p:embed/>
                    <p:pic>
                      <p:nvPicPr>
                        <p:cNvPr id="5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2643179"/>
                          <a:ext cx="863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Группа 51"/>
          <p:cNvGrpSpPr/>
          <p:nvPr/>
        </p:nvGrpSpPr>
        <p:grpSpPr>
          <a:xfrm>
            <a:off x="1631316" y="2714620"/>
            <a:ext cx="9001156" cy="1028703"/>
            <a:chOff x="142844" y="3328991"/>
            <a:chExt cx="9001156" cy="1028703"/>
          </a:xfrm>
        </p:grpSpPr>
        <p:sp>
          <p:nvSpPr>
            <p:cNvPr id="52" name="TextBox 51"/>
            <p:cNvSpPr txBox="1"/>
            <p:nvPr/>
          </p:nvSpPr>
          <p:spPr>
            <a:xfrm>
              <a:off x="142844" y="3429000"/>
              <a:ext cx="9001156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ru-RU" b="1" dirty="0"/>
            </a:p>
            <a:p>
              <a:endParaRPr lang="ru-RU" b="1" dirty="0"/>
            </a:p>
            <a:p>
              <a:endParaRPr lang="ru-RU" b="1" dirty="0"/>
            </a:p>
          </p:txBody>
        </p:sp>
        <p:graphicFrame>
          <p:nvGraphicFramePr>
            <p:cNvPr id="53" name="Object 16"/>
            <p:cNvGraphicFramePr>
              <a:graphicFrameLocks noChangeAspect="1"/>
            </p:cNvGraphicFramePr>
            <p:nvPr/>
          </p:nvGraphicFramePr>
          <p:xfrm>
            <a:off x="234949" y="3328991"/>
            <a:ext cx="42656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33600" imgH="228600" progId="Equation.3">
                    <p:embed/>
                  </p:oleObj>
                </mc:Choice>
                <mc:Fallback>
                  <p:oleObj name="Equation" r:id="rId14" imgW="2133600" imgH="228600" progId="Equation.3">
                    <p:embed/>
                    <p:pic>
                      <p:nvPicPr>
                        <p:cNvPr id="5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949" y="3328991"/>
                          <a:ext cx="4265613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8"/>
            <p:cNvGraphicFramePr>
              <a:graphicFrameLocks noChangeAspect="1"/>
            </p:cNvGraphicFramePr>
            <p:nvPr/>
          </p:nvGraphicFramePr>
          <p:xfrm>
            <a:off x="234979" y="3900494"/>
            <a:ext cx="37068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854200" imgH="228600" progId="Equation.3">
                    <p:embed/>
                  </p:oleObj>
                </mc:Choice>
                <mc:Fallback>
                  <p:oleObj name="Equation" r:id="rId16" imgW="1854200" imgH="228600" progId="Equation.3">
                    <p:embed/>
                    <p:pic>
                      <p:nvPicPr>
                        <p:cNvPr id="5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979" y="3900494"/>
                          <a:ext cx="3706813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36"/>
            <p:cNvGraphicFramePr>
              <a:graphicFrameLocks noChangeAspect="1"/>
            </p:cNvGraphicFramePr>
            <p:nvPr/>
          </p:nvGraphicFramePr>
          <p:xfrm>
            <a:off x="4714876" y="3400428"/>
            <a:ext cx="2286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3000" imgH="228600" progId="Equation.3">
                    <p:embed/>
                  </p:oleObj>
                </mc:Choice>
                <mc:Fallback>
                  <p:oleObj name="Equation" r:id="rId18" imgW="1143000" imgH="228600" progId="Equation.3">
                    <p:embed/>
                    <p:pic>
                      <p:nvPicPr>
                        <p:cNvPr id="55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3400428"/>
                          <a:ext cx="2286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38"/>
            <p:cNvGraphicFramePr>
              <a:graphicFrameLocks noChangeAspect="1"/>
            </p:cNvGraphicFramePr>
            <p:nvPr/>
          </p:nvGraphicFramePr>
          <p:xfrm>
            <a:off x="4714876" y="3857624"/>
            <a:ext cx="2133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66800" imgH="228600" progId="Equation.3">
                    <p:embed/>
                  </p:oleObj>
                </mc:Choice>
                <mc:Fallback>
                  <p:oleObj name="Equation" r:id="rId20" imgW="1066800" imgH="228600" progId="Equation.3">
                    <p:embed/>
                    <p:pic>
                      <p:nvPicPr>
                        <p:cNvPr id="5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3857624"/>
                          <a:ext cx="2133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Группа 52"/>
          <p:cNvGrpSpPr/>
          <p:nvPr/>
        </p:nvGrpSpPr>
        <p:grpSpPr>
          <a:xfrm>
            <a:off x="1631348" y="3643314"/>
            <a:ext cx="9001156" cy="1028700"/>
            <a:chOff x="142876" y="4572008"/>
            <a:chExt cx="9001156" cy="1028700"/>
          </a:xfrm>
        </p:grpSpPr>
        <p:sp>
          <p:nvSpPr>
            <p:cNvPr id="58" name="TextBox 57"/>
            <p:cNvSpPr txBox="1"/>
            <p:nvPr/>
          </p:nvSpPr>
          <p:spPr>
            <a:xfrm>
              <a:off x="142876" y="4643446"/>
              <a:ext cx="900115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ru-RU" b="1" dirty="0"/>
            </a:p>
            <a:p>
              <a:endParaRPr lang="ru-RU" b="1" dirty="0"/>
            </a:p>
            <a:p>
              <a:endParaRPr lang="ru-RU" b="1" dirty="0"/>
            </a:p>
          </p:txBody>
        </p:sp>
        <p:graphicFrame>
          <p:nvGraphicFramePr>
            <p:cNvPr id="59" name="Object 20"/>
            <p:cNvGraphicFramePr>
              <a:graphicFrameLocks noChangeAspect="1"/>
            </p:cNvGraphicFramePr>
            <p:nvPr/>
          </p:nvGraphicFramePr>
          <p:xfrm>
            <a:off x="285720" y="4611702"/>
            <a:ext cx="811213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06048" imgH="215713" progId="Equation.3">
                    <p:embed/>
                  </p:oleObj>
                </mc:Choice>
                <mc:Fallback>
                  <p:oleObj name="Equation" r:id="rId22" imgW="406048" imgH="215713" progId="Equation.3">
                    <p:embed/>
                    <p:pic>
                      <p:nvPicPr>
                        <p:cNvPr id="59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20" y="4611702"/>
                          <a:ext cx="811213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2"/>
            <p:cNvGraphicFramePr>
              <a:graphicFrameLocks noChangeAspect="1"/>
            </p:cNvGraphicFramePr>
            <p:nvPr/>
          </p:nvGraphicFramePr>
          <p:xfrm>
            <a:off x="285720" y="5114940"/>
            <a:ext cx="812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06224" imgH="228501" progId="Equation.3">
                    <p:embed/>
                  </p:oleObj>
                </mc:Choice>
                <mc:Fallback>
                  <p:oleObj name="Equation" r:id="rId24" imgW="406224" imgH="228501" progId="Equation.3">
                    <p:embed/>
                    <p:pic>
                      <p:nvPicPr>
                        <p:cNvPr id="6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20" y="5114940"/>
                          <a:ext cx="812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40"/>
            <p:cNvGraphicFramePr>
              <a:graphicFrameLocks noChangeAspect="1"/>
            </p:cNvGraphicFramePr>
            <p:nvPr/>
          </p:nvGraphicFramePr>
          <p:xfrm>
            <a:off x="4714876" y="4572008"/>
            <a:ext cx="36560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828800" imgH="228600" progId="Equation.3">
                    <p:embed/>
                  </p:oleObj>
                </mc:Choice>
                <mc:Fallback>
                  <p:oleObj name="Equation" r:id="rId26" imgW="1828800" imgH="228600" progId="Equation.3">
                    <p:embed/>
                    <p:pic>
                      <p:nvPicPr>
                        <p:cNvPr id="61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4572008"/>
                          <a:ext cx="36560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42"/>
            <p:cNvGraphicFramePr>
              <a:graphicFrameLocks noChangeAspect="1"/>
            </p:cNvGraphicFramePr>
            <p:nvPr/>
          </p:nvGraphicFramePr>
          <p:xfrm>
            <a:off x="4714876" y="5143508"/>
            <a:ext cx="36560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828800" imgH="228600" progId="Equation.3">
                    <p:embed/>
                  </p:oleObj>
                </mc:Choice>
                <mc:Fallback>
                  <p:oleObj name="Equation" r:id="rId28" imgW="1828800" imgH="228600" progId="Equation.3">
                    <p:embed/>
                    <p:pic>
                      <p:nvPicPr>
                        <p:cNvPr id="6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5143508"/>
                          <a:ext cx="36560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Группа 53"/>
          <p:cNvGrpSpPr/>
          <p:nvPr/>
        </p:nvGrpSpPr>
        <p:grpSpPr>
          <a:xfrm>
            <a:off x="1631316" y="4620238"/>
            <a:ext cx="9001156" cy="951902"/>
            <a:chOff x="142844" y="5763246"/>
            <a:chExt cx="9001156" cy="951902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5763246"/>
              <a:ext cx="9001156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ru-RU" b="1" dirty="0"/>
            </a:p>
            <a:p>
              <a:endParaRPr lang="ru-RU" b="1" dirty="0"/>
            </a:p>
            <a:p>
              <a:endParaRPr lang="ru-RU" b="1" dirty="0"/>
            </a:p>
          </p:txBody>
        </p:sp>
        <p:graphicFrame>
          <p:nvGraphicFramePr>
            <p:cNvPr id="65" name="Object 24"/>
            <p:cNvGraphicFramePr>
              <a:graphicFrameLocks noChangeAspect="1"/>
            </p:cNvGraphicFramePr>
            <p:nvPr/>
          </p:nvGraphicFramePr>
          <p:xfrm>
            <a:off x="285736" y="5829320"/>
            <a:ext cx="2286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143000" imgH="228600" progId="Equation.3">
                    <p:embed/>
                  </p:oleObj>
                </mc:Choice>
                <mc:Fallback>
                  <p:oleObj name="Equation" r:id="rId30" imgW="1143000" imgH="228600" progId="Equation.3">
                    <p:embed/>
                    <p:pic>
                      <p:nvPicPr>
                        <p:cNvPr id="6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36" y="5829320"/>
                          <a:ext cx="2286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26"/>
            <p:cNvGraphicFramePr>
              <a:graphicFrameLocks noChangeAspect="1"/>
            </p:cNvGraphicFramePr>
            <p:nvPr/>
          </p:nvGraphicFramePr>
          <p:xfrm>
            <a:off x="285720" y="6257948"/>
            <a:ext cx="2108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054100" imgH="228600" progId="Equation.3">
                    <p:embed/>
                  </p:oleObj>
                </mc:Choice>
                <mc:Fallback>
                  <p:oleObj name="Equation" r:id="rId32" imgW="1054100" imgH="228600" progId="Equation.3">
                    <p:embed/>
                    <p:pic>
                      <p:nvPicPr>
                        <p:cNvPr id="6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20" y="6257948"/>
                          <a:ext cx="2108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44"/>
            <p:cNvGraphicFramePr>
              <a:graphicFrameLocks noChangeAspect="1"/>
            </p:cNvGraphicFramePr>
            <p:nvPr/>
          </p:nvGraphicFramePr>
          <p:xfrm>
            <a:off x="4786314" y="5786454"/>
            <a:ext cx="42910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146300" imgH="228600" progId="Equation.3">
                    <p:embed/>
                  </p:oleObj>
                </mc:Choice>
                <mc:Fallback>
                  <p:oleObj name="Equation" r:id="rId34" imgW="2146300" imgH="228600" progId="Equation.3">
                    <p:embed/>
                    <p:pic>
                      <p:nvPicPr>
                        <p:cNvPr id="67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5786454"/>
                          <a:ext cx="42910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46"/>
            <p:cNvGraphicFramePr>
              <a:graphicFrameLocks noChangeAspect="1"/>
            </p:cNvGraphicFramePr>
            <p:nvPr/>
          </p:nvGraphicFramePr>
          <p:xfrm>
            <a:off x="4786314" y="6215079"/>
            <a:ext cx="37068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854200" imgH="228600" progId="Equation.3">
                    <p:embed/>
                  </p:oleObj>
                </mc:Choice>
                <mc:Fallback>
                  <p:oleObj name="Equation" r:id="rId36" imgW="1854200" imgH="228600" progId="Equation.3">
                    <p:embed/>
                    <p:pic>
                      <p:nvPicPr>
                        <p:cNvPr id="68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6215079"/>
                          <a:ext cx="37068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" name="Object 22"/>
          <p:cNvGraphicFramePr>
            <a:graphicFrameLocks noChangeAspect="1"/>
          </p:cNvGraphicFramePr>
          <p:nvPr/>
        </p:nvGraphicFramePr>
        <p:xfrm>
          <a:off x="3560142" y="5643578"/>
          <a:ext cx="4392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197100" imgH="228600" progId="Equation.3">
                  <p:embed/>
                </p:oleObj>
              </mc:Choice>
              <mc:Fallback>
                <p:oleObj name="Equation" r:id="rId38" imgW="2197100" imgH="228600" progId="Equation.3">
                  <p:embed/>
                  <p:pic>
                    <p:nvPicPr>
                      <p:cNvPr id="6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142" y="5643578"/>
                        <a:ext cx="43926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3"/>
          <p:cNvGraphicFramePr>
            <a:graphicFrameLocks noChangeAspect="1"/>
          </p:cNvGraphicFramePr>
          <p:nvPr/>
        </p:nvGraphicFramePr>
        <p:xfrm>
          <a:off x="1475772" y="1571625"/>
          <a:ext cx="369888" cy="400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90500" imgH="2082800" progId="Equation.3">
                  <p:embed/>
                </p:oleObj>
              </mc:Choice>
              <mc:Fallback>
                <p:oleObj name="Equation" r:id="rId40" imgW="190500" imgH="2082800" progId="Equation.3">
                  <p:embed/>
                  <p:pic>
                    <p:nvPicPr>
                      <p:cNvPr id="7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72" y="1571625"/>
                        <a:ext cx="369888" cy="4000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24"/>
          <p:cNvGraphicFramePr>
            <a:graphicFrameLocks noChangeAspect="1"/>
          </p:cNvGraphicFramePr>
          <p:nvPr/>
        </p:nvGraphicFramePr>
        <p:xfrm>
          <a:off x="5989034" y="1571612"/>
          <a:ext cx="369888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90500" imgH="2082800" progId="Equation.3">
                  <p:embed/>
                </p:oleObj>
              </mc:Choice>
              <mc:Fallback>
                <p:oleObj name="Equation" r:id="rId42" imgW="190500" imgH="2082800" progId="Equation.3">
                  <p:embed/>
                  <p:pic>
                    <p:nvPicPr>
                      <p:cNvPr id="7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034" y="1571612"/>
                        <a:ext cx="369888" cy="400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5"/>
          <p:cNvGraphicFramePr>
            <a:graphicFrameLocks noChangeAspect="1"/>
          </p:cNvGraphicFramePr>
          <p:nvPr/>
        </p:nvGraphicFramePr>
        <p:xfrm>
          <a:off x="3515724" y="6215063"/>
          <a:ext cx="4545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273300" imgH="228600" progId="Equation.3">
                  <p:embed/>
                </p:oleObj>
              </mc:Choice>
              <mc:Fallback>
                <p:oleObj name="Equation" r:id="rId43" imgW="2273300" imgH="228600" progId="Equation.3">
                  <p:embed/>
                  <p:pic>
                    <p:nvPicPr>
                      <p:cNvPr id="7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724" y="6215063"/>
                        <a:ext cx="4545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E7C4CD9-476D-47CA-89B4-9A912E27FCF2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2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30B79B4-F555-495B-BAB3-6E3EBE7F4CF6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1B0E70-09A6-44C7-8EB0-E23442987DC9}"/>
              </a:ext>
            </a:extLst>
          </p:cNvPr>
          <p:cNvSpPr txBox="1"/>
          <p:nvPr/>
        </p:nvSpPr>
        <p:spPr>
          <a:xfrm>
            <a:off x="496688" y="1135665"/>
            <a:ext cx="185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Solution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8A9C7A-0F51-4791-8A68-0F61DD0D8590}"/>
                  </a:ext>
                </a:extLst>
              </p:cNvPr>
              <p:cNvSpPr txBox="1"/>
              <p:nvPr/>
            </p:nvSpPr>
            <p:spPr>
              <a:xfrm>
                <a:off x="191344" y="2311484"/>
                <a:ext cx="5140382" cy="336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𝑟𝑖𝑠𝑘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)∙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</m:nary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𝑛𝑜𝑟𝑚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sz="2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"/>
                                                <m:ctrlPr>
                                                  <a:rPr lang="en-US" sz="2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𝑛𝑜𝑟𝑚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sz="2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𝑟𝑖𝑠𝑘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=1  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≥0  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 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𝑟𝑖𝑠𝑘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≥0  ∀ 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8A9C7A-0F51-4791-8A68-0F61DD0D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2311484"/>
                <a:ext cx="5140382" cy="33605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C622DB-DA48-4F14-A473-C6D54BE7803F}"/>
                  </a:ext>
                </a:extLst>
              </p:cNvPr>
              <p:cNvSpPr txBox="1"/>
              <p:nvPr/>
            </p:nvSpPr>
            <p:spPr>
              <a:xfrm>
                <a:off x="6096000" y="2852936"/>
                <a:ext cx="5981830" cy="2114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+1∙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1∙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𝑓𝑟𝑒𝑒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𝑣𝑎𝑟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|"/>
                                            <m:endChr m:val=""/>
                                            <m:ctrlPr>
                                              <a:rPr lang="en-US" sz="2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𝑟𝑖𝑠𝑘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)≤0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|"/>
                                        <m:endChr m:val=""/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C622DB-DA48-4F14-A473-C6D54BE7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52936"/>
                <a:ext cx="5981830" cy="2114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9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E6CDC1C-8878-4A2F-AE81-7A90E31C9EED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D36C5-3174-4259-B0A2-ECFA5E9CFA4B}"/>
              </a:ext>
            </a:extLst>
          </p:cNvPr>
          <p:cNvSpPr txBox="1"/>
          <p:nvPr/>
        </p:nvSpPr>
        <p:spPr>
          <a:xfrm>
            <a:off x="496688" y="1135665"/>
            <a:ext cx="243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Solution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B3943A-A371-4206-B38B-0F734661F491}"/>
                  </a:ext>
                </a:extLst>
              </p:cNvPr>
              <p:cNvSpPr txBox="1"/>
              <p:nvPr/>
            </p:nvSpPr>
            <p:spPr>
              <a:xfrm>
                <a:off x="479376" y="2160213"/>
                <a:ext cx="55512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B3943A-A371-4206-B38B-0F734661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160213"/>
                <a:ext cx="5551263" cy="369332"/>
              </a:xfrm>
              <a:prstGeom prst="rect">
                <a:avLst/>
              </a:prstGeom>
              <a:blipFill>
                <a:blip r:embed="rId2"/>
                <a:stretch>
                  <a:fillRect l="-330" r="-8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BB7606-F0A1-4F7B-B81E-8F71D48EB386}"/>
                  </a:ext>
                </a:extLst>
              </p:cNvPr>
              <p:cNvSpPr txBox="1"/>
              <p:nvPr/>
            </p:nvSpPr>
            <p:spPr>
              <a:xfrm>
                <a:off x="527369" y="4464431"/>
                <a:ext cx="55235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BB7606-F0A1-4F7B-B81E-8F71D48EB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69" y="4464431"/>
                <a:ext cx="5523563" cy="369332"/>
              </a:xfrm>
              <a:prstGeom prst="rect">
                <a:avLst/>
              </a:prstGeom>
              <a:blipFill>
                <a:blip r:embed="rId3"/>
                <a:stretch>
                  <a:fillRect l="-331" r="-77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CAFEE9-3C5E-45EE-ACEE-118C1E4AB8AD}"/>
                  </a:ext>
                </a:extLst>
              </p:cNvPr>
              <p:cNvSpPr txBox="1"/>
              <p:nvPr/>
            </p:nvSpPr>
            <p:spPr>
              <a:xfrm>
                <a:off x="6265963" y="2145365"/>
                <a:ext cx="6480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CAFEE9-3C5E-45EE-ACEE-118C1E4A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63" y="2145365"/>
                <a:ext cx="6480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6A1640-F025-4FD6-9B9E-0016522E5C2E}"/>
                  </a:ext>
                </a:extLst>
              </p:cNvPr>
              <p:cNvSpPr txBox="1"/>
              <p:nvPr/>
            </p:nvSpPr>
            <p:spPr>
              <a:xfrm>
                <a:off x="6494361" y="4447545"/>
                <a:ext cx="335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6A1640-F025-4FD6-9B9E-0016522E5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61" y="4447545"/>
                <a:ext cx="335027" cy="369332"/>
              </a:xfrm>
              <a:prstGeom prst="rect">
                <a:avLst/>
              </a:prstGeom>
              <a:blipFill>
                <a:blip r:embed="rId5"/>
                <a:stretch>
                  <a:fillRect l="-12727"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A8725A-07BB-4CA4-9165-D538B9B3BD51}"/>
                  </a:ext>
                </a:extLst>
              </p:cNvPr>
              <p:cNvSpPr txBox="1"/>
              <p:nvPr/>
            </p:nvSpPr>
            <p:spPr>
              <a:xfrm>
                <a:off x="7149358" y="1902807"/>
                <a:ext cx="397583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𝑟𝑖𝑠𝑘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A8725A-07BB-4CA4-9165-D538B9B3B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358" y="1902807"/>
                <a:ext cx="3975832" cy="823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A26488-B9B6-4A80-A588-5BF82D7AF4CD}"/>
                  </a:ext>
                </a:extLst>
              </p:cNvPr>
              <p:cNvSpPr txBox="1"/>
              <p:nvPr/>
            </p:nvSpPr>
            <p:spPr>
              <a:xfrm>
                <a:off x="854038" y="2845929"/>
                <a:ext cx="3560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𝑟𝑖𝑠𝑘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A26488-B9B6-4A80-A588-5BF82D7AF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38" y="2845929"/>
                <a:ext cx="3560077" cy="369332"/>
              </a:xfrm>
              <a:prstGeom prst="rect">
                <a:avLst/>
              </a:prstGeom>
              <a:blipFill>
                <a:blip r:embed="rId7"/>
                <a:stretch>
                  <a:fillRect l="-1712" t="-178333" r="-2911" b="-2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38936B-E9C4-4921-87F9-0EE8C8DC3FAC}"/>
                  </a:ext>
                </a:extLst>
              </p:cNvPr>
              <p:cNvSpPr txBox="1"/>
              <p:nvPr/>
            </p:nvSpPr>
            <p:spPr>
              <a:xfrm>
                <a:off x="11304591" y="2160097"/>
                <a:ext cx="6480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38936B-E9C4-4921-87F9-0EE8C8D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591" y="2160097"/>
                <a:ext cx="648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10B0B9-7146-4837-BC56-B17C169E006B}"/>
                  </a:ext>
                </a:extLst>
              </p:cNvPr>
              <p:cNvSpPr txBox="1"/>
              <p:nvPr/>
            </p:nvSpPr>
            <p:spPr>
              <a:xfrm>
                <a:off x="124659" y="2845929"/>
                <a:ext cx="6480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10B0B9-7146-4837-BC56-B17C169E0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9" y="2845929"/>
                <a:ext cx="64807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5C3753-57AB-4839-B77D-0FC2EEFE8F1C}"/>
                  </a:ext>
                </a:extLst>
              </p:cNvPr>
              <p:cNvSpPr txBox="1"/>
              <p:nvPr/>
            </p:nvSpPr>
            <p:spPr>
              <a:xfrm>
                <a:off x="7221235" y="4355121"/>
                <a:ext cx="397583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𝑟𝑖𝑠𝑘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5C3753-57AB-4839-B77D-0FC2EEFE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235" y="4355121"/>
                <a:ext cx="3975832" cy="8238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C55123-13F4-4A04-BA14-67FEA14AEB03}"/>
                  </a:ext>
                </a:extLst>
              </p:cNvPr>
              <p:cNvSpPr txBox="1"/>
              <p:nvPr/>
            </p:nvSpPr>
            <p:spPr>
              <a:xfrm>
                <a:off x="961019" y="5187423"/>
                <a:ext cx="3560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𝑟𝑖𝑠𝑘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C55123-13F4-4A04-BA14-67FEA14AE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19" y="5187423"/>
                <a:ext cx="3560077" cy="369332"/>
              </a:xfrm>
              <a:prstGeom prst="rect">
                <a:avLst/>
              </a:prstGeom>
              <a:blipFill>
                <a:blip r:embed="rId11"/>
                <a:stretch>
                  <a:fillRect l="-1712" t="-175410" r="-2740" b="-254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32402A-E681-4BA1-9A93-0561C4A844E3}"/>
                  </a:ext>
                </a:extLst>
              </p:cNvPr>
              <p:cNvSpPr txBox="1"/>
              <p:nvPr/>
            </p:nvSpPr>
            <p:spPr>
              <a:xfrm>
                <a:off x="231640" y="5187423"/>
                <a:ext cx="6480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32402A-E681-4BA1-9A93-0561C4A84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0" y="5187423"/>
                <a:ext cx="64807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7234889-04C1-4129-9B63-165C389DE899}"/>
                  </a:ext>
                </a:extLst>
              </p:cNvPr>
              <p:cNvSpPr txBox="1"/>
              <p:nvPr/>
            </p:nvSpPr>
            <p:spPr>
              <a:xfrm>
                <a:off x="11352584" y="4400058"/>
                <a:ext cx="6480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7234889-04C1-4129-9B63-165C389DE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584" y="4400058"/>
                <a:ext cx="648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14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6367CF-695B-4EEF-B5F3-19D79B8B01CD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5F7F0-A753-4659-A886-45BF6718B08A}"/>
              </a:ext>
            </a:extLst>
          </p:cNvPr>
          <p:cNvSpPr txBox="1"/>
          <p:nvPr/>
        </p:nvSpPr>
        <p:spPr>
          <a:xfrm>
            <a:off x="496688" y="1135665"/>
            <a:ext cx="912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Solution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8330B-8EB0-439D-A96B-E226706801BA}"/>
                  </a:ext>
                </a:extLst>
              </p:cNvPr>
              <p:cNvSpPr txBox="1"/>
              <p:nvPr/>
            </p:nvSpPr>
            <p:spPr>
              <a:xfrm>
                <a:off x="4295800" y="2872115"/>
                <a:ext cx="2741841" cy="103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𝑛𝑜𝑟𝑚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𝑟𝑖𝑠𝑘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8330B-8EB0-439D-A96B-E2267068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2872115"/>
                <a:ext cx="2741841" cy="103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E068D11-A7B0-466B-97A7-EA2EC9AE8BE5}"/>
              </a:ext>
            </a:extLst>
          </p:cNvPr>
          <p:cNvSpPr txBox="1"/>
          <p:nvPr/>
        </p:nvSpPr>
        <p:spPr>
          <a:xfrm>
            <a:off x="6285257" y="271274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i="1" dirty="0">
                <a:solidFill>
                  <a:srgbClr val="00B050"/>
                </a:solidFill>
              </a:rPr>
              <a:t>norm</a:t>
            </a:r>
            <a:endParaRPr lang="ru-RU" sz="2400" i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8D6F4-1BE2-40B1-8767-E82F0203F1EC}"/>
              </a:ext>
            </a:extLst>
          </p:cNvPr>
          <p:cNvSpPr txBox="1"/>
          <p:nvPr/>
        </p:nvSpPr>
        <p:spPr>
          <a:xfrm>
            <a:off x="6339296" y="3181841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&gt;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90D2F-3626-477D-B8C1-EBEA46AE6011}"/>
              </a:ext>
            </a:extLst>
          </p:cNvPr>
          <p:cNvSpPr txBox="1"/>
          <p:nvPr/>
        </p:nvSpPr>
        <p:spPr>
          <a:xfrm>
            <a:off x="6257937" y="375693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accent6"/>
                </a:solidFill>
              </a:rPr>
              <a:t>risk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C25AA-EC63-4226-889D-FEF9F4F0B646}"/>
              </a:ext>
            </a:extLst>
          </p:cNvPr>
          <p:cNvSpPr txBox="1"/>
          <p:nvPr/>
        </p:nvSpPr>
        <p:spPr>
          <a:xfrm>
            <a:off x="6384032" y="3334241"/>
            <a:ext cx="18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&lt;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387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29CF5-AE19-4ED2-AAA5-72ED2BCD7D10}"/>
              </a:ext>
            </a:extLst>
          </p:cNvPr>
          <p:cNvSpPr txBox="1"/>
          <p:nvPr/>
        </p:nvSpPr>
        <p:spPr>
          <a:xfrm>
            <a:off x="479376" y="1166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E207B-4594-4C9F-82E3-1531BBFF656E}"/>
              </a:ext>
            </a:extLst>
          </p:cNvPr>
          <p:cNvSpPr txBox="1"/>
          <p:nvPr/>
        </p:nvSpPr>
        <p:spPr>
          <a:xfrm>
            <a:off x="496688" y="1135665"/>
            <a:ext cx="912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Some Variations: </a:t>
            </a:r>
            <a:r>
              <a:rPr lang="en-US" altLang="en-US" sz="3200" dirty="0"/>
              <a:t>two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risky </a:t>
            </a:r>
            <a:r>
              <a:rPr lang="en-US" sz="3200" dirty="0"/>
              <a:t>states</a:t>
            </a:r>
            <a:endParaRPr lang="ru-RU" sz="32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DE3853-BC47-4C9E-87D5-EF06F86B306B}"/>
                  </a:ext>
                </a:extLst>
              </p:cNvPr>
              <p:cNvSpPr txBox="1"/>
              <p:nvPr/>
            </p:nvSpPr>
            <p:spPr>
              <a:xfrm>
                <a:off x="1703512" y="3449814"/>
                <a:ext cx="3073983" cy="941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𝑛𝑜𝑟𝑚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𝑟𝑖𝑠𝑘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DE3853-BC47-4C9E-87D5-EF06F86B3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449814"/>
                <a:ext cx="3073983" cy="941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3880ED-C511-437B-A808-DEAC1CFF186F}"/>
                  </a:ext>
                </a:extLst>
              </p:cNvPr>
              <p:cNvSpPr txBox="1"/>
              <p:nvPr/>
            </p:nvSpPr>
            <p:spPr>
              <a:xfrm>
                <a:off x="5423104" y="3413584"/>
                <a:ext cx="3073983" cy="941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𝑛𝑜𝑟𝑚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𝑟𝑖𝑠𝑘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3880ED-C511-437B-A808-DEAC1CFF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104" y="3413584"/>
                <a:ext cx="3073983" cy="941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ED4C4D-DF66-4382-8EA3-849F19838116}"/>
                  </a:ext>
                </a:extLst>
              </p:cNvPr>
              <p:cNvSpPr txBox="1"/>
              <p:nvPr/>
            </p:nvSpPr>
            <p:spPr>
              <a:xfrm>
                <a:off x="4148070" y="2128960"/>
                <a:ext cx="3362587" cy="94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𝑟𝑖𝑠𝑘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𝑛𝑜𝑟𝑚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ED4C4D-DF66-4382-8EA3-849F19838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70" y="2128960"/>
                <a:ext cx="3362587" cy="944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82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2362A-1FC5-4E3B-B91A-2B90370E5A02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505EC-823E-4CA6-B866-C773B4AA9B93}"/>
              </a:ext>
            </a:extLst>
          </p:cNvPr>
          <p:cNvSpPr txBox="1"/>
          <p:nvPr/>
        </p:nvSpPr>
        <p:spPr>
          <a:xfrm>
            <a:off x="496688" y="1135665"/>
            <a:ext cx="912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Some Variations: </a:t>
            </a:r>
            <a:r>
              <a:rPr lang="en-US" altLang="en-US" sz="3200" dirty="0"/>
              <a:t>two </a:t>
            </a:r>
            <a:r>
              <a:rPr lang="en-US" sz="3200" dirty="0">
                <a:solidFill>
                  <a:srgbClr val="00B050"/>
                </a:solidFill>
              </a:rPr>
              <a:t>normal</a:t>
            </a:r>
            <a:r>
              <a:rPr lang="en-US" sz="3200" dirty="0"/>
              <a:t> states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BEBDC2-AA3C-46FA-B8E3-0A88D53F3693}"/>
                  </a:ext>
                </a:extLst>
              </p:cNvPr>
              <p:cNvSpPr txBox="1"/>
              <p:nvPr/>
            </p:nvSpPr>
            <p:spPr>
              <a:xfrm>
                <a:off x="6096000" y="3938787"/>
                <a:ext cx="2954655" cy="941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𝑛𝑜𝑟𝑚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𝑟𝑖𝑠𝑘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BEBDC2-AA3C-46FA-B8E3-0A88D53F3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38787"/>
                <a:ext cx="2954655" cy="941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EB865A-B6BF-427D-A04C-E81B79B6106B}"/>
                  </a:ext>
                </a:extLst>
              </p:cNvPr>
              <p:cNvSpPr txBox="1"/>
              <p:nvPr/>
            </p:nvSpPr>
            <p:spPr>
              <a:xfrm>
                <a:off x="2723407" y="2357465"/>
                <a:ext cx="6385146" cy="94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𝑟𝑖𝑠𝑘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𝑛𝑜𝑟𝑚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𝑟𝑖𝑠𝑘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𝑛𝑜𝑟𝑚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EB865A-B6BF-427D-A04C-E81B79B61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07" y="2357465"/>
                <a:ext cx="6385146" cy="944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72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3393D63-2C5B-43F4-804F-6AA905303EB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7AED7-30FF-4C50-9C74-17B6C83B4692}"/>
              </a:ext>
            </a:extLst>
          </p:cNvPr>
          <p:cNvSpPr txBox="1"/>
          <p:nvPr/>
        </p:nvSpPr>
        <p:spPr>
          <a:xfrm>
            <a:off x="496688" y="1135665"/>
            <a:ext cx="912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Minimax problem</a:t>
            </a:r>
            <a:endParaRPr lang="ru-RU" sz="32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FDACDA-3C29-4F92-ADA2-2AB8F5C5F621}"/>
                  </a:ext>
                </a:extLst>
              </p:cNvPr>
              <p:cNvSpPr txBox="1"/>
              <p:nvPr/>
            </p:nvSpPr>
            <p:spPr>
              <a:xfrm>
                <a:off x="2135560" y="2482731"/>
                <a:ext cx="7254871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..,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FDACDA-3C29-4F92-ADA2-2AB8F5C5F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2482731"/>
                <a:ext cx="7254871" cy="959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31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95BAB3-744A-4553-A5FC-373E2C885B22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Lesson 13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Non Bayesian Approach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E1EEA06D-5B39-4774-8C07-5CCAFD71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348880"/>
            <a:ext cx="4022726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4E6C8144-189D-4DE7-8B17-96EE05A46A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6800" y="295103"/>
            <a:ext cx="311647" cy="2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Non Bayesian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25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327BA-264C-4020-AE00-88427091B45D}"/>
              </a:ext>
            </a:extLst>
          </p:cNvPr>
          <p:cNvSpPr txBox="1"/>
          <p:nvPr/>
        </p:nvSpPr>
        <p:spPr>
          <a:xfrm>
            <a:off x="479376" y="2090172"/>
            <a:ext cx="8208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Limitations of the Bayesian approach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Type I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Type II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Neyman</a:t>
            </a:r>
            <a:r>
              <a:rPr lang="en-US" sz="2400" dirty="0"/>
              <a:t>-Pearson approach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Minimax approach</a:t>
            </a:r>
          </a:p>
        </p:txBody>
      </p:sp>
    </p:spTree>
    <p:extLst>
      <p:ext uri="{BB962C8B-B14F-4D97-AF65-F5344CB8AC3E}">
        <p14:creationId xmlns:p14="http://schemas.microsoft.com/office/powerpoint/2010/main" val="358996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1"/>
          <p:cNvGraphicFramePr>
            <a:graphicFrameLocks noChangeAspect="1"/>
          </p:cNvGraphicFramePr>
          <p:nvPr/>
        </p:nvGraphicFramePr>
        <p:xfrm>
          <a:off x="1628981" y="1916832"/>
          <a:ext cx="1063680" cy="48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177480" progId="Equation.3">
                  <p:embed/>
                </p:oleObj>
              </mc:Choice>
              <mc:Fallback>
                <p:oleObj name="Equation" r:id="rId2" imgW="406080" imgH="177480" progId="Equation.3">
                  <p:embed/>
                  <p:pic>
                    <p:nvPicPr>
                      <p:cNvPr id="2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981" y="1916832"/>
                        <a:ext cx="1063680" cy="487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1757622" y="2554081"/>
          <a:ext cx="935039" cy="441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177480" progId="Equation.3">
                  <p:embed/>
                </p:oleObj>
              </mc:Choice>
              <mc:Fallback>
                <p:oleObj name="Equation" r:id="rId4" imgW="393480" imgH="177480" progId="Equation.3">
                  <p:embed/>
                  <p:pic>
                    <p:nvPicPr>
                      <p:cNvPr id="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22" y="2554081"/>
                        <a:ext cx="935039" cy="441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999656" y="1959223"/>
            <a:ext cx="72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9656" y="2607295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hidden state </a:t>
            </a:r>
            <a:endParaRPr lang="ru-RU" sz="2400" dirty="0"/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1812925" y="4077072"/>
          <a:ext cx="7207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15640" progId="Equation.3">
                  <p:embed/>
                </p:oleObj>
              </mc:Choice>
              <mc:Fallback>
                <p:oleObj name="Equation" r:id="rId6" imgW="317160" imgH="215640" progId="Equation.3">
                  <p:embed/>
                  <p:pic>
                    <p:nvPicPr>
                      <p:cNvPr id="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077072"/>
                        <a:ext cx="720725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999656" y="4054125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priory probability of the state</a:t>
            </a:r>
            <a:endParaRPr lang="ru-RU" sz="2400" dirty="0"/>
          </a:p>
        </p:txBody>
      </p:sp>
      <p:graphicFrame>
        <p:nvGraphicFramePr>
          <p:cNvPr id="30" name="Object 7"/>
          <p:cNvGraphicFramePr>
            <a:graphicFrameLocks noChangeAspect="1"/>
          </p:cNvGraphicFramePr>
          <p:nvPr/>
        </p:nvGraphicFramePr>
        <p:xfrm>
          <a:off x="432829" y="4797152"/>
          <a:ext cx="2259832" cy="44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177480" progId="Equation.3">
                  <p:embed/>
                </p:oleObj>
              </mc:Choice>
              <mc:Fallback>
                <p:oleObj name="Equation" r:id="rId8" imgW="939600" imgH="177480" progId="Equation.3">
                  <p:embed/>
                  <p:pic>
                    <p:nvPicPr>
                      <p:cNvPr id="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29" y="4797152"/>
                        <a:ext cx="2259832" cy="448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99656" y="4823469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penalty function</a:t>
            </a:r>
            <a:endParaRPr lang="ru-RU" sz="2400" dirty="0"/>
          </a:p>
        </p:txBody>
      </p:sp>
      <p:graphicFrame>
        <p:nvGraphicFramePr>
          <p:cNvPr id="33" name="Object 5"/>
          <p:cNvGraphicFramePr>
            <a:graphicFrameLocks noChangeAspect="1"/>
          </p:cNvGraphicFramePr>
          <p:nvPr/>
        </p:nvGraphicFramePr>
        <p:xfrm>
          <a:off x="1751013" y="3185790"/>
          <a:ext cx="950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253800" progId="Equation.3">
                  <p:embed/>
                </p:oleObj>
              </mc:Choice>
              <mc:Fallback>
                <p:oleObj name="Equation" r:id="rId10" imgW="419040" imgH="253800" progId="Equation.3">
                  <p:embed/>
                  <p:pic>
                    <p:nvPicPr>
                      <p:cNvPr id="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185790"/>
                        <a:ext cx="95091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999656" y="3255367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conditional probability to expose </a:t>
            </a:r>
            <a:r>
              <a:rPr lang="en-US" sz="2400" i="1" dirty="0"/>
              <a:t>x by </a:t>
            </a:r>
            <a:r>
              <a:rPr lang="en-US" sz="2400" dirty="0"/>
              <a:t>state </a:t>
            </a:r>
            <a:r>
              <a:rPr lang="en-US" sz="2400" i="1" dirty="0"/>
              <a:t>k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19FCE-7B86-4C56-A3F3-C48A874E5EF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1081F-8083-4859-9D61-2D577F0D480C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Limitations of the Bayesian approach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9497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067062-5D8E-4AE7-87B3-4DD0D5773F56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6BE843-6164-4357-91A4-0F5E528777BC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Limitations of the Bayesian approach</a:t>
            </a:r>
            <a:endParaRPr lang="ru-RU" sz="3200" b="1" dirty="0"/>
          </a:p>
        </p:txBody>
      </p:sp>
      <p:graphicFrame>
        <p:nvGraphicFramePr>
          <p:cNvPr id="19" name="Object 1">
            <a:extLst>
              <a:ext uri="{FF2B5EF4-FFF2-40B4-BE49-F238E27FC236}">
                <a16:creationId xmlns:a16="http://schemas.microsoft.com/office/drawing/2014/main" id="{D7DBFF15-D456-4972-BD9F-CE2E87E56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981" y="1916832"/>
          <a:ext cx="1063680" cy="48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177480" progId="Equation.3">
                  <p:embed/>
                </p:oleObj>
              </mc:Choice>
              <mc:Fallback>
                <p:oleObj name="Equation" r:id="rId2" imgW="406080" imgH="177480" progId="Equation.3">
                  <p:embed/>
                  <p:pic>
                    <p:nvPicPr>
                      <p:cNvPr id="19" name="Object 1">
                        <a:extLst>
                          <a:ext uri="{FF2B5EF4-FFF2-40B4-BE49-F238E27FC236}">
                            <a16:creationId xmlns:a16="http://schemas.microsoft.com/office/drawing/2014/main" id="{D7DBFF15-D456-4972-BD9F-CE2E87E566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981" y="1916832"/>
                        <a:ext cx="1063680" cy="487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22EA431E-9274-4A12-8204-B5A5C8178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622" y="2554081"/>
          <a:ext cx="935039" cy="441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177480" progId="Equation.3">
                  <p:embed/>
                </p:oleObj>
              </mc:Choice>
              <mc:Fallback>
                <p:oleObj name="Equation" r:id="rId4" imgW="393480" imgH="177480" progId="Equation.3">
                  <p:embed/>
                  <p:pic>
                    <p:nvPicPr>
                      <p:cNvPr id="20" name="Object 3">
                        <a:extLst>
                          <a:ext uri="{FF2B5EF4-FFF2-40B4-BE49-F238E27FC236}">
                            <a16:creationId xmlns:a16="http://schemas.microsoft.com/office/drawing/2014/main" id="{22EA431E-9274-4A12-8204-B5A5C8178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22" y="2554081"/>
                        <a:ext cx="935039" cy="441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77134E9-356F-4DA0-900D-11B96409DA63}"/>
              </a:ext>
            </a:extLst>
          </p:cNvPr>
          <p:cNvSpPr txBox="1"/>
          <p:nvPr/>
        </p:nvSpPr>
        <p:spPr>
          <a:xfrm>
            <a:off x="2999656" y="1959223"/>
            <a:ext cx="72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825096-E2F4-4953-9045-7BACA05CD93F}"/>
              </a:ext>
            </a:extLst>
          </p:cNvPr>
          <p:cNvSpPr txBox="1"/>
          <p:nvPr/>
        </p:nvSpPr>
        <p:spPr>
          <a:xfrm>
            <a:off x="2999656" y="2607295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hidden state </a:t>
            </a:r>
            <a:endParaRPr lang="ru-RU" sz="2400" dirty="0"/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4126A23-20DC-4F31-BA94-B3895DDFB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5" y="4077072"/>
          <a:ext cx="7207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15640" progId="Equation.3">
                  <p:embed/>
                </p:oleObj>
              </mc:Choice>
              <mc:Fallback>
                <p:oleObj name="Equation" r:id="rId6" imgW="317160" imgH="215640" progId="Equation.3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B4126A23-20DC-4F31-BA94-B3895DDFB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077072"/>
                        <a:ext cx="720725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48E8193-15BD-41B6-B9EF-3B34B8C8E453}"/>
              </a:ext>
            </a:extLst>
          </p:cNvPr>
          <p:cNvSpPr txBox="1"/>
          <p:nvPr/>
        </p:nvSpPr>
        <p:spPr>
          <a:xfrm>
            <a:off x="2999656" y="4054125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priory probability of the state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8" name="Object 7">
            <a:extLst>
              <a:ext uri="{FF2B5EF4-FFF2-40B4-BE49-F238E27FC236}">
                <a16:creationId xmlns:a16="http://schemas.microsoft.com/office/drawing/2014/main" id="{0BB385C9-B14D-4860-9A92-87C6F62C4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829" y="4797152"/>
          <a:ext cx="2259832" cy="44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177480" progId="Equation.3">
                  <p:embed/>
                </p:oleObj>
              </mc:Choice>
              <mc:Fallback>
                <p:oleObj name="Equation" r:id="rId8" imgW="939600" imgH="177480" progId="Equation.3">
                  <p:embed/>
                  <p:pic>
                    <p:nvPicPr>
                      <p:cNvPr id="38" name="Object 7">
                        <a:extLst>
                          <a:ext uri="{FF2B5EF4-FFF2-40B4-BE49-F238E27FC236}">
                            <a16:creationId xmlns:a16="http://schemas.microsoft.com/office/drawing/2014/main" id="{0BB385C9-B14D-4860-9A92-87C6F62C4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29" y="4797152"/>
                        <a:ext cx="2259832" cy="448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63B9D552-D14E-4EEF-9D58-928D03E7F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3185790"/>
          <a:ext cx="950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253800" progId="Equation.3">
                  <p:embed/>
                </p:oleObj>
              </mc:Choice>
              <mc:Fallback>
                <p:oleObj name="Equation" r:id="rId10" imgW="419040" imgH="253800" progId="Equation.3">
                  <p:embed/>
                  <p:pic>
                    <p:nvPicPr>
                      <p:cNvPr id="40" name="Object 5">
                        <a:extLst>
                          <a:ext uri="{FF2B5EF4-FFF2-40B4-BE49-F238E27FC236}">
                            <a16:creationId xmlns:a16="http://schemas.microsoft.com/office/drawing/2014/main" id="{63B9D552-D14E-4EEF-9D58-928D03E7F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185790"/>
                        <a:ext cx="95091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4F5DD35-C47E-4EE8-8C69-806727F8EE3C}"/>
              </a:ext>
            </a:extLst>
          </p:cNvPr>
          <p:cNvSpPr txBox="1"/>
          <p:nvPr/>
        </p:nvSpPr>
        <p:spPr>
          <a:xfrm>
            <a:off x="2999656" y="3255367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conditional probability to expose </a:t>
            </a:r>
            <a:r>
              <a:rPr lang="en-US" sz="2400" i="1" dirty="0"/>
              <a:t>x by </a:t>
            </a:r>
            <a:r>
              <a:rPr lang="en-US" sz="2400" dirty="0"/>
              <a:t>state </a:t>
            </a:r>
            <a:r>
              <a:rPr lang="en-US" sz="2400" i="1" dirty="0"/>
              <a:t>k</a:t>
            </a:r>
            <a:endParaRPr lang="ru-RU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DAEC4B-476C-45CE-92BF-CA258FDCE7A5}"/>
              </a:ext>
            </a:extLst>
          </p:cNvPr>
          <p:cNvSpPr/>
          <p:nvPr/>
        </p:nvSpPr>
        <p:spPr>
          <a:xfrm>
            <a:off x="1542517" y="4054125"/>
            <a:ext cx="1224136" cy="56406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7F699D-AC27-4761-B4F8-559EAC9E810D}"/>
              </a:ext>
            </a:extLst>
          </p:cNvPr>
          <p:cNvSpPr/>
          <p:nvPr/>
        </p:nvSpPr>
        <p:spPr>
          <a:xfrm>
            <a:off x="404845" y="4774130"/>
            <a:ext cx="2361808" cy="56406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CD9AFF-6E69-412C-A5BA-0996C0514277}"/>
              </a:ext>
            </a:extLst>
          </p:cNvPr>
          <p:cNvSpPr txBox="1"/>
          <p:nvPr/>
        </p:nvSpPr>
        <p:spPr>
          <a:xfrm>
            <a:off x="2999656" y="4823469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penalty function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35360" y="5013176"/>
            <a:ext cx="549289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9140E4-97BF-413E-8323-B36D6AEE10DE}"/>
              </a:ext>
            </a:extLst>
          </p:cNvPr>
          <p:cNvCxnSpPr/>
          <p:nvPr/>
        </p:nvCxnSpPr>
        <p:spPr>
          <a:xfrm>
            <a:off x="1415480" y="4293096"/>
            <a:ext cx="549289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6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2304" y="2793923"/>
            <a:ext cx="2771054" cy="213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B50145-45C4-446B-A255-4237DDBFF710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EF3369-FDEB-4AA6-94C1-E6F38F4343BF}"/>
              </a:ext>
            </a:extLst>
          </p:cNvPr>
          <p:cNvSpPr txBox="1"/>
          <p:nvPr/>
        </p:nvSpPr>
        <p:spPr>
          <a:xfrm>
            <a:off x="496688" y="1135665"/>
            <a:ext cx="912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Limitations of the Bayesian approach: </a:t>
            </a:r>
            <a:r>
              <a:rPr lang="en-US" altLang="en-US" sz="3200" dirty="0"/>
              <a:t>example</a:t>
            </a:r>
            <a:endParaRPr lang="ru-RU" sz="3200" dirty="0"/>
          </a:p>
        </p:txBody>
      </p:sp>
      <p:graphicFrame>
        <p:nvGraphicFramePr>
          <p:cNvPr id="26" name="Object 1">
            <a:extLst>
              <a:ext uri="{FF2B5EF4-FFF2-40B4-BE49-F238E27FC236}">
                <a16:creationId xmlns:a16="http://schemas.microsoft.com/office/drawing/2014/main" id="{C34004D1-C620-4219-8A81-47A0E4AA9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981" y="1916832"/>
          <a:ext cx="1063680" cy="48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177480" progId="Equation.3">
                  <p:embed/>
                </p:oleObj>
              </mc:Choice>
              <mc:Fallback>
                <p:oleObj name="Equation" r:id="rId3" imgW="406080" imgH="177480" progId="Equation.3">
                  <p:embed/>
                  <p:pic>
                    <p:nvPicPr>
                      <p:cNvPr id="26" name="Object 1">
                        <a:extLst>
                          <a:ext uri="{FF2B5EF4-FFF2-40B4-BE49-F238E27FC236}">
                            <a16:creationId xmlns:a16="http://schemas.microsoft.com/office/drawing/2014/main" id="{C34004D1-C620-4219-8A81-47A0E4AA9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981" y="1916832"/>
                        <a:ext cx="1063680" cy="487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1E51C659-55FC-45A8-A73F-93777B0F9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622" y="2554081"/>
          <a:ext cx="935039" cy="441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480" imgH="177480" progId="Equation.3">
                  <p:embed/>
                </p:oleObj>
              </mc:Choice>
              <mc:Fallback>
                <p:oleObj name="Equation" r:id="rId5" imgW="393480" imgH="177480" progId="Equation.3">
                  <p:embed/>
                  <p:pic>
                    <p:nvPicPr>
                      <p:cNvPr id="27" name="Object 3">
                        <a:extLst>
                          <a:ext uri="{FF2B5EF4-FFF2-40B4-BE49-F238E27FC236}">
                            <a16:creationId xmlns:a16="http://schemas.microsoft.com/office/drawing/2014/main" id="{1E51C659-55FC-45A8-A73F-93777B0F9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22" y="2554081"/>
                        <a:ext cx="935039" cy="441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B12B957-6BF4-46EB-86CC-5BFBA90C2A7B}"/>
              </a:ext>
            </a:extLst>
          </p:cNvPr>
          <p:cNvSpPr txBox="1"/>
          <p:nvPr/>
        </p:nvSpPr>
        <p:spPr>
          <a:xfrm>
            <a:off x="2999656" y="1959223"/>
            <a:ext cx="72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heartbeat</a:t>
            </a:r>
            <a:endParaRPr lang="ru-RU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4B9324-BD97-439C-8355-22E40DE91225}"/>
              </a:ext>
            </a:extLst>
          </p:cNvPr>
          <p:cNvSpPr txBox="1"/>
          <p:nvPr/>
        </p:nvSpPr>
        <p:spPr>
          <a:xfrm>
            <a:off x="2999656" y="2607295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state: normal, sick</a:t>
            </a:r>
            <a:endParaRPr lang="ru-RU" sz="2400" dirty="0"/>
          </a:p>
        </p:txBody>
      </p:sp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D2F38731-3A2C-4E5C-8142-8C96FC8A7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3185790"/>
          <a:ext cx="950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253800" progId="Equation.3">
                  <p:embed/>
                </p:oleObj>
              </mc:Choice>
              <mc:Fallback>
                <p:oleObj name="Equation" r:id="rId7" imgW="419040" imgH="253800" progId="Equation.3">
                  <p:embed/>
                  <p:pic>
                    <p:nvPicPr>
                      <p:cNvPr id="30" name="Object 5">
                        <a:extLst>
                          <a:ext uri="{FF2B5EF4-FFF2-40B4-BE49-F238E27FC236}">
                            <a16:creationId xmlns:a16="http://schemas.microsoft.com/office/drawing/2014/main" id="{D2F38731-3A2C-4E5C-8142-8C96FC8A7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185790"/>
                        <a:ext cx="95091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B36B3F2-3D9C-42A7-B029-A17CB7664241}"/>
              </a:ext>
            </a:extLst>
          </p:cNvPr>
          <p:cNvSpPr txBox="1"/>
          <p:nvPr/>
        </p:nvSpPr>
        <p:spPr>
          <a:xfrm>
            <a:off x="2999656" y="3255367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distribution of the heartbeat for </a:t>
            </a:r>
          </a:p>
          <a:p>
            <a:r>
              <a:rPr lang="en-US" sz="2400" dirty="0"/>
              <a:t>normal and sick</a:t>
            </a:r>
            <a:endParaRPr lang="ru-RU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BCECCD-BEA8-44B0-AA56-AB35CB9D7AE8}"/>
              </a:ext>
            </a:extLst>
          </p:cNvPr>
          <p:cNvSpPr/>
          <p:nvPr/>
        </p:nvSpPr>
        <p:spPr>
          <a:xfrm>
            <a:off x="1631504" y="4038416"/>
            <a:ext cx="1224136" cy="56406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5">
            <a:extLst>
              <a:ext uri="{FF2B5EF4-FFF2-40B4-BE49-F238E27FC236}">
                <a16:creationId xmlns:a16="http://schemas.microsoft.com/office/drawing/2014/main" id="{607B7066-5465-4723-936F-94AC045BF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5" y="4077072"/>
          <a:ext cx="7207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7160" imgH="215640" progId="Equation.3">
                  <p:embed/>
                </p:oleObj>
              </mc:Choice>
              <mc:Fallback>
                <p:oleObj name="Equation" r:id="rId9" imgW="317160" imgH="215640" progId="Equation.3">
                  <p:embed/>
                  <p:pic>
                    <p:nvPicPr>
                      <p:cNvPr id="43" name="Object 5">
                        <a:extLst>
                          <a:ext uri="{FF2B5EF4-FFF2-40B4-BE49-F238E27FC236}">
                            <a16:creationId xmlns:a16="http://schemas.microsoft.com/office/drawing/2014/main" id="{607B7066-5465-4723-936F-94AC045BF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077072"/>
                        <a:ext cx="720725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82123CD-B895-45C0-A7D0-F71278C0E295}"/>
              </a:ext>
            </a:extLst>
          </p:cNvPr>
          <p:cNvSpPr txBox="1"/>
          <p:nvPr/>
        </p:nvSpPr>
        <p:spPr>
          <a:xfrm>
            <a:off x="2999656" y="41914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???</a:t>
            </a: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2848F8-83AB-4E7B-917F-8B45B3676B41}"/>
              </a:ext>
            </a:extLst>
          </p:cNvPr>
          <p:cNvSpPr txBox="1"/>
          <p:nvPr/>
        </p:nvSpPr>
        <p:spPr>
          <a:xfrm>
            <a:off x="767408" y="4943625"/>
            <a:ext cx="247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W(normal, sick)</a:t>
            </a:r>
          </a:p>
          <a:p>
            <a:r>
              <a:rPr lang="en-US" sz="2400" dirty="0"/>
              <a:t>W(sick, normal)</a:t>
            </a:r>
            <a:endParaRPr lang="ru-RU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696319-84EA-4929-BB37-4568A32EE302}"/>
              </a:ext>
            </a:extLst>
          </p:cNvPr>
          <p:cNvSpPr txBox="1"/>
          <p:nvPr/>
        </p:nvSpPr>
        <p:spPr>
          <a:xfrm>
            <a:off x="2999656" y="51033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???</a:t>
            </a:r>
            <a:endParaRPr lang="en-US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4DE380-7FD7-42B4-862E-497B41E83CD4}"/>
              </a:ext>
            </a:extLst>
          </p:cNvPr>
          <p:cNvSpPr/>
          <p:nvPr/>
        </p:nvSpPr>
        <p:spPr>
          <a:xfrm>
            <a:off x="780016" y="4943625"/>
            <a:ext cx="2075623" cy="77871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687311" y="2547280"/>
            <a:ext cx="8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  <a:endParaRPr lang="ru-RU" sz="2400" dirty="0"/>
          </a:p>
        </p:txBody>
      </p:sp>
      <p:sp>
        <p:nvSpPr>
          <p:cNvPr id="52" name="Right Brace 51"/>
          <p:cNvSpPr/>
          <p:nvPr/>
        </p:nvSpPr>
        <p:spPr>
          <a:xfrm>
            <a:off x="7617085" y="1703968"/>
            <a:ext cx="866633" cy="1958415"/>
          </a:xfrm>
          <a:prstGeom prst="rightBrace">
            <a:avLst>
              <a:gd name="adj1" fmla="val 21955"/>
              <a:gd name="adj2" fmla="val 54369"/>
            </a:avLst>
          </a:prstGeom>
          <a:ln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ight Brace 52"/>
          <p:cNvSpPr/>
          <p:nvPr/>
        </p:nvSpPr>
        <p:spPr>
          <a:xfrm>
            <a:off x="9496935" y="3691972"/>
            <a:ext cx="866633" cy="2905380"/>
          </a:xfrm>
          <a:prstGeom prst="rightBrace">
            <a:avLst>
              <a:gd name="adj1" fmla="val 21955"/>
              <a:gd name="adj2" fmla="val 54369"/>
            </a:avLst>
          </a:prstGeom>
          <a:ln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566136" y="499060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ru-RU" sz="2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79376" y="3645910"/>
            <a:ext cx="67158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7944FA-EA83-4EA6-BA59-0584F60A5C7A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400A7D-4F61-4F34-902C-31AA397A6B64}"/>
              </a:ext>
            </a:extLst>
          </p:cNvPr>
          <p:cNvSpPr txBox="1"/>
          <p:nvPr/>
        </p:nvSpPr>
        <p:spPr>
          <a:xfrm>
            <a:off x="496688" y="1135665"/>
            <a:ext cx="912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The problem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E34645-938E-4F2C-A278-CBFE70DA3CC6}"/>
                  </a:ext>
                </a:extLst>
              </p:cNvPr>
              <p:cNvSpPr txBox="1"/>
              <p:nvPr/>
            </p:nvSpPr>
            <p:spPr>
              <a:xfrm>
                <a:off x="547083" y="185461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E34645-938E-4F2C-A278-CBFE70DA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3" y="1854611"/>
                <a:ext cx="93610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19104C-7F42-4E59-8CB0-70682A27FB36}"/>
                  </a:ext>
                </a:extLst>
              </p:cNvPr>
              <p:cNvSpPr txBox="1"/>
              <p:nvPr/>
            </p:nvSpPr>
            <p:spPr>
              <a:xfrm>
                <a:off x="1800579" y="1854611"/>
                <a:ext cx="45891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𝑛𝑜𝑟𝑛𝑎𝑙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𝑟𝑖𝑠𝑘𝑦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19104C-7F42-4E59-8CB0-70682A27F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79" y="1854611"/>
                <a:ext cx="4589190" cy="369332"/>
              </a:xfrm>
              <a:prstGeom prst="rect">
                <a:avLst/>
              </a:prstGeom>
              <a:blipFill>
                <a:blip r:embed="rId3"/>
                <a:stretch>
                  <a:fillRect l="-239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6779B3-5AE5-4922-AEAD-B897979B6767}"/>
                  </a:ext>
                </a:extLst>
              </p:cNvPr>
              <p:cNvSpPr txBox="1"/>
              <p:nvPr/>
            </p:nvSpPr>
            <p:spPr>
              <a:xfrm>
                <a:off x="582187" y="2411346"/>
                <a:ext cx="24737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6779B3-5AE5-4922-AEAD-B897979B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7" y="2411346"/>
                <a:ext cx="2473735" cy="369332"/>
              </a:xfrm>
              <a:prstGeom prst="rect">
                <a:avLst/>
              </a:prstGeom>
              <a:blipFill>
                <a:blip r:embed="rId4"/>
                <a:stretch>
                  <a:fillRect l="-4444" t="-178333" b="-2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F48FED-49B5-493B-BA0F-CA183838F72E}"/>
                  </a:ext>
                </a:extLst>
              </p:cNvPr>
              <p:cNvSpPr txBox="1"/>
              <p:nvPr/>
            </p:nvSpPr>
            <p:spPr>
              <a:xfrm>
                <a:off x="582187" y="2999858"/>
                <a:ext cx="24737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F48FED-49B5-493B-BA0F-CA183838F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7" y="2999858"/>
                <a:ext cx="2473735" cy="369332"/>
              </a:xfrm>
              <a:prstGeom prst="rect">
                <a:avLst/>
              </a:prstGeom>
              <a:blipFill>
                <a:blip r:embed="rId5"/>
                <a:stretch>
                  <a:fillRect l="-4444" t="-173770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ECC7B4-21CA-4409-8B13-2D03E4E5DE1A}"/>
                  </a:ext>
                </a:extLst>
              </p:cNvPr>
              <p:cNvSpPr txBox="1"/>
              <p:nvPr/>
            </p:nvSpPr>
            <p:spPr>
              <a:xfrm>
                <a:off x="2888620" y="2392454"/>
                <a:ext cx="24737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ECC7B4-21CA-4409-8B13-2D03E4E5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20" y="2392454"/>
                <a:ext cx="2473735" cy="369332"/>
              </a:xfrm>
              <a:prstGeom prst="rect">
                <a:avLst/>
              </a:prstGeom>
              <a:blipFill>
                <a:blip r:embed="rId6"/>
                <a:stretch>
                  <a:fillRect l="-443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F4F58-F6C5-4971-9ED4-AC53EE1921C9}"/>
                  </a:ext>
                </a:extLst>
              </p:cNvPr>
              <p:cNvSpPr txBox="1"/>
              <p:nvPr/>
            </p:nvSpPr>
            <p:spPr>
              <a:xfrm>
                <a:off x="2895387" y="2988388"/>
                <a:ext cx="24737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F4F58-F6C5-4971-9ED4-AC53EE192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387" y="2988388"/>
                <a:ext cx="2473735" cy="369332"/>
              </a:xfrm>
              <a:prstGeom prst="rect">
                <a:avLst/>
              </a:prstGeom>
              <a:blipFill>
                <a:blip r:embed="rId7"/>
                <a:stretch>
                  <a:fillRect l="-443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4AEA26-E5C7-4E1C-AF2E-A121B4724E59}"/>
                  </a:ext>
                </a:extLst>
              </p:cNvPr>
              <p:cNvSpPr txBox="1"/>
              <p:nvPr/>
            </p:nvSpPr>
            <p:spPr>
              <a:xfrm>
                <a:off x="-96688" y="3922631"/>
                <a:ext cx="9447723" cy="944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𝑎𝑙𝑎𝑟𝑚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𝑟𝑖𝑠𝑘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𝑛𝑜𝑟𝑚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4AEA26-E5C7-4E1C-AF2E-A121B4724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688" y="3922631"/>
                <a:ext cx="9447723" cy="9442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9F7D95-9D9B-499E-8208-8A0EE65CCF59}"/>
                  </a:ext>
                </a:extLst>
              </p:cNvPr>
              <p:cNvSpPr txBox="1"/>
              <p:nvPr/>
            </p:nvSpPr>
            <p:spPr>
              <a:xfrm>
                <a:off x="-312712" y="4958322"/>
                <a:ext cx="9447723" cy="944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𝑚𝑖𝑠𝑠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𝑟𝑖𝑠𝑘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𝑛𝑜𝑟𝑚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𝑟𝑖𝑠𝑘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9F7D95-9D9B-499E-8208-8A0EE65CC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712" y="4958322"/>
                <a:ext cx="9447723" cy="9442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C52FDC-601F-4D9F-B68A-B414FA6CF5A0}"/>
                  </a:ext>
                </a:extLst>
              </p:cNvPr>
              <p:cNvSpPr txBox="1"/>
              <p:nvPr/>
            </p:nvSpPr>
            <p:spPr>
              <a:xfrm>
                <a:off x="695400" y="6001293"/>
                <a:ext cx="24737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𝑟𝑖𝑠𝑘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C52FDC-601F-4D9F-B68A-B414FA6CF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6001293"/>
                <a:ext cx="2473735" cy="369332"/>
              </a:xfrm>
              <a:prstGeom prst="rect">
                <a:avLst/>
              </a:prstGeom>
              <a:blipFill>
                <a:blip r:embed="rId10"/>
                <a:stretch>
                  <a:fillRect l="-4187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67DF16-290F-4874-A201-35C79B0E4FE6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B03B7-CBF1-4D7B-9F32-9AB751A2672B}"/>
              </a:ext>
            </a:extLst>
          </p:cNvPr>
          <p:cNvSpPr txBox="1"/>
          <p:nvPr/>
        </p:nvSpPr>
        <p:spPr>
          <a:xfrm>
            <a:off x="496688" y="1135665"/>
            <a:ext cx="912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The problem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51EF55-2711-41EB-901A-AF08CF100A8A}"/>
                  </a:ext>
                </a:extLst>
              </p:cNvPr>
              <p:cNvSpPr txBox="1"/>
              <p:nvPr/>
            </p:nvSpPr>
            <p:spPr>
              <a:xfrm>
                <a:off x="522024" y="215793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51EF55-2711-41EB-901A-AF08CF10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4" y="2157937"/>
                <a:ext cx="936104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A737F0-C2CF-4A93-BEE4-994152F76911}"/>
                  </a:ext>
                </a:extLst>
              </p:cNvPr>
              <p:cNvSpPr txBox="1"/>
              <p:nvPr/>
            </p:nvSpPr>
            <p:spPr>
              <a:xfrm>
                <a:off x="1775520" y="2157937"/>
                <a:ext cx="45891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𝑛𝑜𝑟𝑛𝑎𝑙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𝑟𝑖𝑠𝑘𝑦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A737F0-C2CF-4A93-BEE4-994152F76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157937"/>
                <a:ext cx="4589190" cy="369332"/>
              </a:xfrm>
              <a:prstGeom prst="rect">
                <a:avLst/>
              </a:prstGeom>
              <a:blipFill>
                <a:blip r:embed="rId3"/>
                <a:stretch>
                  <a:fillRect l="-239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44DDC-B5DD-4EA4-A26C-197D9A541105}"/>
                  </a:ext>
                </a:extLst>
              </p:cNvPr>
              <p:cNvSpPr txBox="1"/>
              <p:nvPr/>
            </p:nvSpPr>
            <p:spPr>
              <a:xfrm>
                <a:off x="623392" y="3284984"/>
                <a:ext cx="437812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44DDC-B5DD-4EA4-A26C-197D9A54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284984"/>
                <a:ext cx="4378122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C05088-B5F2-4047-9803-E22CE2E5AD4C}"/>
                  </a:ext>
                </a:extLst>
              </p:cNvPr>
              <p:cNvSpPr txBox="1"/>
              <p:nvPr/>
            </p:nvSpPr>
            <p:spPr>
              <a:xfrm>
                <a:off x="690467" y="4866514"/>
                <a:ext cx="391754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𝑟𝑖𝑠𝑘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𝑟𝑖𝑠𝑘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𝑟𝑖𝑠𝑘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C05088-B5F2-4047-9803-E22CE2E5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7" y="4866514"/>
                <a:ext cx="3917546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42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445E5F9-8383-4179-B098-0AF0C6883BF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Neyman</a:t>
            </a:r>
            <a:r>
              <a:rPr lang="en-US" sz="3600" b="1" dirty="0">
                <a:solidFill>
                  <a:srgbClr val="2C2C2C"/>
                </a:solidFill>
              </a:rPr>
              <a:t>-Pearson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60220-3457-4DBA-B2E5-23C8C4ADB01E}"/>
              </a:ext>
            </a:extLst>
          </p:cNvPr>
          <p:cNvSpPr txBox="1"/>
          <p:nvPr/>
        </p:nvSpPr>
        <p:spPr>
          <a:xfrm>
            <a:off x="496688" y="1135665"/>
            <a:ext cx="912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The problem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17D87D-4605-46B1-BE40-3FB8E3929EE0}"/>
                  </a:ext>
                </a:extLst>
              </p:cNvPr>
              <p:cNvSpPr txBox="1"/>
              <p:nvPr/>
            </p:nvSpPr>
            <p:spPr>
              <a:xfrm>
                <a:off x="767408" y="2273448"/>
                <a:ext cx="3644075" cy="1023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𝑟𝑖𝑠𝑘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𝑛𝑜𝑟𝑚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17D87D-4605-46B1-BE40-3FB8E392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273448"/>
                <a:ext cx="3644075" cy="1023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EA0ED5-1360-47D4-B7E7-6656287B2C05}"/>
                  </a:ext>
                </a:extLst>
              </p:cNvPr>
              <p:cNvSpPr txBox="1"/>
              <p:nvPr/>
            </p:nvSpPr>
            <p:spPr>
              <a:xfrm>
                <a:off x="623392" y="3434081"/>
                <a:ext cx="314983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𝑟𝑖𝑠𝑘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EA0ED5-1360-47D4-B7E7-6656287B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434081"/>
                <a:ext cx="3149837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6267-651C-4127-BB9C-0AFCABFA87D9}"/>
                  </a:ext>
                </a:extLst>
              </p:cNvPr>
              <p:cNvSpPr txBox="1"/>
              <p:nvPr/>
            </p:nvSpPr>
            <p:spPr>
              <a:xfrm>
                <a:off x="5591944" y="2060270"/>
                <a:ext cx="5140382" cy="336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𝑟𝑖𝑠𝑘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)∙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</m:nary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𝑛𝑜𝑟𝑚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sz="2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"/>
                                                <m:ctrlPr>
                                                  <a:rPr lang="en-US" sz="2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𝑛𝑜𝑟𝑚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sz="2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𝑟𝑖𝑠𝑘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=1  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≥0  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 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𝑟𝑖𝑠𝑘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≥0  ∀ 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6267-651C-4127-BB9C-0AFCABFA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060270"/>
                <a:ext cx="5140382" cy="3360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23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61812</TotalTime>
  <Words>336</Words>
  <Application>Microsoft Office PowerPoint</Application>
  <PresentationFormat>Widescreen</PresentationFormat>
  <Paragraphs>109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Тема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</dc:creator>
  <cp:lastModifiedBy>Dmitry Ryabokon</cp:lastModifiedBy>
  <cp:revision>950</cp:revision>
  <dcterms:created xsi:type="dcterms:W3CDTF">2012-08-21T06:57:10Z</dcterms:created>
  <dcterms:modified xsi:type="dcterms:W3CDTF">2021-02-18T10:21:23Z</dcterms:modified>
</cp:coreProperties>
</file>