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4" r:id="rId3"/>
    <p:sldId id="280" r:id="rId4"/>
    <p:sldId id="281" r:id="rId5"/>
    <p:sldId id="291" r:id="rId6"/>
    <p:sldId id="289" r:id="rId7"/>
    <p:sldId id="290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87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8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1F43-188C-4C11-865C-5DBF9DE2192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91790" y="13878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影像對位流程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615" b="5922"/>
          <a:stretch/>
        </p:blipFill>
        <p:spPr>
          <a:xfrm>
            <a:off x="83466" y="67072"/>
            <a:ext cx="4369813" cy="61871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47891"/>
          <a:stretch/>
        </p:blipFill>
        <p:spPr>
          <a:xfrm>
            <a:off x="4555302" y="2696199"/>
            <a:ext cx="4857750" cy="37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447675"/>
            <a:ext cx="7458075" cy="59626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581775" y="4248150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海馬迴遮罩與</a:t>
            </a:r>
            <a:r>
              <a:rPr lang="en-US" altLang="zh-TW" dirty="0" smtClean="0"/>
              <a:t>epi</a:t>
            </a:r>
            <a:r>
              <a:rPr lang="zh-TW" altLang="en-US" dirty="0" smtClean="0"/>
              <a:t>腦影</a:t>
            </a:r>
            <a:r>
              <a:rPr lang="zh-TW" altLang="en-US" dirty="0"/>
              <a:t>像</a:t>
            </a:r>
          </a:p>
        </p:txBody>
      </p:sp>
    </p:spTree>
    <p:extLst>
      <p:ext uri="{BB962C8B-B14F-4D97-AF65-F5344CB8AC3E}">
        <p14:creationId xmlns:p14="http://schemas.microsoft.com/office/powerpoint/2010/main" val="17801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819150"/>
            <a:ext cx="7610475" cy="52197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305675" y="4248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0.9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5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8" y="2093783"/>
            <a:ext cx="6615112" cy="357506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726108" y="820396"/>
            <a:ext cx="29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Msak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出的區域的值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9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995835" y="244356"/>
            <a:ext cx="7334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 </a:t>
            </a:r>
            <a:r>
              <a:rPr lang="en-US" altLang="zh-TW" b="1" dirty="0"/>
              <a:t>2: What differences can you see between the linear and </a:t>
            </a:r>
            <a:r>
              <a:rPr lang="en-US" altLang="zh-TW" b="1" dirty="0" err="1"/>
              <a:t>linear+non-linear</a:t>
            </a:r>
            <a:r>
              <a:rPr lang="en-US" altLang="zh-TW" b="1" dirty="0"/>
              <a:t> registrations of the structural to standard brain? Name some anatomical structures that are better aligned with the non-linear registration. Why is the non-linear registration much more accurate than the linear?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9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95250"/>
            <a:ext cx="6996113" cy="33153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62050" y="350996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Nonlinear </a:t>
            </a:r>
            <a:r>
              <a:rPr lang="en-US" altLang="zh-TW" dirty="0"/>
              <a:t>unwarping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3694628"/>
            <a:ext cx="6743700" cy="316215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43850" y="3305175"/>
            <a:ext cx="181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 </a:t>
            </a:r>
            <a:r>
              <a:rPr lang="en-US" altLang="zh-TW" dirty="0"/>
              <a:t>unwarping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2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772605" y="3204673"/>
            <a:ext cx="9419395" cy="3552825"/>
            <a:chOff x="-1525929" y="828942"/>
            <a:chExt cx="9419395" cy="355282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791" y="828942"/>
              <a:ext cx="7305675" cy="355282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-1525929" y="4012435"/>
              <a:ext cx="2113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Linear no unwarping</a:t>
              </a:r>
              <a:endParaRPr lang="zh-TW" altLang="en-US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" y="72548"/>
            <a:ext cx="7219950" cy="3581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438109" y="532818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Nonlinear no </a:t>
            </a:r>
            <a:r>
              <a:rPr lang="en-US" altLang="zh-TW" dirty="0"/>
              <a:t>unwarping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6193" y="999859"/>
            <a:ext cx="470019" cy="546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77326" y="4117649"/>
            <a:ext cx="470019" cy="546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5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1641416"/>
            <a:ext cx="12563475" cy="4926027"/>
            <a:chOff x="0" y="1641416"/>
            <a:chExt cx="12563475" cy="49260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41416"/>
              <a:ext cx="12563475" cy="4926027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552825" y="4981575"/>
              <a:ext cx="680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FLIRT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0267950" y="5048250"/>
              <a:ext cx="732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FNIRT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3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81000"/>
            <a:ext cx="7677150" cy="6019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61" y="3574470"/>
            <a:ext cx="6657975" cy="390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26686" y="4486542"/>
            <a:ext cx="33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空間反轉換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1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08252" y="1932417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MASK</a:t>
            </a:r>
            <a:r>
              <a:rPr lang="zh-TW" altLang="en-US" dirty="0" smtClean="0"/>
              <a:t>製作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3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94" y="1262902"/>
            <a:ext cx="6369288" cy="496008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58461" y="298939"/>
            <a:ext cx="703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Tools &gt; Toolbars &gt; Atlas </a:t>
            </a:r>
            <a:r>
              <a:rPr lang="en-US" altLang="zh-TW" dirty="0" smtClean="0"/>
              <a:t>Tools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r>
              <a:rPr lang="en-US" altLang="zh-TW" dirty="0" smtClean="0"/>
              <a:t>(left </a:t>
            </a:r>
            <a:r>
              <a:rPr lang="en-US" altLang="zh-TW" dirty="0"/>
              <a:t>hippocampus from the Harvard-Oxford subcortical </a:t>
            </a:r>
            <a:r>
              <a:rPr lang="en-US" altLang="zh-TW" dirty="0" smtClean="0"/>
              <a:t>atlas)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3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9" y="347297"/>
            <a:ext cx="7534275" cy="60579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75789" y="4370510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海馬迴 選</a:t>
            </a:r>
            <a:r>
              <a:rPr lang="en-US" altLang="zh-TW" dirty="0" smtClean="0"/>
              <a:t>0.5mask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15400" y="2514600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 expressed as percentage values (0 to 100)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7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101</Words>
  <Application>Microsoft Office PowerPoint</Application>
  <PresentationFormat>寬螢幕</PresentationFormat>
  <Paragraphs>17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Lynn</dc:creator>
  <cp:lastModifiedBy>Nami</cp:lastModifiedBy>
  <cp:revision>58</cp:revision>
  <dcterms:created xsi:type="dcterms:W3CDTF">2016-10-06T08:53:27Z</dcterms:created>
  <dcterms:modified xsi:type="dcterms:W3CDTF">2016-10-20T06:46:55Z</dcterms:modified>
</cp:coreProperties>
</file>