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62" r:id="rId4"/>
    <p:sldId id="263" r:id="rId5"/>
    <p:sldId id="265" r:id="rId6"/>
    <p:sldId id="266" r:id="rId7"/>
    <p:sldId id="267" r:id="rId8"/>
    <p:sldId id="272" r:id="rId9"/>
    <p:sldId id="274" r:id="rId10"/>
    <p:sldId id="273" r:id="rId11"/>
    <p:sldId id="271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8B4CB-AE45-4C61-A756-A1176DDF6FD3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90319-CA6A-4E5D-97C3-1D5469FF5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12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7AB-8C84-433C-89E1-10FC9D36E20D}" type="datetime1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7D2D-FEFF-4E75-81B3-16CF93803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94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AB26-5844-4B39-BCD4-2DFB53D5F6C7}" type="datetime1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7D2D-FEFF-4E75-81B3-16CF93803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77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7CD2-E76A-4412-B79B-A74DD3735DB2}" type="datetime1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7D2D-FEFF-4E75-81B3-16CF93803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83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6E5A-0B91-41D2-9C04-321EE2673C83}" type="datetime1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7D2D-FEFF-4E75-81B3-16CF93803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42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D901-D85C-4F8A-A9D0-CCE86E155A55}" type="datetime1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7D2D-FEFF-4E75-81B3-16CF93803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0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D880-8FB0-42C5-B983-544CC8208661}" type="datetime1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7D2D-FEFF-4E75-81B3-16CF93803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4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AAA2-70C3-410B-B7A4-8C0191693323}" type="datetime1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7D2D-FEFF-4E75-81B3-16CF93803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04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DE80-A0F5-496C-B27C-E0ACF0E9F361}" type="datetime1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7D2D-FEFF-4E75-81B3-16CF93803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45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56F3-CF41-4338-BBD9-1D30D3E89962}" type="datetime1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7D2D-FEFF-4E75-81B3-16CF93803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48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B437-E21B-4DFD-B571-3FC49C8EE501}" type="datetime1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7D2D-FEFF-4E75-81B3-16CF93803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14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1054-28C8-4A6C-8B61-1D68B3EBC059}" type="datetime1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7D2D-FEFF-4E75-81B3-16CF93803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90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03E10-8C50-4748-8F06-85C8A8789BAB}" type="datetime1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B7D2D-FEFF-4E75-81B3-16CF93803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95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Unicode MS" panose="020B0604020202020204" pitchFamily="34" charset="-120"/>
          <a:ea typeface="Arial Unicode MS" panose="020B0604020202020204" pitchFamily="34" charset="-120"/>
          <a:cs typeface="Arial Unicode MS" panose="020B0604020202020204" pitchFamily="34" charset="-12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41704" y="2871216"/>
            <a:ext cx="9144000" cy="1114235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FSL</a:t>
            </a:r>
            <a:r>
              <a:rPr lang="zh-TW" altLang="en-US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course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7D2D-FEFF-4E75-81B3-16CF9380351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6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Registration(cont.)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712593"/>
            <a:ext cx="10515600" cy="2252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Question 1: 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b="1" dirty="0" smtClean="0"/>
              <a:t>What </a:t>
            </a:r>
            <a:r>
              <a:rPr lang="en-US" altLang="zh-TW" b="1" dirty="0"/>
              <a:t>differences can you see between the registrations with and without </a:t>
            </a:r>
            <a:r>
              <a:rPr lang="en-US" altLang="zh-TW" b="1" dirty="0" err="1"/>
              <a:t>fieldmaps</a:t>
            </a:r>
            <a:r>
              <a:rPr lang="en-US" altLang="zh-TW" b="1" dirty="0"/>
              <a:t>? 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7D2D-FEFF-4E75-81B3-16CF9380351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4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Registration(cont.)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7D2D-FEFF-4E75-81B3-16CF9380351A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50235"/>
          <a:stretch/>
        </p:blipFill>
        <p:spPr>
          <a:xfrm>
            <a:off x="3063383" y="1854708"/>
            <a:ext cx="6065234" cy="48387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44041" y="6027738"/>
            <a:ext cx="3084576" cy="48780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Without Unwarping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7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Registration(cont.)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7D2D-FEFF-4E75-81B3-16CF9380351A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50121"/>
          <a:stretch/>
        </p:blipFill>
        <p:spPr>
          <a:xfrm>
            <a:off x="3056453" y="1854708"/>
            <a:ext cx="6079094" cy="48387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48835" y="6016879"/>
            <a:ext cx="1886712" cy="46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Unwarping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555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Field map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991" y="2218531"/>
            <a:ext cx="8353425" cy="360997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7D2D-FEFF-4E75-81B3-16CF9380351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29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Field </a:t>
            </a:r>
            <a:r>
              <a:rPr lang="en-US" altLang="zh-TW" dirty="0" smtClean="0"/>
              <a:t>map(cont.)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Magnitude image + Phase image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      </a:t>
            </a:r>
          </a:p>
          <a:p>
            <a:pPr marL="0" indent="0">
              <a:buNone/>
            </a:pPr>
            <a:r>
              <a:rPr lang="en-US" altLang="zh-TW" dirty="0" smtClean="0"/>
              <a:t>Echo time = 2.46ms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7D2D-FEFF-4E75-81B3-16CF9380351A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4169"/>
          <a:stretch/>
        </p:blipFill>
        <p:spPr>
          <a:xfrm>
            <a:off x="911353" y="1903158"/>
            <a:ext cx="3249168" cy="405511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t="12000" r="1791"/>
          <a:stretch/>
        </p:blipFill>
        <p:spPr>
          <a:xfrm>
            <a:off x="911353" y="2890838"/>
            <a:ext cx="1631060" cy="38404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230" y="2890838"/>
            <a:ext cx="6057138" cy="377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2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Field map(cont.)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7D2D-FEFF-4E75-81B3-16CF9380351A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400" y="1502247"/>
            <a:ext cx="8256132" cy="504254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100463" y="1994539"/>
            <a:ext cx="395790" cy="443484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2">
                  <a:lumMod val="93000"/>
                  <a:alpha val="94000"/>
                </a:schemeClr>
              </a:gs>
              <a:gs pos="100000">
                <a:schemeClr val="tx1">
                  <a:lumMod val="4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0515209" y="40119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0606143" y="17021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+</a:t>
            </a:r>
            <a:endParaRPr lang="zh-TW" altLang="en-US" sz="3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0606143" y="5759818"/>
            <a:ext cx="51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-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7298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Registration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687" y="1825625"/>
            <a:ext cx="9276625" cy="4351338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7D2D-FEFF-4E75-81B3-16CF9380351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0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Registration(cont.)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677" y="1825625"/>
            <a:ext cx="9296646" cy="4351338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7D2D-FEFF-4E75-81B3-16CF9380351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57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Registration(cont.)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 smtClean="0"/>
              <a:t>FLIRT(6DOF)</a:t>
            </a:r>
          </a:p>
          <a:p>
            <a:pPr lvl="1"/>
            <a:r>
              <a:rPr lang="en-US" altLang="zh-TW" sz="2800" dirty="0" smtClean="0"/>
              <a:t>3 Rotations</a:t>
            </a:r>
          </a:p>
          <a:p>
            <a:pPr lvl="1"/>
            <a:r>
              <a:rPr lang="en-US" altLang="zh-TW" sz="2800" dirty="0" smtClean="0"/>
              <a:t>3 Translations</a:t>
            </a:r>
          </a:p>
          <a:p>
            <a:pPr lvl="1"/>
            <a:endParaRPr lang="en-US" altLang="zh-TW" sz="2800" dirty="0" smtClean="0"/>
          </a:p>
          <a:p>
            <a:r>
              <a:rPr lang="en-US" altLang="zh-TW" sz="3200" dirty="0" smtClean="0"/>
              <a:t>FNIRT(12DOF)</a:t>
            </a:r>
          </a:p>
          <a:p>
            <a:pPr lvl="1"/>
            <a:r>
              <a:rPr lang="en-US" altLang="zh-TW" sz="2800" dirty="0" smtClean="0"/>
              <a:t>3 </a:t>
            </a:r>
            <a:r>
              <a:rPr lang="en-US" altLang="zh-TW" sz="2800" dirty="0" err="1" smtClean="0"/>
              <a:t>Scalings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3 Skews/Shears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7D2D-FEFF-4E75-81B3-16CF9380351A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416" y="1841965"/>
            <a:ext cx="2828925" cy="212903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136" y="3919732"/>
            <a:ext cx="2850637" cy="213921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491" y="1825625"/>
            <a:ext cx="2828925" cy="213151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1415" y="3943767"/>
            <a:ext cx="2828925" cy="211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Registration(cont.)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this image shows the location of the white matter edges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7D2D-FEFF-4E75-81B3-16CF9380351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5633"/>
            <a:ext cx="4868870" cy="37645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7029"/>
            <a:ext cx="6090047" cy="3492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040" y="2410208"/>
            <a:ext cx="5334414" cy="421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8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Registration(cont.)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442" y="2657685"/>
            <a:ext cx="8714836" cy="2731668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7D2D-FEFF-4E75-81B3-16CF9380351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01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91</Words>
  <Application>Microsoft Office PowerPoint</Application>
  <PresentationFormat>寬螢幕</PresentationFormat>
  <Paragraphs>43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 Unicode MS</vt:lpstr>
      <vt:lpstr>新細明體</vt:lpstr>
      <vt:lpstr>Arial</vt:lpstr>
      <vt:lpstr>Calibri</vt:lpstr>
      <vt:lpstr>Office 佈景主題</vt:lpstr>
      <vt:lpstr>FSL course</vt:lpstr>
      <vt:lpstr>Field map</vt:lpstr>
      <vt:lpstr>Field map(cont.)</vt:lpstr>
      <vt:lpstr>Field map(cont.)</vt:lpstr>
      <vt:lpstr>Registration</vt:lpstr>
      <vt:lpstr>Registration(cont.)</vt:lpstr>
      <vt:lpstr>Registration(cont.)</vt:lpstr>
      <vt:lpstr>Registration(cont.)</vt:lpstr>
      <vt:lpstr>Registration(cont.)</vt:lpstr>
      <vt:lpstr>Registration(cont.)</vt:lpstr>
      <vt:lpstr>Registration(cont.)</vt:lpstr>
      <vt:lpstr>Registration(cont.)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FSL course B</dc:title>
  <dc:creator>user</dc:creator>
  <cp:lastModifiedBy>Lynn</cp:lastModifiedBy>
  <cp:revision>16</cp:revision>
  <dcterms:created xsi:type="dcterms:W3CDTF">2016-10-18T13:36:30Z</dcterms:created>
  <dcterms:modified xsi:type="dcterms:W3CDTF">2016-10-19T01:02:48Z</dcterms:modified>
</cp:coreProperties>
</file>