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85" r:id="rId3"/>
    <p:sldId id="261" r:id="rId4"/>
    <p:sldId id="262" r:id="rId5"/>
    <p:sldId id="263" r:id="rId6"/>
    <p:sldId id="264" r:id="rId7"/>
    <p:sldId id="286" r:id="rId8"/>
    <p:sldId id="287" r:id="rId9"/>
    <p:sldId id="288" r:id="rId10"/>
    <p:sldId id="289" r:id="rId11"/>
    <p:sldId id="266" r:id="rId12"/>
    <p:sldId id="270" r:id="rId13"/>
    <p:sldId id="290" r:id="rId14"/>
    <p:sldId id="291" r:id="rId15"/>
    <p:sldId id="28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5" autoAdjust="0"/>
    <p:restoredTop sz="75782" autoAdjust="0"/>
  </p:normalViewPr>
  <p:slideViewPr>
    <p:cSldViewPr snapToGrid="0">
      <p:cViewPr>
        <p:scale>
          <a:sx n="66" d="100"/>
          <a:sy n="66" d="100"/>
        </p:scale>
        <p:origin x="25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62FC8-7761-4EF3-84BA-353E9214BA6E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961EB-639F-4AED-A739-1425B4CDB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8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961EB-639F-4AED-A739-1425B4CDBFE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44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9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29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9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87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39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93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48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60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6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1F43-188C-4C11-865C-5DBF9DE2192F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1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41F43-188C-4C11-865C-5DBF9DE2192F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AD48-A46B-43AC-AA3A-A6A624C0C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7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1856"/>
            <a:ext cx="6908800" cy="63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85725"/>
            <a:ext cx="58959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8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-114300"/>
            <a:ext cx="1032510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84" y="2673686"/>
            <a:ext cx="5730689" cy="348038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52475" y="457200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BET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53" y="1222191"/>
            <a:ext cx="5820667" cy="356397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437053" y="4904823"/>
            <a:ext cx="132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BEFORE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613134" y="6258580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AFTER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97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685800"/>
            <a:ext cx="62293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2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681037"/>
            <a:ext cx="62579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4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752475" y="457200"/>
            <a:ext cx="15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Erode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96972" y="4849062"/>
            <a:ext cx="132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BEFORE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530753" y="584996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AFTER</a:t>
            </a:r>
            <a:endParaRPr lang="zh-TW" altLang="en-US" sz="28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03531"/>
            <a:ext cx="5681662" cy="445146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114788"/>
            <a:ext cx="5634037" cy="44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37" y="130629"/>
            <a:ext cx="7032180" cy="65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0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57" y="157320"/>
            <a:ext cx="6027420" cy="643942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28674" y="838200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File -&gt; add -&gt; thresh_zstat1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52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344" y="350527"/>
            <a:ext cx="6500358" cy="59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2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9" y="116115"/>
            <a:ext cx="8397684" cy="66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5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19074"/>
            <a:ext cx="7677150" cy="64198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3233737"/>
            <a:ext cx="52006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766762"/>
            <a:ext cx="52387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781050"/>
            <a:ext cx="47339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6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633412"/>
            <a:ext cx="49434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12</Words>
  <Application>Microsoft Office PowerPoint</Application>
  <PresentationFormat>寬螢幕</PresentationFormat>
  <Paragraphs>8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Lynn</dc:creator>
  <cp:lastModifiedBy>Autumn</cp:lastModifiedBy>
  <cp:revision>62</cp:revision>
  <dcterms:created xsi:type="dcterms:W3CDTF">2016-10-06T08:53:27Z</dcterms:created>
  <dcterms:modified xsi:type="dcterms:W3CDTF">2016-10-19T01:04:42Z</dcterms:modified>
</cp:coreProperties>
</file>