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4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29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0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71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7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0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39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90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6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7AB1-E685-49BE-A2A5-8B158C1615DE}" type="datetimeFigureOut">
              <a:rPr lang="zh-TW" altLang="en-US" smtClean="0"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1172-4963-42BF-90EC-88CC222B7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反透視投影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r="-1219"/>
            </a:stretch>
          </a:blipFill>
          <a:extLst/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95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反透視投影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反透視投影</dc:title>
  <dc:creator>User</dc:creator>
  <cp:lastModifiedBy>User</cp:lastModifiedBy>
  <cp:revision>2</cp:revision>
  <dcterms:created xsi:type="dcterms:W3CDTF">2012-04-25T12:51:19Z</dcterms:created>
  <dcterms:modified xsi:type="dcterms:W3CDTF">2012-04-25T13:54:42Z</dcterms:modified>
</cp:coreProperties>
</file>