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56" r:id="rId2"/>
  </p:sldIdLst>
  <p:sldSz cx="39604950" cy="28803600"/>
  <p:notesSz cx="9144000" cy="6858000"/>
  <p:defaultTextStyle>
    <a:defPPr>
      <a:defRPr lang="zh-TW"/>
    </a:defPPr>
    <a:lvl1pPr algn="l" rtl="0" fontAlgn="base">
      <a:spcBef>
        <a:spcPct val="0"/>
      </a:spcBef>
      <a:spcAft>
        <a:spcPct val="0"/>
      </a:spcAft>
      <a:defRPr kumimoji="1" sz="1700" kern="1200">
        <a:solidFill>
          <a:schemeClr val="tx1"/>
        </a:solidFill>
        <a:latin typeface="Arial" charset="0"/>
        <a:ea typeface="新細明體" charset="-120"/>
        <a:cs typeface="+mn-cs"/>
      </a:defRPr>
    </a:lvl1pPr>
    <a:lvl2pPr marL="457200" algn="l" rtl="0" fontAlgn="base">
      <a:spcBef>
        <a:spcPct val="0"/>
      </a:spcBef>
      <a:spcAft>
        <a:spcPct val="0"/>
      </a:spcAft>
      <a:defRPr kumimoji="1" sz="1700" kern="1200">
        <a:solidFill>
          <a:schemeClr val="tx1"/>
        </a:solidFill>
        <a:latin typeface="Arial" charset="0"/>
        <a:ea typeface="新細明體" charset="-120"/>
        <a:cs typeface="+mn-cs"/>
      </a:defRPr>
    </a:lvl2pPr>
    <a:lvl3pPr marL="914400" algn="l" rtl="0" fontAlgn="base">
      <a:spcBef>
        <a:spcPct val="0"/>
      </a:spcBef>
      <a:spcAft>
        <a:spcPct val="0"/>
      </a:spcAft>
      <a:defRPr kumimoji="1" sz="1700" kern="1200">
        <a:solidFill>
          <a:schemeClr val="tx1"/>
        </a:solidFill>
        <a:latin typeface="Arial" charset="0"/>
        <a:ea typeface="新細明體" charset="-120"/>
        <a:cs typeface="+mn-cs"/>
      </a:defRPr>
    </a:lvl3pPr>
    <a:lvl4pPr marL="1371600" algn="l" rtl="0" fontAlgn="base">
      <a:spcBef>
        <a:spcPct val="0"/>
      </a:spcBef>
      <a:spcAft>
        <a:spcPct val="0"/>
      </a:spcAft>
      <a:defRPr kumimoji="1" sz="1700" kern="1200">
        <a:solidFill>
          <a:schemeClr val="tx1"/>
        </a:solidFill>
        <a:latin typeface="Arial" charset="0"/>
        <a:ea typeface="新細明體" charset="-120"/>
        <a:cs typeface="+mn-cs"/>
      </a:defRPr>
    </a:lvl4pPr>
    <a:lvl5pPr marL="1828800" algn="l" rtl="0" fontAlgn="base">
      <a:spcBef>
        <a:spcPct val="0"/>
      </a:spcBef>
      <a:spcAft>
        <a:spcPct val="0"/>
      </a:spcAft>
      <a:defRPr kumimoji="1" sz="1700" kern="1200">
        <a:solidFill>
          <a:schemeClr val="tx1"/>
        </a:solidFill>
        <a:latin typeface="Arial" charset="0"/>
        <a:ea typeface="新細明體" charset="-120"/>
        <a:cs typeface="+mn-cs"/>
      </a:defRPr>
    </a:lvl5pPr>
    <a:lvl6pPr marL="2286000" algn="l" defTabSz="914400" rtl="0" eaLnBrk="1" latinLnBrk="0" hangingPunct="1">
      <a:defRPr kumimoji="1" sz="1700" kern="1200">
        <a:solidFill>
          <a:schemeClr val="tx1"/>
        </a:solidFill>
        <a:latin typeface="Arial" charset="0"/>
        <a:ea typeface="新細明體" charset="-120"/>
        <a:cs typeface="+mn-cs"/>
      </a:defRPr>
    </a:lvl6pPr>
    <a:lvl7pPr marL="2743200" algn="l" defTabSz="914400" rtl="0" eaLnBrk="1" latinLnBrk="0" hangingPunct="1">
      <a:defRPr kumimoji="1" sz="1700" kern="1200">
        <a:solidFill>
          <a:schemeClr val="tx1"/>
        </a:solidFill>
        <a:latin typeface="Arial" charset="0"/>
        <a:ea typeface="新細明體" charset="-120"/>
        <a:cs typeface="+mn-cs"/>
      </a:defRPr>
    </a:lvl7pPr>
    <a:lvl8pPr marL="3200400" algn="l" defTabSz="914400" rtl="0" eaLnBrk="1" latinLnBrk="0" hangingPunct="1">
      <a:defRPr kumimoji="1" sz="1700" kern="1200">
        <a:solidFill>
          <a:schemeClr val="tx1"/>
        </a:solidFill>
        <a:latin typeface="Arial" charset="0"/>
        <a:ea typeface="新細明體" charset="-120"/>
        <a:cs typeface="+mn-cs"/>
      </a:defRPr>
    </a:lvl8pPr>
    <a:lvl9pPr marL="3657600" algn="l" defTabSz="914400" rtl="0" eaLnBrk="1" latinLnBrk="0" hangingPunct="1">
      <a:defRPr kumimoji="1" sz="1700" kern="1200">
        <a:solidFill>
          <a:schemeClr val="tx1"/>
        </a:solidFill>
        <a:latin typeface="Arial" charset="0"/>
        <a:ea typeface="新細明體"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C9DD"/>
    <a:srgbClr val="FFFF99"/>
    <a:srgbClr val="89B9FF"/>
    <a:srgbClr val="66CCFF"/>
    <a:srgbClr val="F1DAAD"/>
    <a:srgbClr val="0066FF"/>
    <a:srgbClr val="CC99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8559" autoAdjust="0"/>
  </p:normalViewPr>
  <p:slideViewPr>
    <p:cSldViewPr>
      <p:cViewPr>
        <p:scale>
          <a:sx n="40" d="100"/>
          <a:sy n="40" d="100"/>
        </p:scale>
        <p:origin x="48" y="1902"/>
      </p:cViewPr>
      <p:guideLst>
        <p:guide orient="horz" pos="9072"/>
        <p:guide pos="1247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TW"/>
          </a:p>
        </p:txBody>
      </p:sp>
      <p:sp>
        <p:nvSpPr>
          <p:cNvPr id="3075" name="Rectangle 3"/>
          <p:cNvSpPr>
            <a:spLocks noGrp="1" noChangeArrowheads="1"/>
          </p:cNvSpPr>
          <p:nvPr>
            <p:ph type="dt"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TW"/>
          </a:p>
        </p:txBody>
      </p:sp>
      <p:sp>
        <p:nvSpPr>
          <p:cNvPr id="3076" name="Rectangle 4"/>
          <p:cNvSpPr>
            <a:spLocks noGrp="1" noRot="1" noChangeAspect="1" noChangeArrowheads="1" noTextEdit="1"/>
          </p:cNvSpPr>
          <p:nvPr>
            <p:ph type="sldImg" idx="2"/>
          </p:nvPr>
        </p:nvSpPr>
        <p:spPr bwMode="auto">
          <a:xfrm>
            <a:off x="2805113" y="514350"/>
            <a:ext cx="3533775"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3078" name="Rectangle 6"/>
          <p:cNvSpPr>
            <a:spLocks noGrp="1" noChangeArrowheads="1"/>
          </p:cNvSpPr>
          <p:nvPr>
            <p:ph type="ftr" sz="quarter" idx="4"/>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TW"/>
          </a:p>
        </p:txBody>
      </p:sp>
      <p:sp>
        <p:nvSpPr>
          <p:cNvPr id="3079" name="Rectangle 7"/>
          <p:cNvSpPr>
            <a:spLocks noGrp="1" noChangeArrowheads="1"/>
          </p:cNvSpPr>
          <p:nvPr>
            <p:ph type="sldNum" sz="quarter" idx="5"/>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3B406922-390A-4270-B61B-0E59B8152BB3}" type="slidenum">
              <a:rPr lang="en-US" altLang="zh-TW"/>
              <a:pPr>
                <a:defRPr/>
              </a:pPr>
              <a:t>‹#›</a:t>
            </a:fld>
            <a:endParaRPr lang="en-US" altLang="zh-TW"/>
          </a:p>
        </p:txBody>
      </p:sp>
    </p:spTree>
    <p:extLst>
      <p:ext uri="{BB962C8B-B14F-4D97-AF65-F5344CB8AC3E}">
        <p14:creationId xmlns:p14="http://schemas.microsoft.com/office/powerpoint/2010/main" val="41054115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eaLnBrk="0" hangingPunct="0">
              <a:defRPr kumimoji="1" sz="1700">
                <a:solidFill>
                  <a:schemeClr val="tx1"/>
                </a:solidFill>
                <a:latin typeface="Arial" charset="0"/>
                <a:ea typeface="新細明體" charset="-120"/>
              </a:defRPr>
            </a:lvl1pPr>
            <a:lvl2pPr marL="742950" indent="-285750" eaLnBrk="0" hangingPunct="0">
              <a:defRPr kumimoji="1" sz="1700">
                <a:solidFill>
                  <a:schemeClr val="tx1"/>
                </a:solidFill>
                <a:latin typeface="Arial" charset="0"/>
                <a:ea typeface="新細明體" charset="-120"/>
              </a:defRPr>
            </a:lvl2pPr>
            <a:lvl3pPr marL="1143000" indent="-228600" eaLnBrk="0" hangingPunct="0">
              <a:defRPr kumimoji="1" sz="1700">
                <a:solidFill>
                  <a:schemeClr val="tx1"/>
                </a:solidFill>
                <a:latin typeface="Arial" charset="0"/>
                <a:ea typeface="新細明體" charset="-120"/>
              </a:defRPr>
            </a:lvl3pPr>
            <a:lvl4pPr marL="1600200" indent="-228600" eaLnBrk="0" hangingPunct="0">
              <a:defRPr kumimoji="1" sz="1700">
                <a:solidFill>
                  <a:schemeClr val="tx1"/>
                </a:solidFill>
                <a:latin typeface="Arial" charset="0"/>
                <a:ea typeface="新細明體" charset="-120"/>
              </a:defRPr>
            </a:lvl4pPr>
            <a:lvl5pPr marL="2057400" indent="-228600" eaLnBrk="0" hangingPunct="0">
              <a:defRPr kumimoji="1" sz="1700">
                <a:solidFill>
                  <a:schemeClr val="tx1"/>
                </a:solidFill>
                <a:latin typeface="Arial" charset="0"/>
                <a:ea typeface="新細明體" charset="-120"/>
              </a:defRPr>
            </a:lvl5pPr>
            <a:lvl6pPr marL="2514600" indent="-228600" eaLnBrk="0" fontAlgn="base" hangingPunct="0">
              <a:spcBef>
                <a:spcPct val="0"/>
              </a:spcBef>
              <a:spcAft>
                <a:spcPct val="0"/>
              </a:spcAft>
              <a:defRPr kumimoji="1" sz="1700">
                <a:solidFill>
                  <a:schemeClr val="tx1"/>
                </a:solidFill>
                <a:latin typeface="Arial" charset="0"/>
                <a:ea typeface="新細明體" charset="-120"/>
              </a:defRPr>
            </a:lvl6pPr>
            <a:lvl7pPr marL="2971800" indent="-228600" eaLnBrk="0" fontAlgn="base" hangingPunct="0">
              <a:spcBef>
                <a:spcPct val="0"/>
              </a:spcBef>
              <a:spcAft>
                <a:spcPct val="0"/>
              </a:spcAft>
              <a:defRPr kumimoji="1" sz="1700">
                <a:solidFill>
                  <a:schemeClr val="tx1"/>
                </a:solidFill>
                <a:latin typeface="Arial" charset="0"/>
                <a:ea typeface="新細明體" charset="-120"/>
              </a:defRPr>
            </a:lvl7pPr>
            <a:lvl8pPr marL="3429000" indent="-228600" eaLnBrk="0" fontAlgn="base" hangingPunct="0">
              <a:spcBef>
                <a:spcPct val="0"/>
              </a:spcBef>
              <a:spcAft>
                <a:spcPct val="0"/>
              </a:spcAft>
              <a:defRPr kumimoji="1" sz="1700">
                <a:solidFill>
                  <a:schemeClr val="tx1"/>
                </a:solidFill>
                <a:latin typeface="Arial" charset="0"/>
                <a:ea typeface="新細明體" charset="-120"/>
              </a:defRPr>
            </a:lvl8pPr>
            <a:lvl9pPr marL="3886200" indent="-228600" eaLnBrk="0" fontAlgn="base" hangingPunct="0">
              <a:spcBef>
                <a:spcPct val="0"/>
              </a:spcBef>
              <a:spcAft>
                <a:spcPct val="0"/>
              </a:spcAft>
              <a:defRPr kumimoji="1" sz="1700">
                <a:solidFill>
                  <a:schemeClr val="tx1"/>
                </a:solidFill>
                <a:latin typeface="Arial" charset="0"/>
                <a:ea typeface="新細明體" charset="-120"/>
              </a:defRPr>
            </a:lvl9pPr>
          </a:lstStyle>
          <a:p>
            <a:pPr eaLnBrk="1" hangingPunct="1"/>
            <a:fld id="{D0FB1691-7AD7-48CF-9470-78B4BF2B387E}" type="slidenum">
              <a:rPr lang="en-US" altLang="zh-TW" sz="1200"/>
              <a:pPr eaLnBrk="1" hangingPunct="1"/>
              <a:t>1</a:t>
            </a:fld>
            <a:endParaRPr lang="en-US" altLang="zh-TW"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zh-TW" altLang="zh-TW"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2970213" y="8947150"/>
            <a:ext cx="33664525" cy="617537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5940425" y="16322675"/>
            <a:ext cx="27724100" cy="73596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F2A28F58-640B-4EAF-9991-4035D291BC59}" type="slidenum">
              <a:rPr lang="en-US" altLang="zh-TW"/>
              <a:pPr>
                <a:defRPr/>
              </a:pPr>
              <a:t>‹#›</a:t>
            </a:fld>
            <a:endParaRPr lang="en-US" altLang="zh-TW"/>
          </a:p>
        </p:txBody>
      </p:sp>
    </p:spTree>
    <p:extLst>
      <p:ext uri="{BB962C8B-B14F-4D97-AF65-F5344CB8AC3E}">
        <p14:creationId xmlns:p14="http://schemas.microsoft.com/office/powerpoint/2010/main" val="213589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9B7B319C-6B34-404D-BABF-5947A1B85470}" type="slidenum">
              <a:rPr lang="en-US" altLang="zh-TW"/>
              <a:pPr>
                <a:defRPr/>
              </a:pPr>
              <a:t>‹#›</a:t>
            </a:fld>
            <a:endParaRPr lang="en-US" altLang="zh-TW"/>
          </a:p>
        </p:txBody>
      </p:sp>
    </p:spTree>
    <p:extLst>
      <p:ext uri="{BB962C8B-B14F-4D97-AF65-F5344CB8AC3E}">
        <p14:creationId xmlns:p14="http://schemas.microsoft.com/office/powerpoint/2010/main" val="4231925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28714700" y="1154113"/>
            <a:ext cx="8910638" cy="24576087"/>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979613" y="1154113"/>
            <a:ext cx="26582687" cy="24576087"/>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9166A5FB-FD47-4842-937A-550897B27F56}" type="slidenum">
              <a:rPr lang="en-US" altLang="zh-TW"/>
              <a:pPr>
                <a:defRPr/>
              </a:pPr>
              <a:t>‹#›</a:t>
            </a:fld>
            <a:endParaRPr lang="en-US" altLang="zh-TW"/>
          </a:p>
        </p:txBody>
      </p:sp>
    </p:spTree>
    <p:extLst>
      <p:ext uri="{BB962C8B-B14F-4D97-AF65-F5344CB8AC3E}">
        <p14:creationId xmlns:p14="http://schemas.microsoft.com/office/powerpoint/2010/main" val="649725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E51D7A99-97EB-431B-A80E-72C500FDE895}" type="slidenum">
              <a:rPr lang="en-US" altLang="zh-TW"/>
              <a:pPr>
                <a:defRPr/>
              </a:pPr>
              <a:t>‹#›</a:t>
            </a:fld>
            <a:endParaRPr lang="en-US" altLang="zh-TW"/>
          </a:p>
        </p:txBody>
      </p:sp>
    </p:spTree>
    <p:extLst>
      <p:ext uri="{BB962C8B-B14F-4D97-AF65-F5344CB8AC3E}">
        <p14:creationId xmlns:p14="http://schemas.microsoft.com/office/powerpoint/2010/main" val="2988199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3128963" y="18508663"/>
            <a:ext cx="33664525" cy="5721350"/>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3128963" y="12207875"/>
            <a:ext cx="33664525" cy="63007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305B0AE5-35B7-4ABE-9FB6-4E05F0769502}" type="slidenum">
              <a:rPr lang="en-US" altLang="zh-TW"/>
              <a:pPr>
                <a:defRPr/>
              </a:pPr>
              <a:t>‹#›</a:t>
            </a:fld>
            <a:endParaRPr lang="en-US" altLang="zh-TW"/>
          </a:p>
        </p:txBody>
      </p:sp>
    </p:spTree>
    <p:extLst>
      <p:ext uri="{BB962C8B-B14F-4D97-AF65-F5344CB8AC3E}">
        <p14:creationId xmlns:p14="http://schemas.microsoft.com/office/powerpoint/2010/main" val="2389487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979613" y="6721475"/>
            <a:ext cx="17746662" cy="19008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19878675" y="6721475"/>
            <a:ext cx="17746663" cy="19008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CDAF0AB4-4538-4272-9BA6-9CB68E8F936A}" type="slidenum">
              <a:rPr lang="en-US" altLang="zh-TW"/>
              <a:pPr>
                <a:defRPr/>
              </a:pPr>
              <a:t>‹#›</a:t>
            </a:fld>
            <a:endParaRPr lang="en-US" altLang="zh-TW"/>
          </a:p>
        </p:txBody>
      </p:sp>
    </p:spTree>
    <p:extLst>
      <p:ext uri="{BB962C8B-B14F-4D97-AF65-F5344CB8AC3E}">
        <p14:creationId xmlns:p14="http://schemas.microsoft.com/office/powerpoint/2010/main" val="3864809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1979613" y="6446838"/>
            <a:ext cx="17499012" cy="2687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1979613" y="9134475"/>
            <a:ext cx="17499012" cy="16595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20118388" y="6446838"/>
            <a:ext cx="17506950" cy="2687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20118388" y="9134475"/>
            <a:ext cx="17506950" cy="16595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120359E2-B2BC-492E-9E30-AD45ABF1A347}" type="slidenum">
              <a:rPr lang="en-US" altLang="zh-TW"/>
              <a:pPr>
                <a:defRPr/>
              </a:pPr>
              <a:t>‹#›</a:t>
            </a:fld>
            <a:endParaRPr lang="en-US" altLang="zh-TW"/>
          </a:p>
        </p:txBody>
      </p:sp>
    </p:spTree>
    <p:extLst>
      <p:ext uri="{BB962C8B-B14F-4D97-AF65-F5344CB8AC3E}">
        <p14:creationId xmlns:p14="http://schemas.microsoft.com/office/powerpoint/2010/main" val="178372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1002244A-6C82-42D0-973C-03FAA58A3FBC}" type="slidenum">
              <a:rPr lang="en-US" altLang="zh-TW"/>
              <a:pPr>
                <a:defRPr/>
              </a:pPr>
              <a:t>‹#›</a:t>
            </a:fld>
            <a:endParaRPr lang="en-US" altLang="zh-TW"/>
          </a:p>
        </p:txBody>
      </p:sp>
    </p:spTree>
    <p:extLst>
      <p:ext uri="{BB962C8B-B14F-4D97-AF65-F5344CB8AC3E}">
        <p14:creationId xmlns:p14="http://schemas.microsoft.com/office/powerpoint/2010/main" val="367876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BC5BE2E7-E722-45D0-A82D-1EA2FCC042AE}" type="slidenum">
              <a:rPr lang="en-US" altLang="zh-TW"/>
              <a:pPr>
                <a:defRPr/>
              </a:pPr>
              <a:t>‹#›</a:t>
            </a:fld>
            <a:endParaRPr lang="en-US" altLang="zh-TW"/>
          </a:p>
        </p:txBody>
      </p:sp>
    </p:spTree>
    <p:extLst>
      <p:ext uri="{BB962C8B-B14F-4D97-AF65-F5344CB8AC3E}">
        <p14:creationId xmlns:p14="http://schemas.microsoft.com/office/powerpoint/2010/main" val="709036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1979613" y="1146175"/>
            <a:ext cx="13030200" cy="4881563"/>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15484475" y="1146175"/>
            <a:ext cx="22140863" cy="24584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1979613" y="6027738"/>
            <a:ext cx="13030200" cy="197024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DD4642C5-23FA-421A-9782-991F7348B760}" type="slidenum">
              <a:rPr lang="en-US" altLang="zh-TW"/>
              <a:pPr>
                <a:defRPr/>
              </a:pPr>
              <a:t>‹#›</a:t>
            </a:fld>
            <a:endParaRPr lang="en-US" altLang="zh-TW"/>
          </a:p>
        </p:txBody>
      </p:sp>
    </p:spTree>
    <p:extLst>
      <p:ext uri="{BB962C8B-B14F-4D97-AF65-F5344CB8AC3E}">
        <p14:creationId xmlns:p14="http://schemas.microsoft.com/office/powerpoint/2010/main" val="1333981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7762875" y="20162838"/>
            <a:ext cx="23763288" cy="2379662"/>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7762875" y="2573338"/>
            <a:ext cx="23763288" cy="172831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7762875" y="22542500"/>
            <a:ext cx="23763288" cy="33813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F67E5BBC-FF41-4689-9CB6-BBA14345C863}" type="slidenum">
              <a:rPr lang="en-US" altLang="zh-TW"/>
              <a:pPr>
                <a:defRPr/>
              </a:pPr>
              <a:t>‹#›</a:t>
            </a:fld>
            <a:endParaRPr lang="en-US" altLang="zh-TW"/>
          </a:p>
        </p:txBody>
      </p:sp>
    </p:spTree>
    <p:extLst>
      <p:ext uri="{BB962C8B-B14F-4D97-AF65-F5344CB8AC3E}">
        <p14:creationId xmlns:p14="http://schemas.microsoft.com/office/powerpoint/2010/main" val="534258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79613" y="1154113"/>
            <a:ext cx="356457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756" tIns="195372" rIns="390756" bIns="195372"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1979613" y="6721475"/>
            <a:ext cx="35645725" cy="190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756" tIns="195372" rIns="390756" bIns="195372"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8196" name="Rectangle 4"/>
          <p:cNvSpPr>
            <a:spLocks noGrp="1" noChangeArrowheads="1"/>
          </p:cNvSpPr>
          <p:nvPr>
            <p:ph type="dt" sz="half" idx="2"/>
          </p:nvPr>
        </p:nvSpPr>
        <p:spPr bwMode="auto">
          <a:xfrm>
            <a:off x="1979613" y="26230263"/>
            <a:ext cx="924242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756" tIns="195372" rIns="390756" bIns="195372" numCol="1" anchor="t" anchorCtr="0" compatLnSpc="1">
            <a:prstTxWarp prst="textNoShape">
              <a:avLst/>
            </a:prstTxWarp>
          </a:bodyPr>
          <a:lstStyle>
            <a:lvl1pPr defTabSz="3908425">
              <a:defRPr sz="6000" smtClean="0"/>
            </a:lvl1pPr>
          </a:lstStyle>
          <a:p>
            <a:pPr>
              <a:defRPr/>
            </a:pPr>
            <a:endParaRPr lang="en-US" altLang="zh-TW"/>
          </a:p>
        </p:txBody>
      </p:sp>
      <p:sp>
        <p:nvSpPr>
          <p:cNvPr id="8197" name="Rectangle 5"/>
          <p:cNvSpPr>
            <a:spLocks noGrp="1" noChangeArrowheads="1"/>
          </p:cNvSpPr>
          <p:nvPr>
            <p:ph type="ftr" sz="quarter" idx="3"/>
          </p:nvPr>
        </p:nvSpPr>
        <p:spPr bwMode="auto">
          <a:xfrm>
            <a:off x="13531850" y="26230263"/>
            <a:ext cx="1254125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756" tIns="195372" rIns="390756" bIns="195372" numCol="1" anchor="t" anchorCtr="0" compatLnSpc="1">
            <a:prstTxWarp prst="textNoShape">
              <a:avLst/>
            </a:prstTxWarp>
          </a:bodyPr>
          <a:lstStyle>
            <a:lvl1pPr algn="ctr" defTabSz="3908425">
              <a:defRPr sz="6000" smtClean="0"/>
            </a:lvl1pPr>
          </a:lstStyle>
          <a:p>
            <a:pPr>
              <a:defRPr/>
            </a:pPr>
            <a:endParaRPr lang="en-US" altLang="zh-TW"/>
          </a:p>
        </p:txBody>
      </p:sp>
      <p:sp>
        <p:nvSpPr>
          <p:cNvPr id="8198" name="Rectangle 6"/>
          <p:cNvSpPr>
            <a:spLocks noGrp="1" noChangeArrowheads="1"/>
          </p:cNvSpPr>
          <p:nvPr>
            <p:ph type="sldNum" sz="quarter" idx="4"/>
          </p:nvPr>
        </p:nvSpPr>
        <p:spPr bwMode="auto">
          <a:xfrm>
            <a:off x="28382913" y="26230263"/>
            <a:ext cx="924242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756" tIns="195372" rIns="390756" bIns="195372" numCol="1" anchor="t" anchorCtr="0" compatLnSpc="1">
            <a:prstTxWarp prst="textNoShape">
              <a:avLst/>
            </a:prstTxWarp>
          </a:bodyPr>
          <a:lstStyle>
            <a:lvl1pPr algn="r" defTabSz="3908425">
              <a:defRPr sz="6000" smtClean="0"/>
            </a:lvl1pPr>
          </a:lstStyle>
          <a:p>
            <a:pPr>
              <a:defRPr/>
            </a:pPr>
            <a:fld id="{3F1F59FA-708C-477B-A3F8-120D8E348509}"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defTabSz="3908425" rtl="0" eaLnBrk="0" fontAlgn="base" hangingPunct="0">
        <a:spcBef>
          <a:spcPct val="0"/>
        </a:spcBef>
        <a:spcAft>
          <a:spcPct val="0"/>
        </a:spcAft>
        <a:defRPr kumimoji="1" sz="18800">
          <a:solidFill>
            <a:schemeClr val="tx2"/>
          </a:solidFill>
          <a:latin typeface="+mj-lt"/>
          <a:ea typeface="+mj-ea"/>
          <a:cs typeface="+mj-cs"/>
        </a:defRPr>
      </a:lvl1pPr>
      <a:lvl2pPr algn="ctr" defTabSz="3908425" rtl="0" eaLnBrk="0" fontAlgn="base" hangingPunct="0">
        <a:spcBef>
          <a:spcPct val="0"/>
        </a:spcBef>
        <a:spcAft>
          <a:spcPct val="0"/>
        </a:spcAft>
        <a:defRPr kumimoji="1" sz="18800">
          <a:solidFill>
            <a:schemeClr val="tx2"/>
          </a:solidFill>
          <a:latin typeface="Arial" charset="0"/>
          <a:ea typeface="新細明體" charset="-120"/>
        </a:defRPr>
      </a:lvl2pPr>
      <a:lvl3pPr algn="ctr" defTabSz="3908425" rtl="0" eaLnBrk="0" fontAlgn="base" hangingPunct="0">
        <a:spcBef>
          <a:spcPct val="0"/>
        </a:spcBef>
        <a:spcAft>
          <a:spcPct val="0"/>
        </a:spcAft>
        <a:defRPr kumimoji="1" sz="18800">
          <a:solidFill>
            <a:schemeClr val="tx2"/>
          </a:solidFill>
          <a:latin typeface="Arial" charset="0"/>
          <a:ea typeface="新細明體" charset="-120"/>
        </a:defRPr>
      </a:lvl3pPr>
      <a:lvl4pPr algn="ctr" defTabSz="3908425" rtl="0" eaLnBrk="0" fontAlgn="base" hangingPunct="0">
        <a:spcBef>
          <a:spcPct val="0"/>
        </a:spcBef>
        <a:spcAft>
          <a:spcPct val="0"/>
        </a:spcAft>
        <a:defRPr kumimoji="1" sz="18800">
          <a:solidFill>
            <a:schemeClr val="tx2"/>
          </a:solidFill>
          <a:latin typeface="Arial" charset="0"/>
          <a:ea typeface="新細明體" charset="-120"/>
        </a:defRPr>
      </a:lvl4pPr>
      <a:lvl5pPr algn="ctr" defTabSz="3908425" rtl="0" eaLnBrk="0" fontAlgn="base" hangingPunct="0">
        <a:spcBef>
          <a:spcPct val="0"/>
        </a:spcBef>
        <a:spcAft>
          <a:spcPct val="0"/>
        </a:spcAft>
        <a:defRPr kumimoji="1" sz="18800">
          <a:solidFill>
            <a:schemeClr val="tx2"/>
          </a:solidFill>
          <a:latin typeface="Arial" charset="0"/>
          <a:ea typeface="新細明體" charset="-120"/>
        </a:defRPr>
      </a:lvl5pPr>
      <a:lvl6pPr marL="457200" algn="ctr" defTabSz="3908425" rtl="0" fontAlgn="base">
        <a:spcBef>
          <a:spcPct val="0"/>
        </a:spcBef>
        <a:spcAft>
          <a:spcPct val="0"/>
        </a:spcAft>
        <a:defRPr kumimoji="1" sz="18800">
          <a:solidFill>
            <a:schemeClr val="tx2"/>
          </a:solidFill>
          <a:latin typeface="Arial" charset="0"/>
          <a:ea typeface="新細明體" charset="-120"/>
        </a:defRPr>
      </a:lvl6pPr>
      <a:lvl7pPr marL="914400" algn="ctr" defTabSz="3908425" rtl="0" fontAlgn="base">
        <a:spcBef>
          <a:spcPct val="0"/>
        </a:spcBef>
        <a:spcAft>
          <a:spcPct val="0"/>
        </a:spcAft>
        <a:defRPr kumimoji="1" sz="18800">
          <a:solidFill>
            <a:schemeClr val="tx2"/>
          </a:solidFill>
          <a:latin typeface="Arial" charset="0"/>
          <a:ea typeface="新細明體" charset="-120"/>
        </a:defRPr>
      </a:lvl7pPr>
      <a:lvl8pPr marL="1371600" algn="ctr" defTabSz="3908425" rtl="0" fontAlgn="base">
        <a:spcBef>
          <a:spcPct val="0"/>
        </a:spcBef>
        <a:spcAft>
          <a:spcPct val="0"/>
        </a:spcAft>
        <a:defRPr kumimoji="1" sz="18800">
          <a:solidFill>
            <a:schemeClr val="tx2"/>
          </a:solidFill>
          <a:latin typeface="Arial" charset="0"/>
          <a:ea typeface="新細明體" charset="-120"/>
        </a:defRPr>
      </a:lvl8pPr>
      <a:lvl9pPr marL="1828800" algn="ctr" defTabSz="3908425" rtl="0" fontAlgn="base">
        <a:spcBef>
          <a:spcPct val="0"/>
        </a:spcBef>
        <a:spcAft>
          <a:spcPct val="0"/>
        </a:spcAft>
        <a:defRPr kumimoji="1" sz="18800">
          <a:solidFill>
            <a:schemeClr val="tx2"/>
          </a:solidFill>
          <a:latin typeface="Arial" charset="0"/>
          <a:ea typeface="新細明體" charset="-120"/>
        </a:defRPr>
      </a:lvl9pPr>
    </p:titleStyle>
    <p:bodyStyle>
      <a:lvl1pPr marL="1465263" indent="-1465263" algn="l" defTabSz="3908425" rtl="0" eaLnBrk="0" fontAlgn="base" hangingPunct="0">
        <a:spcBef>
          <a:spcPct val="20000"/>
        </a:spcBef>
        <a:spcAft>
          <a:spcPct val="0"/>
        </a:spcAft>
        <a:buChar char="•"/>
        <a:defRPr kumimoji="1" sz="13700">
          <a:solidFill>
            <a:schemeClr val="tx1"/>
          </a:solidFill>
          <a:latin typeface="+mn-lt"/>
          <a:ea typeface="+mn-ea"/>
          <a:cs typeface="+mn-cs"/>
        </a:defRPr>
      </a:lvl1pPr>
      <a:lvl2pPr marL="3176588" indent="-1222375" algn="l" defTabSz="3908425" rtl="0" eaLnBrk="0" fontAlgn="base" hangingPunct="0">
        <a:spcBef>
          <a:spcPct val="20000"/>
        </a:spcBef>
        <a:spcAft>
          <a:spcPct val="0"/>
        </a:spcAft>
        <a:buChar char="–"/>
        <a:defRPr kumimoji="1" sz="12000">
          <a:solidFill>
            <a:schemeClr val="tx1"/>
          </a:solidFill>
          <a:latin typeface="+mn-lt"/>
          <a:ea typeface="+mn-ea"/>
        </a:defRPr>
      </a:lvl2pPr>
      <a:lvl3pPr marL="4886325" indent="-977900" algn="l" defTabSz="3908425" rtl="0" eaLnBrk="0" fontAlgn="base" hangingPunct="0">
        <a:spcBef>
          <a:spcPct val="20000"/>
        </a:spcBef>
        <a:spcAft>
          <a:spcPct val="0"/>
        </a:spcAft>
        <a:buChar char="•"/>
        <a:defRPr kumimoji="1" sz="10300">
          <a:solidFill>
            <a:schemeClr val="tx1"/>
          </a:solidFill>
          <a:latin typeface="+mn-lt"/>
          <a:ea typeface="+mn-ea"/>
        </a:defRPr>
      </a:lvl3pPr>
      <a:lvl4pPr marL="6840538" indent="-976313" algn="l" defTabSz="3908425" rtl="0" eaLnBrk="0" fontAlgn="base" hangingPunct="0">
        <a:spcBef>
          <a:spcPct val="20000"/>
        </a:spcBef>
        <a:spcAft>
          <a:spcPct val="0"/>
        </a:spcAft>
        <a:buChar char="–"/>
        <a:defRPr kumimoji="1" sz="8600">
          <a:solidFill>
            <a:schemeClr val="tx1"/>
          </a:solidFill>
          <a:latin typeface="+mn-lt"/>
          <a:ea typeface="+mn-ea"/>
        </a:defRPr>
      </a:lvl4pPr>
      <a:lvl5pPr marL="8794750" indent="-976313" algn="l" defTabSz="3908425" rtl="0" eaLnBrk="0" fontAlgn="base" hangingPunct="0">
        <a:spcBef>
          <a:spcPct val="20000"/>
        </a:spcBef>
        <a:spcAft>
          <a:spcPct val="0"/>
        </a:spcAft>
        <a:buChar char="»"/>
        <a:defRPr kumimoji="1" sz="8600">
          <a:solidFill>
            <a:schemeClr val="tx1"/>
          </a:solidFill>
          <a:latin typeface="+mn-lt"/>
          <a:ea typeface="+mn-ea"/>
        </a:defRPr>
      </a:lvl5pPr>
      <a:lvl6pPr marL="9251950" indent="-976313" algn="l" defTabSz="3908425" rtl="0" fontAlgn="base">
        <a:spcBef>
          <a:spcPct val="20000"/>
        </a:spcBef>
        <a:spcAft>
          <a:spcPct val="0"/>
        </a:spcAft>
        <a:buChar char="»"/>
        <a:defRPr kumimoji="1" sz="8600">
          <a:solidFill>
            <a:schemeClr val="tx1"/>
          </a:solidFill>
          <a:latin typeface="+mn-lt"/>
          <a:ea typeface="+mn-ea"/>
        </a:defRPr>
      </a:lvl6pPr>
      <a:lvl7pPr marL="9709150" indent="-976313" algn="l" defTabSz="3908425" rtl="0" fontAlgn="base">
        <a:spcBef>
          <a:spcPct val="20000"/>
        </a:spcBef>
        <a:spcAft>
          <a:spcPct val="0"/>
        </a:spcAft>
        <a:buChar char="»"/>
        <a:defRPr kumimoji="1" sz="8600">
          <a:solidFill>
            <a:schemeClr val="tx1"/>
          </a:solidFill>
          <a:latin typeface="+mn-lt"/>
          <a:ea typeface="+mn-ea"/>
        </a:defRPr>
      </a:lvl7pPr>
      <a:lvl8pPr marL="10166350" indent="-976313" algn="l" defTabSz="3908425" rtl="0" fontAlgn="base">
        <a:spcBef>
          <a:spcPct val="20000"/>
        </a:spcBef>
        <a:spcAft>
          <a:spcPct val="0"/>
        </a:spcAft>
        <a:buChar char="»"/>
        <a:defRPr kumimoji="1" sz="8600">
          <a:solidFill>
            <a:schemeClr val="tx1"/>
          </a:solidFill>
          <a:latin typeface="+mn-lt"/>
          <a:ea typeface="+mn-ea"/>
        </a:defRPr>
      </a:lvl8pPr>
      <a:lvl9pPr marL="10623550" indent="-976313" algn="l" defTabSz="3908425" rtl="0" fontAlgn="base">
        <a:spcBef>
          <a:spcPct val="20000"/>
        </a:spcBef>
        <a:spcAft>
          <a:spcPct val="0"/>
        </a:spcAft>
        <a:buChar char="»"/>
        <a:defRPr kumimoji="1" sz="86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CC99FF"/>
            </a:gs>
            <a:gs pos="50000">
              <a:srgbClr val="FFFFCC"/>
            </a:gs>
            <a:gs pos="100000">
              <a:srgbClr val="CC99FF"/>
            </a:gs>
          </a:gsLst>
          <a:lin ang="18900000" scaled="1"/>
        </a:gradFill>
        <a:effectLst/>
      </p:bgPr>
    </p:bg>
    <p:spTree>
      <p:nvGrpSpPr>
        <p:cNvPr id="1" name=""/>
        <p:cNvGrpSpPr/>
        <p:nvPr/>
      </p:nvGrpSpPr>
      <p:grpSpPr>
        <a:xfrm>
          <a:off x="0" y="0"/>
          <a:ext cx="0" cy="0"/>
          <a:chOff x="0" y="0"/>
          <a:chExt cx="0" cy="0"/>
        </a:xfrm>
      </p:grpSpPr>
      <p:sp>
        <p:nvSpPr>
          <p:cNvPr id="2050" name="Rectangle 385"/>
          <p:cNvSpPr>
            <a:spLocks noChangeArrowheads="1"/>
          </p:cNvSpPr>
          <p:nvPr/>
        </p:nvSpPr>
        <p:spPr bwMode="auto">
          <a:xfrm>
            <a:off x="20881975" y="4752975"/>
            <a:ext cx="5948363" cy="1079500"/>
          </a:xfrm>
          <a:prstGeom prst="rect">
            <a:avLst/>
          </a:prstGeom>
          <a:gradFill rotWithShape="1">
            <a:gsLst>
              <a:gs pos="0">
                <a:srgbClr val="0066FF"/>
              </a:gs>
              <a:gs pos="50000">
                <a:srgbClr val="D1E3FF"/>
              </a:gs>
              <a:gs pos="100000">
                <a:srgbClr val="0066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51" name="Rectangle 384"/>
          <p:cNvSpPr>
            <a:spLocks noChangeArrowheads="1"/>
          </p:cNvSpPr>
          <p:nvPr/>
        </p:nvSpPr>
        <p:spPr bwMode="auto">
          <a:xfrm>
            <a:off x="20926589" y="23866070"/>
            <a:ext cx="5757863" cy="1079500"/>
          </a:xfrm>
          <a:prstGeom prst="rect">
            <a:avLst/>
          </a:prstGeom>
          <a:gradFill rotWithShape="1">
            <a:gsLst>
              <a:gs pos="0">
                <a:srgbClr val="0066FF"/>
              </a:gs>
              <a:gs pos="50000">
                <a:srgbClr val="D1E3FF"/>
              </a:gs>
              <a:gs pos="100000">
                <a:srgbClr val="0066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52" name="Rectangle 381"/>
          <p:cNvSpPr>
            <a:spLocks noChangeArrowheads="1"/>
          </p:cNvSpPr>
          <p:nvPr/>
        </p:nvSpPr>
        <p:spPr bwMode="auto">
          <a:xfrm>
            <a:off x="1800225" y="4608513"/>
            <a:ext cx="8012113" cy="1109662"/>
          </a:xfrm>
          <a:prstGeom prst="rect">
            <a:avLst/>
          </a:prstGeom>
          <a:gradFill rotWithShape="1">
            <a:gsLst>
              <a:gs pos="0">
                <a:srgbClr val="0066FF"/>
              </a:gs>
              <a:gs pos="50000">
                <a:srgbClr val="D1E3FF"/>
              </a:gs>
              <a:gs pos="100000">
                <a:srgbClr val="0066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53" name="Text Box 9"/>
          <p:cNvSpPr txBox="1">
            <a:spLocks noChangeArrowheads="1"/>
          </p:cNvSpPr>
          <p:nvPr/>
        </p:nvSpPr>
        <p:spPr bwMode="auto">
          <a:xfrm>
            <a:off x="20853564" y="23937508"/>
            <a:ext cx="5761038" cy="80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8" tIns="45704" rIns="91408" bIns="45704">
            <a:spAutoFit/>
          </a:bodyPr>
          <a:lstStyle>
            <a:lvl1pPr defTabSz="3908425" eaLnBrk="0" hangingPunct="0">
              <a:defRPr kumimoji="1" sz="1700">
                <a:solidFill>
                  <a:schemeClr val="tx1"/>
                </a:solidFill>
                <a:latin typeface="Arial" charset="0"/>
                <a:ea typeface="新細明體" charset="-120"/>
              </a:defRPr>
            </a:lvl1pPr>
            <a:lvl2pPr marL="742950" indent="-285750" defTabSz="3908425" eaLnBrk="0" hangingPunct="0">
              <a:defRPr kumimoji="1" sz="1700">
                <a:solidFill>
                  <a:schemeClr val="tx1"/>
                </a:solidFill>
                <a:latin typeface="Arial" charset="0"/>
                <a:ea typeface="新細明體" charset="-120"/>
              </a:defRPr>
            </a:lvl2pPr>
            <a:lvl3pPr marL="1143000" indent="-228600" defTabSz="3908425" eaLnBrk="0" hangingPunct="0">
              <a:defRPr kumimoji="1" sz="1700">
                <a:solidFill>
                  <a:schemeClr val="tx1"/>
                </a:solidFill>
                <a:latin typeface="Arial" charset="0"/>
                <a:ea typeface="新細明體" charset="-120"/>
              </a:defRPr>
            </a:lvl3pPr>
            <a:lvl4pPr marL="1600200" indent="-228600" defTabSz="3908425" eaLnBrk="0" hangingPunct="0">
              <a:defRPr kumimoji="1" sz="1700">
                <a:solidFill>
                  <a:schemeClr val="tx1"/>
                </a:solidFill>
                <a:latin typeface="Arial" charset="0"/>
                <a:ea typeface="新細明體" charset="-120"/>
              </a:defRPr>
            </a:lvl4pPr>
            <a:lvl5pPr marL="2057400" indent="-228600" defTabSz="3908425" eaLnBrk="0" hangingPunct="0">
              <a:defRPr kumimoji="1" sz="1700">
                <a:solidFill>
                  <a:schemeClr val="tx1"/>
                </a:solidFill>
                <a:latin typeface="Arial" charset="0"/>
                <a:ea typeface="新細明體" charset="-120"/>
              </a:defRPr>
            </a:lvl5pPr>
            <a:lvl6pPr marL="2514600" indent="-228600" defTabSz="3908425" eaLnBrk="0" fontAlgn="base" hangingPunct="0">
              <a:spcBef>
                <a:spcPct val="0"/>
              </a:spcBef>
              <a:spcAft>
                <a:spcPct val="0"/>
              </a:spcAft>
              <a:defRPr kumimoji="1" sz="1700">
                <a:solidFill>
                  <a:schemeClr val="tx1"/>
                </a:solidFill>
                <a:latin typeface="Arial" charset="0"/>
                <a:ea typeface="新細明體" charset="-120"/>
              </a:defRPr>
            </a:lvl6pPr>
            <a:lvl7pPr marL="2971800" indent="-228600" defTabSz="3908425" eaLnBrk="0" fontAlgn="base" hangingPunct="0">
              <a:spcBef>
                <a:spcPct val="0"/>
              </a:spcBef>
              <a:spcAft>
                <a:spcPct val="0"/>
              </a:spcAft>
              <a:defRPr kumimoji="1" sz="1700">
                <a:solidFill>
                  <a:schemeClr val="tx1"/>
                </a:solidFill>
                <a:latin typeface="Arial" charset="0"/>
                <a:ea typeface="新細明體" charset="-120"/>
              </a:defRPr>
            </a:lvl7pPr>
            <a:lvl8pPr marL="3429000" indent="-228600" defTabSz="3908425" eaLnBrk="0" fontAlgn="base" hangingPunct="0">
              <a:spcBef>
                <a:spcPct val="0"/>
              </a:spcBef>
              <a:spcAft>
                <a:spcPct val="0"/>
              </a:spcAft>
              <a:defRPr kumimoji="1" sz="1700">
                <a:solidFill>
                  <a:schemeClr val="tx1"/>
                </a:solidFill>
                <a:latin typeface="Arial" charset="0"/>
                <a:ea typeface="新細明體" charset="-120"/>
              </a:defRPr>
            </a:lvl8pPr>
            <a:lvl9pPr marL="3886200" indent="-228600" defTabSz="3908425" eaLnBrk="0" fontAlgn="base" hangingPunct="0">
              <a:spcBef>
                <a:spcPct val="0"/>
              </a:spcBef>
              <a:spcAft>
                <a:spcPct val="0"/>
              </a:spcAft>
              <a:defRPr kumimoji="1" sz="1700">
                <a:solidFill>
                  <a:schemeClr val="tx1"/>
                </a:solidFill>
                <a:latin typeface="Arial" charset="0"/>
                <a:ea typeface="新細明體" charset="-120"/>
              </a:defRPr>
            </a:lvl9pPr>
          </a:lstStyle>
          <a:p>
            <a:pPr eaLnBrk="1" hangingPunct="1"/>
            <a:r>
              <a:rPr lang="zh-TW" altLang="en-US" sz="4700" dirty="0">
                <a:ea typeface="標楷體" pitchFamily="65" charset="-120"/>
              </a:rPr>
              <a:t>四、作品特色</a:t>
            </a:r>
          </a:p>
        </p:txBody>
      </p:sp>
      <p:sp>
        <p:nvSpPr>
          <p:cNvPr id="2060" name="WordArt 12"/>
          <p:cNvSpPr>
            <a:spLocks noChangeArrowheads="1" noChangeShapeType="1" noTextEdit="1"/>
          </p:cNvSpPr>
          <p:nvPr/>
        </p:nvSpPr>
        <p:spPr bwMode="auto">
          <a:xfrm>
            <a:off x="11688763" y="2146300"/>
            <a:ext cx="18964275" cy="9874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defRPr/>
            </a:pPr>
            <a:r>
              <a:rPr lang="zh-TW" altLang="zh-TW" sz="3600" dirty="0">
                <a:latin typeface="標楷體" pitchFamily="65" charset="-120"/>
                <a:ea typeface="標楷體" pitchFamily="65" charset="-120"/>
              </a:rPr>
              <a:t>智慧車應用</a:t>
            </a:r>
            <a:r>
              <a:rPr lang="en-US" altLang="zh-TW" sz="3600" dirty="0">
                <a:latin typeface="標楷體" pitchFamily="65" charset="-120"/>
                <a:ea typeface="標楷體" pitchFamily="65" charset="-120"/>
              </a:rPr>
              <a:t>–</a:t>
            </a:r>
            <a:r>
              <a:rPr lang="zh-TW" altLang="zh-TW" sz="3600" dirty="0">
                <a:latin typeface="標楷體" pitchFamily="65" charset="-120"/>
                <a:ea typeface="標楷體" pitchFamily="65" charset="-120"/>
              </a:rPr>
              <a:t>影像處理</a:t>
            </a:r>
            <a:endParaRPr lang="zh-TW" altLang="en-US" sz="3600" kern="10" spc="720" dirty="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標楷體" pitchFamily="65" charset="-120"/>
              <a:ea typeface="標楷體" pitchFamily="65" charset="-120"/>
              <a:cs typeface="Arial"/>
            </a:endParaRPr>
          </a:p>
        </p:txBody>
      </p:sp>
      <p:sp>
        <p:nvSpPr>
          <p:cNvPr id="2055" name="Line 23"/>
          <p:cNvSpPr>
            <a:spLocks noChangeShapeType="1"/>
          </p:cNvSpPr>
          <p:nvPr/>
        </p:nvSpPr>
        <p:spPr bwMode="auto">
          <a:xfrm>
            <a:off x="1189038" y="4246563"/>
            <a:ext cx="37330062" cy="0"/>
          </a:xfrm>
          <a:prstGeom prst="line">
            <a:avLst/>
          </a:prstGeom>
          <a:noFill/>
          <a:ln w="101600" cap="rnd">
            <a:solidFill>
              <a:srgbClr val="3366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056" name="Text Box 386"/>
          <p:cNvSpPr txBox="1">
            <a:spLocks noChangeArrowheads="1"/>
          </p:cNvSpPr>
          <p:nvPr/>
        </p:nvSpPr>
        <p:spPr bwMode="auto">
          <a:xfrm>
            <a:off x="12974638" y="3354388"/>
            <a:ext cx="70405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8" tIns="45704" rIns="91408" bIns="45704">
            <a:spAutoFit/>
          </a:bodyPr>
          <a:lstStyle>
            <a:lvl1pPr defTabSz="3908425" eaLnBrk="0" hangingPunct="0">
              <a:defRPr kumimoji="1" sz="1700">
                <a:solidFill>
                  <a:schemeClr val="tx1"/>
                </a:solidFill>
                <a:latin typeface="Arial" charset="0"/>
                <a:ea typeface="新細明體" charset="-120"/>
              </a:defRPr>
            </a:lvl1pPr>
            <a:lvl2pPr marL="742950" indent="-285750" defTabSz="3908425" eaLnBrk="0" hangingPunct="0">
              <a:defRPr kumimoji="1" sz="1700">
                <a:solidFill>
                  <a:schemeClr val="tx1"/>
                </a:solidFill>
                <a:latin typeface="Arial" charset="0"/>
                <a:ea typeface="新細明體" charset="-120"/>
              </a:defRPr>
            </a:lvl2pPr>
            <a:lvl3pPr marL="1143000" indent="-228600" defTabSz="3908425" eaLnBrk="0" hangingPunct="0">
              <a:defRPr kumimoji="1" sz="1700">
                <a:solidFill>
                  <a:schemeClr val="tx1"/>
                </a:solidFill>
                <a:latin typeface="Arial" charset="0"/>
                <a:ea typeface="新細明體" charset="-120"/>
              </a:defRPr>
            </a:lvl3pPr>
            <a:lvl4pPr marL="1600200" indent="-228600" defTabSz="3908425" eaLnBrk="0" hangingPunct="0">
              <a:defRPr kumimoji="1" sz="1700">
                <a:solidFill>
                  <a:schemeClr val="tx1"/>
                </a:solidFill>
                <a:latin typeface="Arial" charset="0"/>
                <a:ea typeface="新細明體" charset="-120"/>
              </a:defRPr>
            </a:lvl4pPr>
            <a:lvl5pPr marL="2057400" indent="-228600" defTabSz="3908425" eaLnBrk="0" hangingPunct="0">
              <a:defRPr kumimoji="1" sz="1700">
                <a:solidFill>
                  <a:schemeClr val="tx1"/>
                </a:solidFill>
                <a:latin typeface="Arial" charset="0"/>
                <a:ea typeface="新細明體" charset="-120"/>
              </a:defRPr>
            </a:lvl5pPr>
            <a:lvl6pPr marL="2514600" indent="-228600" defTabSz="3908425" eaLnBrk="0" fontAlgn="base" hangingPunct="0">
              <a:spcBef>
                <a:spcPct val="0"/>
              </a:spcBef>
              <a:spcAft>
                <a:spcPct val="0"/>
              </a:spcAft>
              <a:defRPr kumimoji="1" sz="1700">
                <a:solidFill>
                  <a:schemeClr val="tx1"/>
                </a:solidFill>
                <a:latin typeface="Arial" charset="0"/>
                <a:ea typeface="新細明體" charset="-120"/>
              </a:defRPr>
            </a:lvl6pPr>
            <a:lvl7pPr marL="2971800" indent="-228600" defTabSz="3908425" eaLnBrk="0" fontAlgn="base" hangingPunct="0">
              <a:spcBef>
                <a:spcPct val="0"/>
              </a:spcBef>
              <a:spcAft>
                <a:spcPct val="0"/>
              </a:spcAft>
              <a:defRPr kumimoji="1" sz="1700">
                <a:solidFill>
                  <a:schemeClr val="tx1"/>
                </a:solidFill>
                <a:latin typeface="Arial" charset="0"/>
                <a:ea typeface="新細明體" charset="-120"/>
              </a:defRPr>
            </a:lvl7pPr>
            <a:lvl8pPr marL="3429000" indent="-228600" defTabSz="3908425" eaLnBrk="0" fontAlgn="base" hangingPunct="0">
              <a:spcBef>
                <a:spcPct val="0"/>
              </a:spcBef>
              <a:spcAft>
                <a:spcPct val="0"/>
              </a:spcAft>
              <a:defRPr kumimoji="1" sz="1700">
                <a:solidFill>
                  <a:schemeClr val="tx1"/>
                </a:solidFill>
                <a:latin typeface="Arial" charset="0"/>
                <a:ea typeface="新細明體" charset="-120"/>
              </a:defRPr>
            </a:lvl8pPr>
            <a:lvl9pPr marL="3886200" indent="-228600" defTabSz="3908425" eaLnBrk="0" fontAlgn="base" hangingPunct="0">
              <a:spcBef>
                <a:spcPct val="0"/>
              </a:spcBef>
              <a:spcAft>
                <a:spcPct val="0"/>
              </a:spcAft>
              <a:defRPr kumimoji="1" sz="1700">
                <a:solidFill>
                  <a:schemeClr val="tx1"/>
                </a:solidFill>
                <a:latin typeface="Arial" charset="0"/>
                <a:ea typeface="新細明體" charset="-120"/>
              </a:defRPr>
            </a:lvl9pPr>
          </a:lstStyle>
          <a:p>
            <a:pPr eaLnBrk="1" hangingPunct="1"/>
            <a:r>
              <a:rPr lang="zh-TW" altLang="en-US" sz="6000">
                <a:latin typeface="標楷體" pitchFamily="65" charset="-120"/>
                <a:ea typeface="標楷體" pitchFamily="65" charset="-120"/>
              </a:rPr>
              <a:t>指導教授：</a:t>
            </a:r>
            <a:r>
              <a:rPr lang="zh-TW" altLang="en-US" sz="6000">
                <a:solidFill>
                  <a:schemeClr val="bg2"/>
                </a:solidFill>
                <a:latin typeface="標楷體" pitchFamily="65" charset="-120"/>
                <a:ea typeface="標楷體" pitchFamily="65" charset="-120"/>
              </a:rPr>
              <a:t>教師姓名</a:t>
            </a:r>
          </a:p>
        </p:txBody>
      </p:sp>
      <p:sp>
        <p:nvSpPr>
          <p:cNvPr id="2057" name="Rectangle 390"/>
          <p:cNvSpPr>
            <a:spLocks noChangeArrowheads="1"/>
          </p:cNvSpPr>
          <p:nvPr/>
        </p:nvSpPr>
        <p:spPr bwMode="auto">
          <a:xfrm>
            <a:off x="1695452" y="10540175"/>
            <a:ext cx="7508875" cy="935037"/>
          </a:xfrm>
          <a:prstGeom prst="rect">
            <a:avLst/>
          </a:prstGeom>
          <a:gradFill rotWithShape="1">
            <a:gsLst>
              <a:gs pos="0">
                <a:srgbClr val="0066FF"/>
              </a:gs>
              <a:gs pos="50000">
                <a:srgbClr val="D1E3FF"/>
              </a:gs>
              <a:gs pos="100000">
                <a:srgbClr val="0066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58" name="Text Box 391"/>
          <p:cNvSpPr txBox="1">
            <a:spLocks noChangeArrowheads="1"/>
          </p:cNvSpPr>
          <p:nvPr/>
        </p:nvSpPr>
        <p:spPr bwMode="auto">
          <a:xfrm>
            <a:off x="1695452" y="10540175"/>
            <a:ext cx="10099675" cy="80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8" tIns="45704" rIns="91408" bIns="45704">
            <a:spAutoFit/>
          </a:bodyPr>
          <a:lstStyle>
            <a:lvl1pPr defTabSz="3908425" eaLnBrk="0" hangingPunct="0">
              <a:defRPr kumimoji="1" sz="1700">
                <a:solidFill>
                  <a:schemeClr val="tx1"/>
                </a:solidFill>
                <a:latin typeface="Arial" charset="0"/>
                <a:ea typeface="新細明體" charset="-120"/>
              </a:defRPr>
            </a:lvl1pPr>
            <a:lvl2pPr marL="742950" indent="-285750" defTabSz="3908425" eaLnBrk="0" hangingPunct="0">
              <a:defRPr kumimoji="1" sz="1700">
                <a:solidFill>
                  <a:schemeClr val="tx1"/>
                </a:solidFill>
                <a:latin typeface="Arial" charset="0"/>
                <a:ea typeface="新細明體" charset="-120"/>
              </a:defRPr>
            </a:lvl2pPr>
            <a:lvl3pPr marL="1143000" indent="-228600" defTabSz="3908425" eaLnBrk="0" hangingPunct="0">
              <a:defRPr kumimoji="1" sz="1700">
                <a:solidFill>
                  <a:schemeClr val="tx1"/>
                </a:solidFill>
                <a:latin typeface="Arial" charset="0"/>
                <a:ea typeface="新細明體" charset="-120"/>
              </a:defRPr>
            </a:lvl3pPr>
            <a:lvl4pPr marL="1600200" indent="-228600" defTabSz="3908425" eaLnBrk="0" hangingPunct="0">
              <a:defRPr kumimoji="1" sz="1700">
                <a:solidFill>
                  <a:schemeClr val="tx1"/>
                </a:solidFill>
                <a:latin typeface="Arial" charset="0"/>
                <a:ea typeface="新細明體" charset="-120"/>
              </a:defRPr>
            </a:lvl4pPr>
            <a:lvl5pPr marL="2057400" indent="-228600" defTabSz="3908425" eaLnBrk="0" hangingPunct="0">
              <a:defRPr kumimoji="1" sz="1700">
                <a:solidFill>
                  <a:schemeClr val="tx1"/>
                </a:solidFill>
                <a:latin typeface="Arial" charset="0"/>
                <a:ea typeface="新細明體" charset="-120"/>
              </a:defRPr>
            </a:lvl5pPr>
            <a:lvl6pPr marL="2514600" indent="-228600" defTabSz="3908425" eaLnBrk="0" fontAlgn="base" hangingPunct="0">
              <a:spcBef>
                <a:spcPct val="0"/>
              </a:spcBef>
              <a:spcAft>
                <a:spcPct val="0"/>
              </a:spcAft>
              <a:defRPr kumimoji="1" sz="1700">
                <a:solidFill>
                  <a:schemeClr val="tx1"/>
                </a:solidFill>
                <a:latin typeface="Arial" charset="0"/>
                <a:ea typeface="新細明體" charset="-120"/>
              </a:defRPr>
            </a:lvl6pPr>
            <a:lvl7pPr marL="2971800" indent="-228600" defTabSz="3908425" eaLnBrk="0" fontAlgn="base" hangingPunct="0">
              <a:spcBef>
                <a:spcPct val="0"/>
              </a:spcBef>
              <a:spcAft>
                <a:spcPct val="0"/>
              </a:spcAft>
              <a:defRPr kumimoji="1" sz="1700">
                <a:solidFill>
                  <a:schemeClr val="tx1"/>
                </a:solidFill>
                <a:latin typeface="Arial" charset="0"/>
                <a:ea typeface="新細明體" charset="-120"/>
              </a:defRPr>
            </a:lvl7pPr>
            <a:lvl8pPr marL="3429000" indent="-228600" defTabSz="3908425" eaLnBrk="0" fontAlgn="base" hangingPunct="0">
              <a:spcBef>
                <a:spcPct val="0"/>
              </a:spcBef>
              <a:spcAft>
                <a:spcPct val="0"/>
              </a:spcAft>
              <a:defRPr kumimoji="1" sz="1700">
                <a:solidFill>
                  <a:schemeClr val="tx1"/>
                </a:solidFill>
                <a:latin typeface="Arial" charset="0"/>
                <a:ea typeface="新細明體" charset="-120"/>
              </a:defRPr>
            </a:lvl8pPr>
            <a:lvl9pPr marL="3886200" indent="-228600" defTabSz="3908425" eaLnBrk="0" fontAlgn="base" hangingPunct="0">
              <a:spcBef>
                <a:spcPct val="0"/>
              </a:spcBef>
              <a:spcAft>
                <a:spcPct val="0"/>
              </a:spcAft>
              <a:defRPr kumimoji="1" sz="1700">
                <a:solidFill>
                  <a:schemeClr val="tx1"/>
                </a:solidFill>
                <a:latin typeface="Arial" charset="0"/>
                <a:ea typeface="新細明體" charset="-120"/>
              </a:defRPr>
            </a:lvl9pPr>
          </a:lstStyle>
          <a:p>
            <a:pPr eaLnBrk="1" hangingPunct="1"/>
            <a:r>
              <a:rPr lang="zh-TW" altLang="en-US" sz="4700" dirty="0">
                <a:ea typeface="標楷體" pitchFamily="65" charset="-120"/>
              </a:rPr>
              <a:t>二、電路原理或系統說明</a:t>
            </a:r>
          </a:p>
        </p:txBody>
      </p:sp>
      <p:sp>
        <p:nvSpPr>
          <p:cNvPr id="2059" name="Text Box 688"/>
          <p:cNvSpPr txBox="1">
            <a:spLocks noChangeArrowheads="1"/>
          </p:cNvSpPr>
          <p:nvPr/>
        </p:nvSpPr>
        <p:spPr bwMode="auto">
          <a:xfrm>
            <a:off x="23961725" y="3354388"/>
            <a:ext cx="11726863"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8" tIns="45704" rIns="91408" bIns="45704">
            <a:spAutoFit/>
          </a:bodyPr>
          <a:lstStyle>
            <a:lvl1pPr defTabSz="3908425" eaLnBrk="0" hangingPunct="0">
              <a:defRPr kumimoji="1" sz="1700">
                <a:solidFill>
                  <a:schemeClr val="tx1"/>
                </a:solidFill>
                <a:latin typeface="Arial" charset="0"/>
                <a:ea typeface="新細明體" charset="-120"/>
              </a:defRPr>
            </a:lvl1pPr>
            <a:lvl2pPr marL="742950" indent="-285750" defTabSz="3908425" eaLnBrk="0" hangingPunct="0">
              <a:defRPr kumimoji="1" sz="1700">
                <a:solidFill>
                  <a:schemeClr val="tx1"/>
                </a:solidFill>
                <a:latin typeface="Arial" charset="0"/>
                <a:ea typeface="新細明體" charset="-120"/>
              </a:defRPr>
            </a:lvl2pPr>
            <a:lvl3pPr marL="1143000" indent="-228600" defTabSz="3908425" eaLnBrk="0" hangingPunct="0">
              <a:defRPr kumimoji="1" sz="1700">
                <a:solidFill>
                  <a:schemeClr val="tx1"/>
                </a:solidFill>
                <a:latin typeface="Arial" charset="0"/>
                <a:ea typeface="新細明體" charset="-120"/>
              </a:defRPr>
            </a:lvl3pPr>
            <a:lvl4pPr marL="1600200" indent="-228600" defTabSz="3908425" eaLnBrk="0" hangingPunct="0">
              <a:defRPr kumimoji="1" sz="1700">
                <a:solidFill>
                  <a:schemeClr val="tx1"/>
                </a:solidFill>
                <a:latin typeface="Arial" charset="0"/>
                <a:ea typeface="新細明體" charset="-120"/>
              </a:defRPr>
            </a:lvl4pPr>
            <a:lvl5pPr marL="2057400" indent="-228600" defTabSz="3908425" eaLnBrk="0" hangingPunct="0">
              <a:defRPr kumimoji="1" sz="1700">
                <a:solidFill>
                  <a:schemeClr val="tx1"/>
                </a:solidFill>
                <a:latin typeface="Arial" charset="0"/>
                <a:ea typeface="新細明體" charset="-120"/>
              </a:defRPr>
            </a:lvl5pPr>
            <a:lvl6pPr marL="2514600" indent="-228600" defTabSz="3908425" eaLnBrk="0" fontAlgn="base" hangingPunct="0">
              <a:spcBef>
                <a:spcPct val="0"/>
              </a:spcBef>
              <a:spcAft>
                <a:spcPct val="0"/>
              </a:spcAft>
              <a:defRPr kumimoji="1" sz="1700">
                <a:solidFill>
                  <a:schemeClr val="tx1"/>
                </a:solidFill>
                <a:latin typeface="Arial" charset="0"/>
                <a:ea typeface="新細明體" charset="-120"/>
              </a:defRPr>
            </a:lvl6pPr>
            <a:lvl7pPr marL="2971800" indent="-228600" defTabSz="3908425" eaLnBrk="0" fontAlgn="base" hangingPunct="0">
              <a:spcBef>
                <a:spcPct val="0"/>
              </a:spcBef>
              <a:spcAft>
                <a:spcPct val="0"/>
              </a:spcAft>
              <a:defRPr kumimoji="1" sz="1700">
                <a:solidFill>
                  <a:schemeClr val="tx1"/>
                </a:solidFill>
                <a:latin typeface="Arial" charset="0"/>
                <a:ea typeface="新細明體" charset="-120"/>
              </a:defRPr>
            </a:lvl7pPr>
            <a:lvl8pPr marL="3429000" indent="-228600" defTabSz="3908425" eaLnBrk="0" fontAlgn="base" hangingPunct="0">
              <a:spcBef>
                <a:spcPct val="0"/>
              </a:spcBef>
              <a:spcAft>
                <a:spcPct val="0"/>
              </a:spcAft>
              <a:defRPr kumimoji="1" sz="1700">
                <a:solidFill>
                  <a:schemeClr val="tx1"/>
                </a:solidFill>
                <a:latin typeface="Arial" charset="0"/>
                <a:ea typeface="新細明體" charset="-120"/>
              </a:defRPr>
            </a:lvl8pPr>
            <a:lvl9pPr marL="3886200" indent="-228600" defTabSz="3908425" eaLnBrk="0" fontAlgn="base" hangingPunct="0">
              <a:spcBef>
                <a:spcPct val="0"/>
              </a:spcBef>
              <a:spcAft>
                <a:spcPct val="0"/>
              </a:spcAft>
              <a:defRPr kumimoji="1" sz="1700">
                <a:solidFill>
                  <a:schemeClr val="tx1"/>
                </a:solidFill>
                <a:latin typeface="Arial" charset="0"/>
                <a:ea typeface="新細明體" charset="-120"/>
              </a:defRPr>
            </a:lvl9pPr>
          </a:lstStyle>
          <a:p>
            <a:pPr eaLnBrk="1" hangingPunct="1"/>
            <a:r>
              <a:rPr lang="zh-TW" altLang="en-US" sz="6000">
                <a:latin typeface="標楷體" pitchFamily="65" charset="-120"/>
                <a:ea typeface="標楷體" pitchFamily="65" charset="-120"/>
              </a:rPr>
              <a:t>專題學生：莊驊、蕭力誠、曾李銘</a:t>
            </a:r>
            <a:endParaRPr lang="zh-TW" altLang="en-US" sz="6000">
              <a:solidFill>
                <a:schemeClr val="bg2"/>
              </a:solidFill>
              <a:latin typeface="標楷體" pitchFamily="65" charset="-120"/>
              <a:ea typeface="標楷體" pitchFamily="65" charset="-120"/>
            </a:endParaRPr>
          </a:p>
        </p:txBody>
      </p:sp>
      <p:sp>
        <p:nvSpPr>
          <p:cNvPr id="2" name="Text Box 692"/>
          <p:cNvSpPr txBox="1">
            <a:spLocks noChangeArrowheads="1"/>
          </p:cNvSpPr>
          <p:nvPr/>
        </p:nvSpPr>
        <p:spPr bwMode="auto">
          <a:xfrm>
            <a:off x="5053013" y="733425"/>
            <a:ext cx="32275462"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8" tIns="45704" rIns="91408" bIns="45704">
            <a:spAutoFit/>
          </a:bodyPr>
          <a:lstStyle>
            <a:lvl1pPr defTabSz="3908425" eaLnBrk="0" hangingPunct="0">
              <a:defRPr kumimoji="1" sz="1700">
                <a:solidFill>
                  <a:schemeClr val="tx1"/>
                </a:solidFill>
                <a:latin typeface="Arial" charset="0"/>
                <a:ea typeface="新細明體" charset="-120"/>
              </a:defRPr>
            </a:lvl1pPr>
            <a:lvl2pPr marL="742950" indent="-285750" defTabSz="3908425" eaLnBrk="0" hangingPunct="0">
              <a:defRPr kumimoji="1" sz="1700">
                <a:solidFill>
                  <a:schemeClr val="tx1"/>
                </a:solidFill>
                <a:latin typeface="Arial" charset="0"/>
                <a:ea typeface="新細明體" charset="-120"/>
              </a:defRPr>
            </a:lvl2pPr>
            <a:lvl3pPr marL="1143000" indent="-228600" defTabSz="3908425" eaLnBrk="0" hangingPunct="0">
              <a:defRPr kumimoji="1" sz="1700">
                <a:solidFill>
                  <a:schemeClr val="tx1"/>
                </a:solidFill>
                <a:latin typeface="Arial" charset="0"/>
                <a:ea typeface="新細明體" charset="-120"/>
              </a:defRPr>
            </a:lvl3pPr>
            <a:lvl4pPr marL="1600200" indent="-228600" defTabSz="3908425" eaLnBrk="0" hangingPunct="0">
              <a:defRPr kumimoji="1" sz="1700">
                <a:solidFill>
                  <a:schemeClr val="tx1"/>
                </a:solidFill>
                <a:latin typeface="Arial" charset="0"/>
                <a:ea typeface="新細明體" charset="-120"/>
              </a:defRPr>
            </a:lvl4pPr>
            <a:lvl5pPr marL="2057400" indent="-228600" defTabSz="3908425" eaLnBrk="0" hangingPunct="0">
              <a:defRPr kumimoji="1" sz="1700">
                <a:solidFill>
                  <a:schemeClr val="tx1"/>
                </a:solidFill>
                <a:latin typeface="Arial" charset="0"/>
                <a:ea typeface="新細明體" charset="-120"/>
              </a:defRPr>
            </a:lvl5pPr>
            <a:lvl6pPr marL="2514600" indent="-228600" defTabSz="3908425" eaLnBrk="0" fontAlgn="base" hangingPunct="0">
              <a:spcBef>
                <a:spcPct val="0"/>
              </a:spcBef>
              <a:spcAft>
                <a:spcPct val="0"/>
              </a:spcAft>
              <a:defRPr kumimoji="1" sz="1700">
                <a:solidFill>
                  <a:schemeClr val="tx1"/>
                </a:solidFill>
                <a:latin typeface="Arial" charset="0"/>
                <a:ea typeface="新細明體" charset="-120"/>
              </a:defRPr>
            </a:lvl6pPr>
            <a:lvl7pPr marL="2971800" indent="-228600" defTabSz="3908425" eaLnBrk="0" fontAlgn="base" hangingPunct="0">
              <a:spcBef>
                <a:spcPct val="0"/>
              </a:spcBef>
              <a:spcAft>
                <a:spcPct val="0"/>
              </a:spcAft>
              <a:defRPr kumimoji="1" sz="1700">
                <a:solidFill>
                  <a:schemeClr val="tx1"/>
                </a:solidFill>
                <a:latin typeface="Arial" charset="0"/>
                <a:ea typeface="新細明體" charset="-120"/>
              </a:defRPr>
            </a:lvl7pPr>
            <a:lvl8pPr marL="3429000" indent="-228600" defTabSz="3908425" eaLnBrk="0" fontAlgn="base" hangingPunct="0">
              <a:spcBef>
                <a:spcPct val="0"/>
              </a:spcBef>
              <a:spcAft>
                <a:spcPct val="0"/>
              </a:spcAft>
              <a:defRPr kumimoji="1" sz="1700">
                <a:solidFill>
                  <a:schemeClr val="tx1"/>
                </a:solidFill>
                <a:latin typeface="Arial" charset="0"/>
                <a:ea typeface="新細明體" charset="-120"/>
              </a:defRPr>
            </a:lvl8pPr>
            <a:lvl9pPr marL="3886200" indent="-228600" defTabSz="3908425" eaLnBrk="0" fontAlgn="base" hangingPunct="0">
              <a:spcBef>
                <a:spcPct val="0"/>
              </a:spcBef>
              <a:spcAft>
                <a:spcPct val="0"/>
              </a:spcAft>
              <a:defRPr kumimoji="1" sz="1700">
                <a:solidFill>
                  <a:schemeClr val="tx1"/>
                </a:solidFill>
                <a:latin typeface="Arial" charset="0"/>
                <a:ea typeface="新細明體" charset="-120"/>
              </a:defRPr>
            </a:lvl9pPr>
          </a:lstStyle>
          <a:p>
            <a:pPr algn="ctr" eaLnBrk="1" hangingPunct="1"/>
            <a:r>
              <a:rPr lang="zh-TW" altLang="en-US" sz="7700">
                <a:ea typeface="標楷體" pitchFamily="65" charset="-120"/>
              </a:rPr>
              <a:t>國立勤益科技大學資訊工程系實務專題競賽暨成果展</a:t>
            </a:r>
          </a:p>
        </p:txBody>
      </p:sp>
      <p:pic>
        <p:nvPicPr>
          <p:cNvPr id="2061" name="Picture 697" descr="勤益科大logo彩-300正"/>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00163" y="1079500"/>
            <a:ext cx="5046662" cy="3041650"/>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2" name="Picture 698" descr="資訊工程系-LOGO裁剪旋轉正"/>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26325" y="2513013"/>
            <a:ext cx="2819400" cy="1493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Text Box 6"/>
          <p:cNvSpPr txBox="1">
            <a:spLocks noChangeArrowheads="1"/>
          </p:cNvSpPr>
          <p:nvPr/>
        </p:nvSpPr>
        <p:spPr bwMode="auto">
          <a:xfrm>
            <a:off x="1944688" y="4679950"/>
            <a:ext cx="7777162"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8" tIns="45704" rIns="91408" bIns="45704">
            <a:spAutoFit/>
          </a:bodyPr>
          <a:lstStyle>
            <a:lvl1pPr defTabSz="3908425" eaLnBrk="0" hangingPunct="0">
              <a:defRPr kumimoji="1" sz="1700">
                <a:solidFill>
                  <a:schemeClr val="tx1"/>
                </a:solidFill>
                <a:latin typeface="Arial" charset="0"/>
                <a:ea typeface="新細明體" charset="-120"/>
              </a:defRPr>
            </a:lvl1pPr>
            <a:lvl2pPr marL="742950" indent="-285750" defTabSz="3908425" eaLnBrk="0" hangingPunct="0">
              <a:defRPr kumimoji="1" sz="1700">
                <a:solidFill>
                  <a:schemeClr val="tx1"/>
                </a:solidFill>
                <a:latin typeface="Arial" charset="0"/>
                <a:ea typeface="新細明體" charset="-120"/>
              </a:defRPr>
            </a:lvl2pPr>
            <a:lvl3pPr marL="1143000" indent="-228600" defTabSz="3908425" eaLnBrk="0" hangingPunct="0">
              <a:defRPr kumimoji="1" sz="1700">
                <a:solidFill>
                  <a:schemeClr val="tx1"/>
                </a:solidFill>
                <a:latin typeface="Arial" charset="0"/>
                <a:ea typeface="新細明體" charset="-120"/>
              </a:defRPr>
            </a:lvl3pPr>
            <a:lvl4pPr marL="1600200" indent="-228600" defTabSz="3908425" eaLnBrk="0" hangingPunct="0">
              <a:defRPr kumimoji="1" sz="1700">
                <a:solidFill>
                  <a:schemeClr val="tx1"/>
                </a:solidFill>
                <a:latin typeface="Arial" charset="0"/>
                <a:ea typeface="新細明體" charset="-120"/>
              </a:defRPr>
            </a:lvl4pPr>
            <a:lvl5pPr marL="2057400" indent="-228600" defTabSz="3908425" eaLnBrk="0" hangingPunct="0">
              <a:defRPr kumimoji="1" sz="1700">
                <a:solidFill>
                  <a:schemeClr val="tx1"/>
                </a:solidFill>
                <a:latin typeface="Arial" charset="0"/>
                <a:ea typeface="新細明體" charset="-120"/>
              </a:defRPr>
            </a:lvl5pPr>
            <a:lvl6pPr marL="2514600" indent="-228600" defTabSz="3908425" eaLnBrk="0" fontAlgn="base" hangingPunct="0">
              <a:spcBef>
                <a:spcPct val="0"/>
              </a:spcBef>
              <a:spcAft>
                <a:spcPct val="0"/>
              </a:spcAft>
              <a:defRPr kumimoji="1" sz="1700">
                <a:solidFill>
                  <a:schemeClr val="tx1"/>
                </a:solidFill>
                <a:latin typeface="Arial" charset="0"/>
                <a:ea typeface="新細明體" charset="-120"/>
              </a:defRPr>
            </a:lvl6pPr>
            <a:lvl7pPr marL="2971800" indent="-228600" defTabSz="3908425" eaLnBrk="0" fontAlgn="base" hangingPunct="0">
              <a:spcBef>
                <a:spcPct val="0"/>
              </a:spcBef>
              <a:spcAft>
                <a:spcPct val="0"/>
              </a:spcAft>
              <a:defRPr kumimoji="1" sz="1700">
                <a:solidFill>
                  <a:schemeClr val="tx1"/>
                </a:solidFill>
                <a:latin typeface="Arial" charset="0"/>
                <a:ea typeface="新細明體" charset="-120"/>
              </a:defRPr>
            </a:lvl7pPr>
            <a:lvl8pPr marL="3429000" indent="-228600" defTabSz="3908425" eaLnBrk="0" fontAlgn="base" hangingPunct="0">
              <a:spcBef>
                <a:spcPct val="0"/>
              </a:spcBef>
              <a:spcAft>
                <a:spcPct val="0"/>
              </a:spcAft>
              <a:defRPr kumimoji="1" sz="1700">
                <a:solidFill>
                  <a:schemeClr val="tx1"/>
                </a:solidFill>
                <a:latin typeface="Arial" charset="0"/>
                <a:ea typeface="新細明體" charset="-120"/>
              </a:defRPr>
            </a:lvl8pPr>
            <a:lvl9pPr marL="3886200" indent="-228600" defTabSz="3908425" eaLnBrk="0" fontAlgn="base" hangingPunct="0">
              <a:spcBef>
                <a:spcPct val="0"/>
              </a:spcBef>
              <a:spcAft>
                <a:spcPct val="0"/>
              </a:spcAft>
              <a:defRPr kumimoji="1" sz="1700">
                <a:solidFill>
                  <a:schemeClr val="tx1"/>
                </a:solidFill>
                <a:latin typeface="Arial" charset="0"/>
                <a:ea typeface="新細明體" charset="-120"/>
              </a:defRPr>
            </a:lvl9pPr>
          </a:lstStyle>
          <a:p>
            <a:pPr eaLnBrk="1" hangingPunct="1"/>
            <a:r>
              <a:rPr lang="zh-TW" altLang="en-US" sz="4700">
                <a:ea typeface="標楷體" pitchFamily="65" charset="-120"/>
              </a:rPr>
              <a:t>一、作品摘要</a:t>
            </a:r>
          </a:p>
        </p:txBody>
      </p:sp>
      <p:sp>
        <p:nvSpPr>
          <p:cNvPr id="2064" name="Text Box 10"/>
          <p:cNvSpPr txBox="1">
            <a:spLocks noChangeArrowheads="1"/>
          </p:cNvSpPr>
          <p:nvPr/>
        </p:nvSpPr>
        <p:spPr bwMode="auto">
          <a:xfrm>
            <a:off x="20881975" y="4824413"/>
            <a:ext cx="5905500" cy="80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8" tIns="45704" rIns="91408" bIns="45704">
            <a:spAutoFit/>
          </a:bodyPr>
          <a:lstStyle>
            <a:lvl1pPr defTabSz="3908425" eaLnBrk="0" hangingPunct="0">
              <a:defRPr kumimoji="1" sz="1700">
                <a:solidFill>
                  <a:schemeClr val="tx1"/>
                </a:solidFill>
                <a:latin typeface="Arial" charset="0"/>
                <a:ea typeface="新細明體" charset="-120"/>
              </a:defRPr>
            </a:lvl1pPr>
            <a:lvl2pPr marL="742950" indent="-285750" defTabSz="3908425" eaLnBrk="0" hangingPunct="0">
              <a:defRPr kumimoji="1" sz="1700">
                <a:solidFill>
                  <a:schemeClr val="tx1"/>
                </a:solidFill>
                <a:latin typeface="Arial" charset="0"/>
                <a:ea typeface="新細明體" charset="-120"/>
              </a:defRPr>
            </a:lvl2pPr>
            <a:lvl3pPr marL="1143000" indent="-228600" defTabSz="3908425" eaLnBrk="0" hangingPunct="0">
              <a:defRPr kumimoji="1" sz="1700">
                <a:solidFill>
                  <a:schemeClr val="tx1"/>
                </a:solidFill>
                <a:latin typeface="Arial" charset="0"/>
                <a:ea typeface="新細明體" charset="-120"/>
              </a:defRPr>
            </a:lvl3pPr>
            <a:lvl4pPr marL="1600200" indent="-228600" defTabSz="3908425" eaLnBrk="0" hangingPunct="0">
              <a:defRPr kumimoji="1" sz="1700">
                <a:solidFill>
                  <a:schemeClr val="tx1"/>
                </a:solidFill>
                <a:latin typeface="Arial" charset="0"/>
                <a:ea typeface="新細明體" charset="-120"/>
              </a:defRPr>
            </a:lvl4pPr>
            <a:lvl5pPr marL="2057400" indent="-228600" defTabSz="3908425" eaLnBrk="0" hangingPunct="0">
              <a:defRPr kumimoji="1" sz="1700">
                <a:solidFill>
                  <a:schemeClr val="tx1"/>
                </a:solidFill>
                <a:latin typeface="Arial" charset="0"/>
                <a:ea typeface="新細明體" charset="-120"/>
              </a:defRPr>
            </a:lvl5pPr>
            <a:lvl6pPr marL="2514600" indent="-228600" defTabSz="3908425" eaLnBrk="0" fontAlgn="base" hangingPunct="0">
              <a:spcBef>
                <a:spcPct val="0"/>
              </a:spcBef>
              <a:spcAft>
                <a:spcPct val="0"/>
              </a:spcAft>
              <a:defRPr kumimoji="1" sz="1700">
                <a:solidFill>
                  <a:schemeClr val="tx1"/>
                </a:solidFill>
                <a:latin typeface="Arial" charset="0"/>
                <a:ea typeface="新細明體" charset="-120"/>
              </a:defRPr>
            </a:lvl6pPr>
            <a:lvl7pPr marL="2971800" indent="-228600" defTabSz="3908425" eaLnBrk="0" fontAlgn="base" hangingPunct="0">
              <a:spcBef>
                <a:spcPct val="0"/>
              </a:spcBef>
              <a:spcAft>
                <a:spcPct val="0"/>
              </a:spcAft>
              <a:defRPr kumimoji="1" sz="1700">
                <a:solidFill>
                  <a:schemeClr val="tx1"/>
                </a:solidFill>
                <a:latin typeface="Arial" charset="0"/>
                <a:ea typeface="新細明體" charset="-120"/>
              </a:defRPr>
            </a:lvl7pPr>
            <a:lvl8pPr marL="3429000" indent="-228600" defTabSz="3908425" eaLnBrk="0" fontAlgn="base" hangingPunct="0">
              <a:spcBef>
                <a:spcPct val="0"/>
              </a:spcBef>
              <a:spcAft>
                <a:spcPct val="0"/>
              </a:spcAft>
              <a:defRPr kumimoji="1" sz="1700">
                <a:solidFill>
                  <a:schemeClr val="tx1"/>
                </a:solidFill>
                <a:latin typeface="Arial" charset="0"/>
                <a:ea typeface="新細明體" charset="-120"/>
              </a:defRPr>
            </a:lvl8pPr>
            <a:lvl9pPr marL="3886200" indent="-228600" defTabSz="3908425" eaLnBrk="0" fontAlgn="base" hangingPunct="0">
              <a:spcBef>
                <a:spcPct val="0"/>
              </a:spcBef>
              <a:spcAft>
                <a:spcPct val="0"/>
              </a:spcAft>
              <a:defRPr kumimoji="1" sz="1700">
                <a:solidFill>
                  <a:schemeClr val="tx1"/>
                </a:solidFill>
                <a:latin typeface="Arial" charset="0"/>
                <a:ea typeface="新細明體" charset="-120"/>
              </a:defRPr>
            </a:lvl9pPr>
          </a:lstStyle>
          <a:p>
            <a:pPr eaLnBrk="1" hangingPunct="1"/>
            <a:r>
              <a:rPr lang="zh-TW" altLang="en-US" sz="4700" dirty="0">
                <a:ea typeface="標楷體" pitchFamily="65" charset="-120"/>
              </a:rPr>
              <a:t>三、實驗成果</a:t>
            </a:r>
          </a:p>
        </p:txBody>
      </p:sp>
      <p:sp>
        <p:nvSpPr>
          <p:cNvPr id="2070" name="Rectangle 705"/>
          <p:cNvSpPr>
            <a:spLocks noChangeArrowheads="1"/>
          </p:cNvSpPr>
          <p:nvPr/>
        </p:nvSpPr>
        <p:spPr bwMode="auto">
          <a:xfrm>
            <a:off x="1747838" y="19379406"/>
            <a:ext cx="7921626"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TW" altLang="en-US" sz="3200" dirty="0" smtClean="0">
                <a:latin typeface="標楷體" pitchFamily="65" charset="-120"/>
                <a:ea typeface="標楷體" pitchFamily="65" charset="-120"/>
              </a:rPr>
              <a:t>圖</a:t>
            </a:r>
            <a:r>
              <a:rPr lang="en-US" altLang="zh-TW" sz="3200" dirty="0" smtClean="0">
                <a:latin typeface="Times New Roman" pitchFamily="18" charset="0"/>
                <a:ea typeface="標楷體" pitchFamily="65" charset="-120"/>
                <a:cs typeface="Times New Roman" pitchFamily="18" charset="0"/>
              </a:rPr>
              <a:t>1</a:t>
            </a:r>
            <a:r>
              <a:rPr lang="zh-TW" altLang="en-US" sz="3200" dirty="0" smtClean="0">
                <a:latin typeface="Times New Roman" pitchFamily="18" charset="0"/>
                <a:ea typeface="標楷體" pitchFamily="65" charset="-120"/>
                <a:cs typeface="Times New Roman" pitchFamily="18" charset="0"/>
              </a:rPr>
              <a:t> </a:t>
            </a:r>
            <a:r>
              <a:rPr lang="zh-TW" altLang="en-US" sz="3200" dirty="0" smtClean="0">
                <a:latin typeface="標楷體" pitchFamily="65" charset="-120"/>
                <a:ea typeface="標楷體" pitchFamily="65" charset="-120"/>
              </a:rPr>
              <a:t>自動停車之軟體系統</a:t>
            </a:r>
            <a:r>
              <a:rPr lang="zh-TW" altLang="en-US" sz="3200" dirty="0">
                <a:latin typeface="標楷體" pitchFamily="65" charset="-120"/>
                <a:ea typeface="標楷體" pitchFamily="65" charset="-120"/>
              </a:rPr>
              <a:t>流程圖</a:t>
            </a:r>
          </a:p>
        </p:txBody>
      </p:sp>
      <p:sp>
        <p:nvSpPr>
          <p:cNvPr id="23" name="文字方塊 1"/>
          <p:cNvSpPr txBox="1">
            <a:spLocks noChangeArrowheads="1"/>
          </p:cNvSpPr>
          <p:nvPr/>
        </p:nvSpPr>
        <p:spPr bwMode="auto">
          <a:xfrm>
            <a:off x="1656634" y="20234448"/>
            <a:ext cx="18054638"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804863" eaLnBrk="0" hangingPunct="0">
              <a:defRPr kumimoji="1" sz="1700">
                <a:solidFill>
                  <a:schemeClr val="tx1"/>
                </a:solidFill>
                <a:latin typeface="Arial" charset="0"/>
                <a:ea typeface="新細明體" charset="-120"/>
              </a:defRPr>
            </a:lvl1pPr>
            <a:lvl2pPr marL="742950" indent="-285750" eaLnBrk="0" hangingPunct="0">
              <a:defRPr kumimoji="1" sz="1700">
                <a:solidFill>
                  <a:schemeClr val="tx1"/>
                </a:solidFill>
                <a:latin typeface="Arial" charset="0"/>
                <a:ea typeface="新細明體" charset="-120"/>
              </a:defRPr>
            </a:lvl2pPr>
            <a:lvl3pPr marL="1143000" indent="-228600" eaLnBrk="0" hangingPunct="0">
              <a:defRPr kumimoji="1" sz="1700">
                <a:solidFill>
                  <a:schemeClr val="tx1"/>
                </a:solidFill>
                <a:latin typeface="Arial" charset="0"/>
                <a:ea typeface="新細明體" charset="-120"/>
              </a:defRPr>
            </a:lvl3pPr>
            <a:lvl4pPr marL="1600200" indent="-228600" eaLnBrk="0" hangingPunct="0">
              <a:defRPr kumimoji="1" sz="1700">
                <a:solidFill>
                  <a:schemeClr val="tx1"/>
                </a:solidFill>
                <a:latin typeface="Arial" charset="0"/>
                <a:ea typeface="新細明體" charset="-120"/>
              </a:defRPr>
            </a:lvl4pPr>
            <a:lvl5pPr marL="2057400" indent="-228600" eaLnBrk="0" hangingPunct="0">
              <a:defRPr kumimoji="1" sz="1700">
                <a:solidFill>
                  <a:schemeClr val="tx1"/>
                </a:solidFill>
                <a:latin typeface="Arial" charset="0"/>
                <a:ea typeface="新細明體" charset="-120"/>
              </a:defRPr>
            </a:lvl5pPr>
            <a:lvl6pPr marL="2514600" indent="-228600" eaLnBrk="0" fontAlgn="base" hangingPunct="0">
              <a:spcBef>
                <a:spcPct val="0"/>
              </a:spcBef>
              <a:spcAft>
                <a:spcPct val="0"/>
              </a:spcAft>
              <a:defRPr kumimoji="1" sz="1700">
                <a:solidFill>
                  <a:schemeClr val="tx1"/>
                </a:solidFill>
                <a:latin typeface="Arial" charset="0"/>
                <a:ea typeface="新細明體" charset="-120"/>
              </a:defRPr>
            </a:lvl6pPr>
            <a:lvl7pPr marL="2971800" indent="-228600" eaLnBrk="0" fontAlgn="base" hangingPunct="0">
              <a:spcBef>
                <a:spcPct val="0"/>
              </a:spcBef>
              <a:spcAft>
                <a:spcPct val="0"/>
              </a:spcAft>
              <a:defRPr kumimoji="1" sz="1700">
                <a:solidFill>
                  <a:schemeClr val="tx1"/>
                </a:solidFill>
                <a:latin typeface="Arial" charset="0"/>
                <a:ea typeface="新細明體" charset="-120"/>
              </a:defRPr>
            </a:lvl7pPr>
            <a:lvl8pPr marL="3429000" indent="-228600" eaLnBrk="0" fontAlgn="base" hangingPunct="0">
              <a:spcBef>
                <a:spcPct val="0"/>
              </a:spcBef>
              <a:spcAft>
                <a:spcPct val="0"/>
              </a:spcAft>
              <a:defRPr kumimoji="1" sz="1700">
                <a:solidFill>
                  <a:schemeClr val="tx1"/>
                </a:solidFill>
                <a:latin typeface="Arial" charset="0"/>
                <a:ea typeface="新細明體" charset="-120"/>
              </a:defRPr>
            </a:lvl8pPr>
            <a:lvl9pPr marL="3886200" indent="-228600" eaLnBrk="0" fontAlgn="base" hangingPunct="0">
              <a:spcBef>
                <a:spcPct val="0"/>
              </a:spcBef>
              <a:spcAft>
                <a:spcPct val="0"/>
              </a:spcAft>
              <a:defRPr kumimoji="1" sz="1700">
                <a:solidFill>
                  <a:schemeClr val="tx1"/>
                </a:solidFill>
                <a:latin typeface="Arial" charset="0"/>
                <a:ea typeface="新細明體" charset="-120"/>
              </a:defRPr>
            </a:lvl9pPr>
          </a:lstStyle>
          <a:p>
            <a:pPr algn="just" eaLnBrk="1" hangingPunct="1"/>
            <a:r>
              <a:rPr lang="zh-TW" altLang="zh-TW" sz="3200" dirty="0">
                <a:latin typeface="Times New Roman" pitchFamily="18" charset="0"/>
                <a:ea typeface="標楷體" pitchFamily="65" charset="-120"/>
              </a:rPr>
              <a:t>停車</a:t>
            </a:r>
            <a:r>
              <a:rPr lang="zh-TW" altLang="zh-TW" sz="3200" dirty="0" smtClean="0">
                <a:latin typeface="Times New Roman" pitchFamily="18" charset="0"/>
                <a:ea typeface="標楷體" pitchFamily="65" charset="-120"/>
              </a:rPr>
              <a:t>流程</a:t>
            </a:r>
            <a:r>
              <a:rPr lang="zh-TW" altLang="en-US" sz="3200" dirty="0" smtClean="0">
                <a:latin typeface="Times New Roman" pitchFamily="18" charset="0"/>
                <a:ea typeface="標楷體" pitchFamily="65" charset="-120"/>
              </a:rPr>
              <a:t>，如</a:t>
            </a:r>
            <a:r>
              <a:rPr lang="en-US" altLang="zh-TW" sz="3200" dirty="0" smtClean="0">
                <a:latin typeface="Times New Roman" pitchFamily="18" charset="0"/>
                <a:ea typeface="標楷體" pitchFamily="65" charset="-120"/>
              </a:rPr>
              <a:t>(</a:t>
            </a:r>
            <a:r>
              <a:rPr lang="zh-TW" altLang="zh-TW" sz="3200" dirty="0" smtClean="0">
                <a:latin typeface="Times New Roman" pitchFamily="18" charset="0"/>
                <a:ea typeface="標楷體" pitchFamily="65" charset="-120"/>
              </a:rPr>
              <a:t>圖</a:t>
            </a:r>
            <a:r>
              <a:rPr lang="en-US" altLang="zh-TW" sz="3200" dirty="0">
                <a:latin typeface="Times New Roman" pitchFamily="18" charset="0"/>
                <a:ea typeface="標楷體" pitchFamily="65" charset="-120"/>
              </a:rPr>
              <a:t>2</a:t>
            </a:r>
            <a:r>
              <a:rPr lang="en-US" altLang="zh-TW" sz="3200" dirty="0" smtClean="0">
                <a:latin typeface="Times New Roman" pitchFamily="18" charset="0"/>
                <a:ea typeface="標楷體" pitchFamily="65" charset="-120"/>
              </a:rPr>
              <a:t>)</a:t>
            </a:r>
            <a:r>
              <a:rPr lang="zh-TW" altLang="en-US" sz="3200" dirty="0" smtClean="0">
                <a:latin typeface="Times New Roman" pitchFamily="18" charset="0"/>
                <a:ea typeface="標楷體" pitchFamily="65" charset="-120"/>
              </a:rPr>
              <a:t>所示</a:t>
            </a:r>
            <a:r>
              <a:rPr lang="zh-TW" altLang="zh-TW" sz="3200" dirty="0" smtClean="0">
                <a:latin typeface="Times New Roman" pitchFamily="18" charset="0"/>
                <a:ea typeface="標楷體" pitchFamily="65" charset="-120"/>
              </a:rPr>
              <a:t>，</a:t>
            </a:r>
            <a:r>
              <a:rPr lang="zh-TW" altLang="zh-TW" sz="3200" dirty="0">
                <a:latin typeface="Times New Roman" pitchFamily="18" charset="0"/>
                <a:ea typeface="標楷體" pitchFamily="65" charset="-120"/>
              </a:rPr>
              <a:t>停車格必須於車輛右前方，且須離車道線</a:t>
            </a:r>
            <a:r>
              <a:rPr lang="en-US" altLang="zh-TW" sz="3200" dirty="0">
                <a:latin typeface="Times New Roman" pitchFamily="18" charset="0"/>
                <a:ea typeface="標楷體" pitchFamily="65" charset="-120"/>
              </a:rPr>
              <a:t>90</a:t>
            </a:r>
            <a:r>
              <a:rPr lang="zh-TW" altLang="zh-TW" sz="3200" dirty="0">
                <a:latin typeface="Times New Roman" pitchFamily="18" charset="0"/>
                <a:ea typeface="標楷體" pitchFamily="65" charset="-120"/>
              </a:rPr>
              <a:t>公分以上，因鏡頭死角問題及鏡頭只裝設一邊，車輛若未與車道線平行，需小於正負</a:t>
            </a:r>
            <a:r>
              <a:rPr lang="en-US" altLang="zh-TW" sz="3200" dirty="0">
                <a:latin typeface="Times New Roman" pitchFamily="18" charset="0"/>
                <a:ea typeface="標楷體" pitchFamily="65" charset="-120"/>
              </a:rPr>
              <a:t>20</a:t>
            </a:r>
            <a:r>
              <a:rPr lang="zh-TW" altLang="zh-TW" sz="3200" dirty="0">
                <a:latin typeface="Times New Roman" pitchFamily="18" charset="0"/>
                <a:ea typeface="標楷體" pitchFamily="65" charset="-120"/>
              </a:rPr>
              <a:t>度角之內，壓下自動停車後，車輛會自動執行平行矯正後</a:t>
            </a:r>
            <a:r>
              <a:rPr lang="en-US" altLang="zh-TW" sz="3200" dirty="0">
                <a:latin typeface="Times New Roman" pitchFamily="18" charset="0"/>
                <a:ea typeface="標楷體" pitchFamily="65" charset="-120"/>
              </a:rPr>
              <a:t>(</a:t>
            </a:r>
            <a:r>
              <a:rPr lang="zh-TW" altLang="zh-TW" sz="3200" dirty="0" smtClean="0">
                <a:latin typeface="Times New Roman" pitchFamily="18" charset="0"/>
                <a:ea typeface="標楷體" pitchFamily="65" charset="-120"/>
              </a:rPr>
              <a:t>圖</a:t>
            </a:r>
            <a:r>
              <a:rPr lang="en-US" altLang="zh-TW" sz="3200" dirty="0">
                <a:latin typeface="Times New Roman" pitchFamily="18" charset="0"/>
                <a:ea typeface="標楷體" pitchFamily="65" charset="-120"/>
              </a:rPr>
              <a:t>2</a:t>
            </a:r>
            <a:r>
              <a:rPr lang="en-US" altLang="zh-TW" sz="3200" dirty="0" smtClean="0">
                <a:latin typeface="Times New Roman" pitchFamily="18" charset="0"/>
                <a:ea typeface="標楷體" pitchFamily="65" charset="-120"/>
              </a:rPr>
              <a:t>(a</a:t>
            </a:r>
            <a:r>
              <a:rPr lang="en-US" altLang="zh-TW" sz="3200" dirty="0">
                <a:latin typeface="Times New Roman" pitchFamily="18" charset="0"/>
                <a:ea typeface="標楷體" pitchFamily="65" charset="-120"/>
              </a:rPr>
              <a:t>))</a:t>
            </a:r>
            <a:r>
              <a:rPr lang="zh-TW" altLang="zh-TW" sz="3200" dirty="0">
                <a:latin typeface="Times New Roman" pitchFamily="18" charset="0"/>
                <a:ea typeface="標楷體" pitchFamily="65" charset="-120"/>
              </a:rPr>
              <a:t>，自動行駛於預定倒車起始點</a:t>
            </a:r>
            <a:r>
              <a:rPr lang="en-US" altLang="zh-TW" sz="3200" dirty="0">
                <a:latin typeface="Times New Roman" pitchFamily="18" charset="0"/>
                <a:ea typeface="標楷體" pitchFamily="65" charset="-120"/>
              </a:rPr>
              <a:t>(</a:t>
            </a:r>
            <a:r>
              <a:rPr lang="zh-TW" altLang="zh-TW" sz="3200" dirty="0" smtClean="0">
                <a:latin typeface="Times New Roman" pitchFamily="18" charset="0"/>
                <a:ea typeface="標楷體" pitchFamily="65" charset="-120"/>
              </a:rPr>
              <a:t>圖</a:t>
            </a:r>
            <a:r>
              <a:rPr lang="en-US" altLang="zh-TW" sz="3200" dirty="0">
                <a:latin typeface="Times New Roman" pitchFamily="18" charset="0"/>
                <a:ea typeface="標楷體" pitchFamily="65" charset="-120"/>
              </a:rPr>
              <a:t>2</a:t>
            </a:r>
            <a:r>
              <a:rPr lang="en-US" altLang="zh-TW" sz="3200" dirty="0" smtClean="0">
                <a:latin typeface="Times New Roman" pitchFamily="18" charset="0"/>
                <a:ea typeface="標楷體" pitchFamily="65" charset="-120"/>
              </a:rPr>
              <a:t>(b</a:t>
            </a:r>
            <a:r>
              <a:rPr lang="en-US" altLang="zh-TW" sz="3200" dirty="0">
                <a:latin typeface="Times New Roman" pitchFamily="18" charset="0"/>
                <a:ea typeface="標楷體" pitchFamily="65" charset="-120"/>
              </a:rPr>
              <a:t>))</a:t>
            </a:r>
            <a:r>
              <a:rPr lang="zh-TW" altLang="zh-TW" sz="3200" dirty="0">
                <a:latin typeface="Times New Roman" pitchFamily="18" charset="0"/>
                <a:ea typeface="標楷體" pitchFamily="65" charset="-120"/>
              </a:rPr>
              <a:t>，最後完成停車流程</a:t>
            </a:r>
            <a:r>
              <a:rPr lang="en-US" altLang="zh-TW" sz="3200" dirty="0">
                <a:latin typeface="Times New Roman" pitchFamily="18" charset="0"/>
                <a:ea typeface="標楷體" pitchFamily="65" charset="-120"/>
              </a:rPr>
              <a:t>(</a:t>
            </a:r>
            <a:r>
              <a:rPr lang="zh-TW" altLang="zh-TW" sz="3200" dirty="0" smtClean="0">
                <a:latin typeface="Times New Roman" pitchFamily="18" charset="0"/>
                <a:ea typeface="標楷體" pitchFamily="65" charset="-120"/>
              </a:rPr>
              <a:t>圖</a:t>
            </a:r>
            <a:r>
              <a:rPr lang="en-US" altLang="zh-TW" sz="3200" dirty="0">
                <a:latin typeface="Times New Roman" pitchFamily="18" charset="0"/>
                <a:ea typeface="標楷體" pitchFamily="65" charset="-120"/>
              </a:rPr>
              <a:t>2</a:t>
            </a:r>
            <a:r>
              <a:rPr lang="en-US" altLang="zh-TW" sz="3200" dirty="0" smtClean="0">
                <a:latin typeface="Times New Roman" pitchFamily="18" charset="0"/>
                <a:ea typeface="標楷體" pitchFamily="65" charset="-120"/>
              </a:rPr>
              <a:t>(c</a:t>
            </a:r>
            <a:r>
              <a:rPr lang="en-US" altLang="zh-TW" sz="3200" dirty="0">
                <a:latin typeface="Times New Roman" pitchFamily="18" charset="0"/>
                <a:ea typeface="標楷體" pitchFamily="65" charset="-120"/>
              </a:rPr>
              <a:t>))</a:t>
            </a:r>
            <a:r>
              <a:rPr lang="zh-TW" altLang="zh-TW" sz="3200" dirty="0" smtClean="0">
                <a:latin typeface="Times New Roman" pitchFamily="18" charset="0"/>
                <a:ea typeface="標楷體" pitchFamily="65" charset="-120"/>
              </a:rPr>
              <a:t>。</a:t>
            </a:r>
            <a:endParaRPr lang="en-US" altLang="zh-TW" sz="3200" dirty="0" smtClean="0">
              <a:latin typeface="Times New Roman" pitchFamily="18" charset="0"/>
              <a:ea typeface="標楷體" pitchFamily="65" charset="-120"/>
            </a:endParaRPr>
          </a:p>
          <a:p>
            <a:pPr algn="just" eaLnBrk="1" hangingPunct="1"/>
            <a:endParaRPr lang="en-US" altLang="zh-TW" sz="3200" dirty="0" smtClean="0"/>
          </a:p>
          <a:p>
            <a:pPr algn="just" eaLnBrk="1" hangingPunct="1"/>
            <a:r>
              <a:rPr lang="ar-SA" altLang="zh-TW" sz="3200" dirty="0" smtClean="0">
                <a:latin typeface="Times New Roman" pitchFamily="18" charset="0"/>
                <a:ea typeface="標楷體" pitchFamily="65" charset="-120"/>
              </a:rPr>
              <a:t>在本</a:t>
            </a:r>
            <a:r>
              <a:rPr lang="zh-TW" altLang="zh-TW" sz="3200" dirty="0">
                <a:latin typeface="Times New Roman" pitchFamily="18" charset="0"/>
                <a:ea typeface="標楷體" pitchFamily="65" charset="-120"/>
              </a:rPr>
              <a:t>專題</a:t>
            </a:r>
            <a:r>
              <a:rPr lang="ar-SA" altLang="zh-TW" sz="3200" dirty="0">
                <a:latin typeface="Times New Roman" pitchFamily="18" charset="0"/>
                <a:ea typeface="標楷體" pitchFamily="65" charset="-120"/>
              </a:rPr>
              <a:t>使用</a:t>
            </a:r>
            <a:r>
              <a:rPr lang="en-US" altLang="zh-TW" sz="3200" dirty="0">
                <a:latin typeface="Times New Roman" pitchFamily="18" charset="0"/>
                <a:ea typeface="標楷體" pitchFamily="65" charset="-120"/>
              </a:rPr>
              <a:t>webcam</a:t>
            </a:r>
            <a:r>
              <a:rPr lang="ar-SA" altLang="zh-TW" sz="3200" dirty="0">
                <a:latin typeface="Times New Roman" pitchFamily="18" charset="0"/>
                <a:ea typeface="標楷體" pitchFamily="65" charset="-120"/>
              </a:rPr>
              <a:t>擷取影像來當作輸入端，</a:t>
            </a:r>
            <a:r>
              <a:rPr lang="ar-SA" altLang="zh-TW" sz="3200" dirty="0" smtClean="0">
                <a:latin typeface="Times New Roman" pitchFamily="18" charset="0"/>
                <a:ea typeface="標楷體" pitchFamily="65" charset="-120"/>
              </a:rPr>
              <a:t>配合灰階及</a:t>
            </a:r>
            <a:r>
              <a:rPr lang="en-US" altLang="zh-TW" sz="3200" dirty="0">
                <a:latin typeface="Times New Roman" pitchFamily="18" charset="0"/>
                <a:ea typeface="標楷體" pitchFamily="65" charset="-120"/>
              </a:rPr>
              <a:t>Canny</a:t>
            </a:r>
            <a:r>
              <a:rPr lang="ar-SA" altLang="zh-TW" sz="3200" dirty="0" smtClean="0">
                <a:latin typeface="Times New Roman" pitchFamily="18" charset="0"/>
                <a:ea typeface="標楷體" pitchFamily="65" charset="-120"/>
              </a:rPr>
              <a:t>演算法來做初步處理降低資料量</a:t>
            </a:r>
            <a:r>
              <a:rPr lang="ar-SA" altLang="zh-TW" sz="3200" dirty="0">
                <a:latin typeface="Times New Roman" pitchFamily="18" charset="0"/>
                <a:ea typeface="標楷體" pitchFamily="65" charset="-120"/>
              </a:rPr>
              <a:t>，在經由反透視演算法做影像的轉換，讓影像中像素點距對真實距離的比例皆相同，最後使用霍夫演算法對整張影像資訊做直線偵測，而後採取車道線的特徵來篩選出畫面中的可能為車道線來做為輸入訊號，計算出車輛更車道線所差之角度，回傳角度給電動車驅動控制器，使車輛校正至與車道線平行，其次車輛移動並配合影像擷取車格，當影像偵測到車格後，計算出車輛更平行線段的距離和與車格間的距離，採用這兩距離，推算出停車入徑並傳給電動車驅動控制器，使電動車執行計算出的停入軌跡停入我們偵測到的車格內，達到以全程影像處理的方式，完成自動停車程序</a:t>
            </a:r>
            <a:r>
              <a:rPr lang="ar-SA" altLang="zh-TW" sz="3200" dirty="0" smtClean="0">
                <a:latin typeface="Times New Roman" pitchFamily="18" charset="0"/>
                <a:ea typeface="標楷體" pitchFamily="65" charset="-120"/>
              </a:rPr>
              <a:t>。</a:t>
            </a:r>
            <a:endParaRPr lang="en-US" altLang="zh-TW" sz="3200" dirty="0" smtClean="0">
              <a:latin typeface="Times New Roman" pitchFamily="18" charset="0"/>
              <a:ea typeface="標楷體" pitchFamily="65" charset="-120"/>
            </a:endParaRPr>
          </a:p>
          <a:p>
            <a:pPr algn="just" eaLnBrk="1" hangingPunct="1"/>
            <a:endParaRPr lang="en-US" altLang="zh-TW" sz="3200" dirty="0">
              <a:latin typeface="Times New Roman" pitchFamily="18" charset="0"/>
              <a:ea typeface="標楷體" pitchFamily="65" charset="-120"/>
            </a:endParaRPr>
          </a:p>
          <a:p>
            <a:pPr algn="just" eaLnBrk="1" hangingPunct="1"/>
            <a:endParaRPr lang="zh-TW" altLang="en-US" sz="3200" dirty="0">
              <a:latin typeface="Times New Roman" pitchFamily="18" charset="0"/>
              <a:ea typeface="標楷體" pitchFamily="65" charset="-120"/>
            </a:endParaRPr>
          </a:p>
        </p:txBody>
      </p:sp>
      <p:pic>
        <p:nvPicPr>
          <p:cNvPr id="25" name="圖片 24" descr="C:\Users\use\Pictures\car1.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29009" y="14581820"/>
            <a:ext cx="2644871" cy="1953270"/>
          </a:xfrm>
          <a:prstGeom prst="rect">
            <a:avLst/>
          </a:prstGeom>
          <a:noFill/>
          <a:ln w="6350">
            <a:solidFill>
              <a:schemeClr val="tx1"/>
            </a:solidFill>
          </a:ln>
        </p:spPr>
      </p:pic>
      <p:pic>
        <p:nvPicPr>
          <p:cNvPr id="26" name="圖片 25"/>
          <p:cNvPicPr/>
          <p:nvPr/>
        </p:nvPicPr>
        <p:blipFill>
          <a:blip r:embed="rId6" cstate="print">
            <a:extLst>
              <a:ext uri="{28A0092B-C50C-407E-A947-70E740481C1C}">
                <a14:useLocalDpi xmlns:a14="http://schemas.microsoft.com/office/drawing/2010/main" val="0"/>
              </a:ext>
            </a:extLst>
          </a:blip>
          <a:stretch>
            <a:fillRect/>
          </a:stretch>
        </p:blipFill>
        <p:spPr>
          <a:xfrm>
            <a:off x="12942911" y="14568084"/>
            <a:ext cx="2644871" cy="1953270"/>
          </a:xfrm>
          <a:prstGeom prst="rect">
            <a:avLst/>
          </a:prstGeom>
          <a:ln w="6350">
            <a:solidFill>
              <a:schemeClr val="tx1"/>
            </a:solidFill>
          </a:ln>
        </p:spPr>
      </p:pic>
      <p:pic>
        <p:nvPicPr>
          <p:cNvPr id="27" name="圖片 26"/>
          <p:cNvPicPr/>
          <p:nvPr/>
        </p:nvPicPr>
        <p:blipFill>
          <a:blip r:embed="rId7" cstate="print">
            <a:extLst>
              <a:ext uri="{28A0092B-C50C-407E-A947-70E740481C1C}">
                <a14:useLocalDpi xmlns:a14="http://schemas.microsoft.com/office/drawing/2010/main" val="0"/>
              </a:ext>
            </a:extLst>
          </a:blip>
          <a:stretch>
            <a:fillRect/>
          </a:stretch>
        </p:blipFill>
        <p:spPr>
          <a:xfrm>
            <a:off x="15933665" y="14561427"/>
            <a:ext cx="2633282" cy="1959927"/>
          </a:xfrm>
          <a:prstGeom prst="rect">
            <a:avLst/>
          </a:prstGeom>
          <a:ln w="6350">
            <a:solidFill>
              <a:schemeClr val="tx1"/>
            </a:solidFill>
          </a:ln>
        </p:spPr>
      </p:pic>
      <p:sp>
        <p:nvSpPr>
          <p:cNvPr id="28" name="Rectangle 705"/>
          <p:cNvSpPr>
            <a:spLocks noChangeArrowheads="1"/>
          </p:cNvSpPr>
          <p:nvPr/>
        </p:nvSpPr>
        <p:spPr bwMode="auto">
          <a:xfrm>
            <a:off x="9759952" y="16554048"/>
            <a:ext cx="928545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TW" altLang="en-US" sz="3200" dirty="0" smtClean="0">
                <a:latin typeface="Times New Roman" pitchFamily="18" charset="0"/>
                <a:ea typeface="標楷體" pitchFamily="65" charset="-120"/>
              </a:rPr>
              <a:t>圖</a:t>
            </a:r>
            <a:r>
              <a:rPr lang="en-US" altLang="zh-TW" sz="3200" dirty="0" smtClean="0">
                <a:latin typeface="Times New Roman" pitchFamily="18" charset="0"/>
                <a:ea typeface="標楷體" pitchFamily="65" charset="-120"/>
              </a:rPr>
              <a:t>2</a:t>
            </a:r>
            <a:r>
              <a:rPr lang="zh-TW" altLang="en-US" sz="3200" dirty="0" smtClean="0">
                <a:latin typeface="Times New Roman" pitchFamily="18" charset="0"/>
                <a:ea typeface="標楷體" pitchFamily="65" charset="-120"/>
              </a:rPr>
              <a:t> </a:t>
            </a:r>
            <a:r>
              <a:rPr lang="en-US" altLang="zh-TW" sz="3200" dirty="0" smtClean="0">
                <a:latin typeface="Times New Roman" pitchFamily="18" charset="0"/>
                <a:ea typeface="標楷體" pitchFamily="65" charset="-120"/>
              </a:rPr>
              <a:t>(</a:t>
            </a:r>
            <a:r>
              <a:rPr lang="en-US" altLang="zh-TW" sz="3200" dirty="0">
                <a:latin typeface="Times New Roman" pitchFamily="18" charset="0"/>
                <a:ea typeface="標楷體" pitchFamily="65" charset="-120"/>
              </a:rPr>
              <a:t>a)</a:t>
            </a:r>
            <a:r>
              <a:rPr lang="zh-TW" altLang="zh-TW" sz="3200" dirty="0">
                <a:latin typeface="Times New Roman" pitchFamily="18" charset="0"/>
                <a:ea typeface="標楷體" pitchFamily="65" charset="-120"/>
              </a:rPr>
              <a:t>平行及車偵測；</a:t>
            </a:r>
            <a:r>
              <a:rPr lang="en-US" altLang="zh-TW" sz="3200" dirty="0">
                <a:latin typeface="Times New Roman" pitchFamily="18" charset="0"/>
                <a:ea typeface="標楷體" pitchFamily="65" charset="-120"/>
              </a:rPr>
              <a:t>(b)</a:t>
            </a:r>
            <a:r>
              <a:rPr lang="zh-TW" altLang="zh-TW" sz="3200" dirty="0">
                <a:latin typeface="Times New Roman" pitchFamily="18" charset="0"/>
                <a:ea typeface="標楷體" pitchFamily="65" charset="-120"/>
              </a:rPr>
              <a:t>倒車入庫；</a:t>
            </a:r>
            <a:r>
              <a:rPr lang="en-US" altLang="zh-TW" sz="3200" dirty="0">
                <a:latin typeface="Times New Roman" pitchFamily="18" charset="0"/>
                <a:ea typeface="標楷體" pitchFamily="65" charset="-120"/>
              </a:rPr>
              <a:t>(c)</a:t>
            </a:r>
            <a:r>
              <a:rPr lang="zh-TW" altLang="zh-TW" sz="3200" dirty="0">
                <a:latin typeface="Times New Roman" pitchFamily="18" charset="0"/>
                <a:ea typeface="標楷體" pitchFamily="65" charset="-120"/>
              </a:rPr>
              <a:t>完成停車</a:t>
            </a:r>
            <a:endParaRPr lang="zh-TW" altLang="en-US" sz="3200" dirty="0">
              <a:latin typeface="Times New Roman" pitchFamily="18" charset="0"/>
              <a:ea typeface="標楷體" pitchFamily="65" charset="-120"/>
            </a:endParaRPr>
          </a:p>
        </p:txBody>
      </p:sp>
      <p:sp>
        <p:nvSpPr>
          <p:cNvPr id="30" name="標題 2"/>
          <p:cNvSpPr txBox="1">
            <a:spLocks/>
          </p:cNvSpPr>
          <p:nvPr/>
        </p:nvSpPr>
        <p:spPr bwMode="auto">
          <a:xfrm>
            <a:off x="1800225" y="5832475"/>
            <a:ext cx="18722975" cy="439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756" tIns="195372" rIns="390756" bIns="195372" numCol="1" anchor="ctr" anchorCtr="0" compatLnSpc="1">
            <a:prstTxWarp prst="textNoShape">
              <a:avLst/>
            </a:prstTxWarp>
          </a:bodyPr>
          <a:lstStyle>
            <a:lvl1pPr algn="ctr" defTabSz="3908425" rtl="0" eaLnBrk="0" fontAlgn="base" hangingPunct="0">
              <a:spcBef>
                <a:spcPct val="0"/>
              </a:spcBef>
              <a:spcAft>
                <a:spcPct val="0"/>
              </a:spcAft>
              <a:defRPr kumimoji="1" sz="18800">
                <a:solidFill>
                  <a:schemeClr val="tx2"/>
                </a:solidFill>
                <a:latin typeface="+mj-lt"/>
                <a:ea typeface="+mj-ea"/>
                <a:cs typeface="+mj-cs"/>
              </a:defRPr>
            </a:lvl1pPr>
            <a:lvl2pPr algn="ctr" defTabSz="3908425" rtl="0" eaLnBrk="0" fontAlgn="base" hangingPunct="0">
              <a:spcBef>
                <a:spcPct val="0"/>
              </a:spcBef>
              <a:spcAft>
                <a:spcPct val="0"/>
              </a:spcAft>
              <a:defRPr kumimoji="1" sz="18800">
                <a:solidFill>
                  <a:schemeClr val="tx2"/>
                </a:solidFill>
                <a:latin typeface="Arial" charset="0"/>
                <a:ea typeface="新細明體" charset="-120"/>
              </a:defRPr>
            </a:lvl2pPr>
            <a:lvl3pPr algn="ctr" defTabSz="3908425" rtl="0" eaLnBrk="0" fontAlgn="base" hangingPunct="0">
              <a:spcBef>
                <a:spcPct val="0"/>
              </a:spcBef>
              <a:spcAft>
                <a:spcPct val="0"/>
              </a:spcAft>
              <a:defRPr kumimoji="1" sz="18800">
                <a:solidFill>
                  <a:schemeClr val="tx2"/>
                </a:solidFill>
                <a:latin typeface="Arial" charset="0"/>
                <a:ea typeface="新細明體" charset="-120"/>
              </a:defRPr>
            </a:lvl3pPr>
            <a:lvl4pPr algn="ctr" defTabSz="3908425" rtl="0" eaLnBrk="0" fontAlgn="base" hangingPunct="0">
              <a:spcBef>
                <a:spcPct val="0"/>
              </a:spcBef>
              <a:spcAft>
                <a:spcPct val="0"/>
              </a:spcAft>
              <a:defRPr kumimoji="1" sz="18800">
                <a:solidFill>
                  <a:schemeClr val="tx2"/>
                </a:solidFill>
                <a:latin typeface="Arial" charset="0"/>
                <a:ea typeface="新細明體" charset="-120"/>
              </a:defRPr>
            </a:lvl4pPr>
            <a:lvl5pPr algn="ctr" defTabSz="3908425" rtl="0" eaLnBrk="0" fontAlgn="base" hangingPunct="0">
              <a:spcBef>
                <a:spcPct val="0"/>
              </a:spcBef>
              <a:spcAft>
                <a:spcPct val="0"/>
              </a:spcAft>
              <a:defRPr kumimoji="1" sz="18800">
                <a:solidFill>
                  <a:schemeClr val="tx2"/>
                </a:solidFill>
                <a:latin typeface="Arial" charset="0"/>
                <a:ea typeface="新細明體" charset="-120"/>
              </a:defRPr>
            </a:lvl5pPr>
            <a:lvl6pPr marL="457200" algn="ctr" defTabSz="3908425" rtl="0" fontAlgn="base">
              <a:spcBef>
                <a:spcPct val="0"/>
              </a:spcBef>
              <a:spcAft>
                <a:spcPct val="0"/>
              </a:spcAft>
              <a:defRPr kumimoji="1" sz="18800">
                <a:solidFill>
                  <a:schemeClr val="tx2"/>
                </a:solidFill>
                <a:latin typeface="Arial" charset="0"/>
                <a:ea typeface="新細明體" charset="-120"/>
              </a:defRPr>
            </a:lvl6pPr>
            <a:lvl7pPr marL="914400" algn="ctr" defTabSz="3908425" rtl="0" fontAlgn="base">
              <a:spcBef>
                <a:spcPct val="0"/>
              </a:spcBef>
              <a:spcAft>
                <a:spcPct val="0"/>
              </a:spcAft>
              <a:defRPr kumimoji="1" sz="18800">
                <a:solidFill>
                  <a:schemeClr val="tx2"/>
                </a:solidFill>
                <a:latin typeface="Arial" charset="0"/>
                <a:ea typeface="新細明體" charset="-120"/>
              </a:defRPr>
            </a:lvl7pPr>
            <a:lvl8pPr marL="1371600" algn="ctr" defTabSz="3908425" rtl="0" fontAlgn="base">
              <a:spcBef>
                <a:spcPct val="0"/>
              </a:spcBef>
              <a:spcAft>
                <a:spcPct val="0"/>
              </a:spcAft>
              <a:defRPr kumimoji="1" sz="18800">
                <a:solidFill>
                  <a:schemeClr val="tx2"/>
                </a:solidFill>
                <a:latin typeface="Arial" charset="0"/>
                <a:ea typeface="新細明體" charset="-120"/>
              </a:defRPr>
            </a:lvl8pPr>
            <a:lvl9pPr marL="1828800" algn="ctr" defTabSz="3908425" rtl="0" fontAlgn="base">
              <a:spcBef>
                <a:spcPct val="0"/>
              </a:spcBef>
              <a:spcAft>
                <a:spcPct val="0"/>
              </a:spcAft>
              <a:defRPr kumimoji="1" sz="18800">
                <a:solidFill>
                  <a:schemeClr val="tx2"/>
                </a:solidFill>
                <a:latin typeface="Arial" charset="0"/>
                <a:ea typeface="新細明體" charset="-120"/>
              </a:defRPr>
            </a:lvl9pPr>
          </a:lstStyle>
          <a:p>
            <a:pPr algn="just" eaLnBrk="1" hangingPunct="1"/>
            <a:r>
              <a:rPr lang="zh-TW" altLang="en-US" sz="3200" dirty="0" smtClean="0">
                <a:latin typeface="標楷體" pitchFamily="65" charset="-120"/>
                <a:ea typeface="標楷體" pitchFamily="65" charset="-120"/>
              </a:rPr>
              <a:t>    </a:t>
            </a:r>
            <a:r>
              <a:rPr lang="zh-TW" altLang="zh-TW" sz="3200" dirty="0" smtClean="0">
                <a:latin typeface="標楷體" pitchFamily="65" charset="-120"/>
                <a:ea typeface="標楷體" pitchFamily="65" charset="-120"/>
              </a:rPr>
              <a:t>因人們的停車技術有所不同，技術較差的使用者，容易造成車輛擦撞的風險或是增加停車的時間，並且遇到車格較小時，易花費較多時間停入車格，所以對某些人而言，停車是一個很大的挑戰，為此我們利用影像研發了這個自動停車系統，去幫助駕駛去克服這個問題，並達到停車過程既安全又穩定。</a:t>
            </a:r>
            <a:br>
              <a:rPr lang="zh-TW" altLang="zh-TW" sz="3200" dirty="0" smtClean="0">
                <a:latin typeface="標楷體" pitchFamily="65" charset="-120"/>
                <a:ea typeface="標楷體" pitchFamily="65" charset="-120"/>
              </a:rPr>
            </a:br>
            <a:r>
              <a:rPr lang="zh-TW" altLang="zh-TW" sz="3200" dirty="0" smtClean="0">
                <a:latin typeface="標楷體" pitchFamily="65" charset="-120"/>
                <a:ea typeface="標楷體" pitchFamily="65" charset="-120"/>
              </a:rPr>
              <a:t>市面上有許多自動停車系統，但所使用相對應的硬體配備都大同小異，車輛控制的演算法也因硬體的限制而差距甚小，特定的硬體只能處理特定的問題，是工業上處理問題的常見方式，超音波用於停車系統是最常見的方法，但對於反射物之材質、平滑度、角度皆無法做出相對應的處理，我們使用影像處理來當作資訊的輸入端，配合相對應之演算法，篩選出所需之資訊，並將對應之控制訊號傳送至</a:t>
            </a:r>
            <a:r>
              <a:rPr lang="en-US" altLang="zh-TW" sz="3200" dirty="0" smtClean="0">
                <a:latin typeface="Times New Roman" pitchFamily="18" charset="0"/>
                <a:ea typeface="標楷體" pitchFamily="65" charset="-120"/>
                <a:cs typeface="Times New Roman" pitchFamily="18" charset="0"/>
              </a:rPr>
              <a:t>8051</a:t>
            </a:r>
            <a:r>
              <a:rPr lang="zh-TW" altLang="zh-TW" sz="3200" dirty="0" smtClean="0">
                <a:latin typeface="標楷體" pitchFamily="65" charset="-120"/>
                <a:ea typeface="標楷體" pitchFamily="65" charset="-120"/>
              </a:rPr>
              <a:t>做出相對應的動作，並配合自製的電動車來模擬實際的停車過程，完成倒車入庫。</a:t>
            </a:r>
            <a:endParaRPr lang="zh-TW" altLang="en-US" sz="3200" dirty="0" smtClean="0"/>
          </a:p>
        </p:txBody>
      </p:sp>
      <p:sp>
        <p:nvSpPr>
          <p:cNvPr id="31" name="標題 2"/>
          <p:cNvSpPr txBox="1">
            <a:spLocks/>
          </p:cNvSpPr>
          <p:nvPr/>
        </p:nvSpPr>
        <p:spPr bwMode="auto">
          <a:xfrm>
            <a:off x="20875561" y="5976864"/>
            <a:ext cx="9361487" cy="13694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756" tIns="195372" rIns="390756" bIns="195372" numCol="1" anchor="ctr" anchorCtr="0" compatLnSpc="1">
            <a:prstTxWarp prst="textNoShape">
              <a:avLst/>
            </a:prstTxWarp>
          </a:bodyPr>
          <a:lstStyle>
            <a:lvl1pPr algn="ctr" defTabSz="3908425" rtl="0" eaLnBrk="0" fontAlgn="base" hangingPunct="0">
              <a:spcBef>
                <a:spcPct val="0"/>
              </a:spcBef>
              <a:spcAft>
                <a:spcPct val="0"/>
              </a:spcAft>
              <a:defRPr kumimoji="1" sz="18800">
                <a:solidFill>
                  <a:schemeClr val="tx2"/>
                </a:solidFill>
                <a:latin typeface="+mj-lt"/>
                <a:ea typeface="+mj-ea"/>
                <a:cs typeface="+mj-cs"/>
              </a:defRPr>
            </a:lvl1pPr>
            <a:lvl2pPr algn="ctr" defTabSz="3908425" rtl="0" eaLnBrk="0" fontAlgn="base" hangingPunct="0">
              <a:spcBef>
                <a:spcPct val="0"/>
              </a:spcBef>
              <a:spcAft>
                <a:spcPct val="0"/>
              </a:spcAft>
              <a:defRPr kumimoji="1" sz="18800">
                <a:solidFill>
                  <a:schemeClr val="tx2"/>
                </a:solidFill>
                <a:latin typeface="Arial" charset="0"/>
                <a:ea typeface="新細明體" charset="-120"/>
              </a:defRPr>
            </a:lvl2pPr>
            <a:lvl3pPr algn="ctr" defTabSz="3908425" rtl="0" eaLnBrk="0" fontAlgn="base" hangingPunct="0">
              <a:spcBef>
                <a:spcPct val="0"/>
              </a:spcBef>
              <a:spcAft>
                <a:spcPct val="0"/>
              </a:spcAft>
              <a:defRPr kumimoji="1" sz="18800">
                <a:solidFill>
                  <a:schemeClr val="tx2"/>
                </a:solidFill>
                <a:latin typeface="Arial" charset="0"/>
                <a:ea typeface="新細明體" charset="-120"/>
              </a:defRPr>
            </a:lvl3pPr>
            <a:lvl4pPr algn="ctr" defTabSz="3908425" rtl="0" eaLnBrk="0" fontAlgn="base" hangingPunct="0">
              <a:spcBef>
                <a:spcPct val="0"/>
              </a:spcBef>
              <a:spcAft>
                <a:spcPct val="0"/>
              </a:spcAft>
              <a:defRPr kumimoji="1" sz="18800">
                <a:solidFill>
                  <a:schemeClr val="tx2"/>
                </a:solidFill>
                <a:latin typeface="Arial" charset="0"/>
                <a:ea typeface="新細明體" charset="-120"/>
              </a:defRPr>
            </a:lvl4pPr>
            <a:lvl5pPr algn="ctr" defTabSz="3908425" rtl="0" eaLnBrk="0" fontAlgn="base" hangingPunct="0">
              <a:spcBef>
                <a:spcPct val="0"/>
              </a:spcBef>
              <a:spcAft>
                <a:spcPct val="0"/>
              </a:spcAft>
              <a:defRPr kumimoji="1" sz="18800">
                <a:solidFill>
                  <a:schemeClr val="tx2"/>
                </a:solidFill>
                <a:latin typeface="Arial" charset="0"/>
                <a:ea typeface="新細明體" charset="-120"/>
              </a:defRPr>
            </a:lvl5pPr>
            <a:lvl6pPr marL="457200" algn="ctr" defTabSz="3908425" rtl="0" fontAlgn="base">
              <a:spcBef>
                <a:spcPct val="0"/>
              </a:spcBef>
              <a:spcAft>
                <a:spcPct val="0"/>
              </a:spcAft>
              <a:defRPr kumimoji="1" sz="18800">
                <a:solidFill>
                  <a:schemeClr val="tx2"/>
                </a:solidFill>
                <a:latin typeface="Arial" charset="0"/>
                <a:ea typeface="新細明體" charset="-120"/>
              </a:defRPr>
            </a:lvl6pPr>
            <a:lvl7pPr marL="914400" algn="ctr" defTabSz="3908425" rtl="0" fontAlgn="base">
              <a:spcBef>
                <a:spcPct val="0"/>
              </a:spcBef>
              <a:spcAft>
                <a:spcPct val="0"/>
              </a:spcAft>
              <a:defRPr kumimoji="1" sz="18800">
                <a:solidFill>
                  <a:schemeClr val="tx2"/>
                </a:solidFill>
                <a:latin typeface="Arial" charset="0"/>
                <a:ea typeface="新細明體" charset="-120"/>
              </a:defRPr>
            </a:lvl7pPr>
            <a:lvl8pPr marL="1371600" algn="ctr" defTabSz="3908425" rtl="0" fontAlgn="base">
              <a:spcBef>
                <a:spcPct val="0"/>
              </a:spcBef>
              <a:spcAft>
                <a:spcPct val="0"/>
              </a:spcAft>
              <a:defRPr kumimoji="1" sz="18800">
                <a:solidFill>
                  <a:schemeClr val="tx2"/>
                </a:solidFill>
                <a:latin typeface="Arial" charset="0"/>
                <a:ea typeface="新細明體" charset="-120"/>
              </a:defRPr>
            </a:lvl8pPr>
            <a:lvl9pPr marL="1828800" algn="ctr" defTabSz="3908425" rtl="0" fontAlgn="base">
              <a:spcBef>
                <a:spcPct val="0"/>
              </a:spcBef>
              <a:spcAft>
                <a:spcPct val="0"/>
              </a:spcAft>
              <a:defRPr kumimoji="1" sz="18800">
                <a:solidFill>
                  <a:schemeClr val="tx2"/>
                </a:solidFill>
                <a:latin typeface="Arial" charset="0"/>
                <a:ea typeface="新細明體" charset="-120"/>
              </a:defRPr>
            </a:lvl9pPr>
          </a:lstStyle>
          <a:p>
            <a:pPr indent="804863" algn="just" eaLnBrk="1" hangingPunct="1"/>
            <a:r>
              <a:rPr lang="zh-TW" altLang="en-US" sz="3200" dirty="0">
                <a:latin typeface="Times New Roman" pitchFamily="18" charset="0"/>
                <a:ea typeface="標楷體" pitchFamily="65" charset="-120"/>
              </a:rPr>
              <a:t>當使用者按下停車按鈕，停車流程開始，前方</a:t>
            </a:r>
            <a:r>
              <a:rPr lang="en-US" altLang="zh-TW" sz="3200" dirty="0">
                <a:latin typeface="Times New Roman" pitchFamily="18" charset="0"/>
                <a:ea typeface="標楷體" pitchFamily="65" charset="-120"/>
              </a:rPr>
              <a:t>webcam</a:t>
            </a:r>
            <a:r>
              <a:rPr lang="zh-TW" altLang="en-US" sz="3200" dirty="0">
                <a:latin typeface="Times New Roman" pitchFamily="18" charset="0"/>
                <a:ea typeface="標楷體" pitchFamily="65" charset="-120"/>
              </a:rPr>
              <a:t>擷取影像經過透視投影轉換後，對其影像作直線霍夫轉換，利用斜率、車道線上的兩線平行、車道線顏色判斷，篩選出理想的平行基準線，如</a:t>
            </a:r>
            <a:r>
              <a:rPr lang="en-US" altLang="zh-TW" sz="3200" dirty="0">
                <a:latin typeface="Times New Roman" pitchFamily="18" charset="0"/>
                <a:ea typeface="標楷體" pitchFamily="65" charset="-120"/>
              </a:rPr>
              <a:t>(</a:t>
            </a:r>
            <a:r>
              <a:rPr lang="zh-TW" altLang="en-US" sz="3200" dirty="0" smtClean="0">
                <a:latin typeface="Times New Roman" pitchFamily="18" charset="0"/>
                <a:ea typeface="標楷體" pitchFamily="65" charset="-120"/>
              </a:rPr>
              <a:t>圖</a:t>
            </a:r>
            <a:r>
              <a:rPr lang="en-US" altLang="zh-TW" sz="3200" dirty="0" smtClean="0">
                <a:latin typeface="Times New Roman" pitchFamily="18" charset="0"/>
                <a:ea typeface="標楷體" pitchFamily="65" charset="-120"/>
              </a:rPr>
              <a:t>3(b</a:t>
            </a:r>
            <a:r>
              <a:rPr lang="en-US" altLang="zh-TW" sz="3200" dirty="0">
                <a:latin typeface="Times New Roman" pitchFamily="18" charset="0"/>
                <a:ea typeface="標楷體" pitchFamily="65" charset="-120"/>
              </a:rPr>
              <a:t>))</a:t>
            </a:r>
            <a:r>
              <a:rPr lang="zh-TW" altLang="en-US" sz="3200" dirty="0" smtClean="0">
                <a:latin typeface="Times New Roman" pitchFamily="18" charset="0"/>
                <a:ea typeface="標楷體" pitchFamily="65" charset="-120"/>
              </a:rPr>
              <a:t>。</a:t>
            </a:r>
            <a:endParaRPr lang="en-US" altLang="zh-TW" sz="3200" dirty="0" smtClean="0">
              <a:latin typeface="Times New Roman" pitchFamily="18" charset="0"/>
              <a:ea typeface="標楷體" pitchFamily="65" charset="-120"/>
            </a:endParaRPr>
          </a:p>
          <a:p>
            <a:pPr indent="804863" algn="just" eaLnBrk="1" hangingPunct="1"/>
            <a:endParaRPr lang="en-US" altLang="zh-TW" sz="3200" dirty="0">
              <a:latin typeface="Times New Roman" pitchFamily="18" charset="0"/>
              <a:ea typeface="標楷體" pitchFamily="65" charset="-120"/>
            </a:endParaRPr>
          </a:p>
          <a:p>
            <a:pPr indent="804863" algn="just" eaLnBrk="1" hangingPunct="1"/>
            <a:r>
              <a:rPr lang="zh-TW" altLang="en-US" sz="3200" dirty="0">
                <a:latin typeface="Times New Roman" pitchFamily="18" charset="0"/>
                <a:ea typeface="標楷體" pitchFamily="65" charset="-120"/>
              </a:rPr>
              <a:t>得到平行基準線後，計算車輛與平行基準線的誤差角度，透過硬體的電動車驅動控制器來進行校正，校正過程如</a:t>
            </a:r>
            <a:r>
              <a:rPr lang="en-US" altLang="zh-TW" sz="3200" dirty="0">
                <a:latin typeface="Times New Roman" pitchFamily="18" charset="0"/>
                <a:ea typeface="標楷體" pitchFamily="65" charset="-120"/>
              </a:rPr>
              <a:t>(</a:t>
            </a:r>
            <a:r>
              <a:rPr lang="zh-TW" altLang="en-US" sz="3200" dirty="0" smtClean="0">
                <a:latin typeface="Times New Roman" pitchFamily="18" charset="0"/>
                <a:ea typeface="標楷體" pitchFamily="65" charset="-120"/>
              </a:rPr>
              <a:t>圖</a:t>
            </a:r>
            <a:r>
              <a:rPr lang="en-US" altLang="zh-TW" sz="3200" dirty="0">
                <a:latin typeface="Times New Roman" pitchFamily="18" charset="0"/>
                <a:ea typeface="標楷體" pitchFamily="65" charset="-120"/>
              </a:rPr>
              <a:t>4</a:t>
            </a:r>
            <a:r>
              <a:rPr lang="zh-TW" altLang="en-US" sz="3200" dirty="0" smtClean="0">
                <a:latin typeface="Times New Roman" pitchFamily="18" charset="0"/>
                <a:ea typeface="標楷體" pitchFamily="65" charset="-120"/>
              </a:rPr>
              <a:t>、圖</a:t>
            </a:r>
            <a:r>
              <a:rPr lang="en-US" altLang="zh-TW" sz="3200" dirty="0">
                <a:latin typeface="Times New Roman" pitchFamily="18" charset="0"/>
                <a:ea typeface="標楷體" pitchFamily="65" charset="-120"/>
              </a:rPr>
              <a:t>5</a:t>
            </a:r>
            <a:r>
              <a:rPr lang="en-US" altLang="zh-TW" sz="3200" dirty="0" smtClean="0">
                <a:latin typeface="Times New Roman" pitchFamily="18" charset="0"/>
                <a:ea typeface="標楷體" pitchFamily="65" charset="-120"/>
              </a:rPr>
              <a:t>)</a:t>
            </a:r>
            <a:r>
              <a:rPr lang="zh-TW" altLang="en-US" sz="3200" dirty="0" smtClean="0">
                <a:latin typeface="Times New Roman" pitchFamily="18" charset="0"/>
                <a:ea typeface="標楷體" pitchFamily="65" charset="-120"/>
              </a:rPr>
              <a:t>。</a:t>
            </a:r>
            <a:endParaRPr lang="en-US" altLang="zh-TW" sz="3200" dirty="0" smtClean="0">
              <a:latin typeface="Times New Roman" pitchFamily="18" charset="0"/>
              <a:ea typeface="標楷體" pitchFamily="65" charset="-120"/>
            </a:endParaRPr>
          </a:p>
          <a:p>
            <a:pPr indent="804863" algn="just" eaLnBrk="1" hangingPunct="1"/>
            <a:endParaRPr lang="en-US" altLang="zh-TW" sz="3200" dirty="0">
              <a:latin typeface="Times New Roman" pitchFamily="18" charset="0"/>
              <a:ea typeface="標楷體" pitchFamily="65" charset="-120"/>
            </a:endParaRPr>
          </a:p>
          <a:p>
            <a:pPr indent="804863" algn="just" eaLnBrk="1" hangingPunct="1"/>
            <a:r>
              <a:rPr lang="zh-TW" altLang="en-US" sz="3200" dirty="0">
                <a:latin typeface="Times New Roman" pitchFamily="18" charset="0"/>
                <a:ea typeface="標楷體" pitchFamily="65" charset="-120"/>
              </a:rPr>
              <a:t>校正完角度，車輛會與平行基準線平行後，開啟後方</a:t>
            </a:r>
            <a:r>
              <a:rPr lang="en-US" altLang="zh-TW" sz="3200" dirty="0">
                <a:latin typeface="Times New Roman" pitchFamily="18" charset="0"/>
                <a:ea typeface="標楷體" pitchFamily="65" charset="-120"/>
              </a:rPr>
              <a:t>webcam</a:t>
            </a:r>
            <a:r>
              <a:rPr lang="zh-TW" altLang="en-US" sz="3200" dirty="0">
                <a:latin typeface="Times New Roman" pitchFamily="18" charset="0"/>
                <a:ea typeface="標楷體" pitchFamily="65" charset="-120"/>
              </a:rPr>
              <a:t>偵測車格線，利用直線霍夫轉換取出所有的直線，篩選出相鄰的垂直於車道線之直線。利用直線方程式做選擇排序法，利用排序做線段間的判斷、車道線之顏色、車道線間的寬度，確保篩選出之線段為車格線</a:t>
            </a:r>
            <a:r>
              <a:rPr lang="zh-TW" altLang="en-US" sz="3200" dirty="0" smtClean="0">
                <a:latin typeface="Times New Roman" pitchFamily="18" charset="0"/>
                <a:ea typeface="標楷體" pitchFamily="65" charset="-120"/>
              </a:rPr>
              <a:t>。</a:t>
            </a:r>
            <a:endParaRPr lang="en-US" altLang="zh-TW" sz="3200" dirty="0" smtClean="0">
              <a:latin typeface="Times New Roman" pitchFamily="18" charset="0"/>
              <a:ea typeface="標楷體" pitchFamily="65" charset="-120"/>
            </a:endParaRPr>
          </a:p>
          <a:p>
            <a:pPr indent="804863" algn="just" eaLnBrk="1" hangingPunct="1"/>
            <a:endParaRPr lang="en-US" altLang="zh-TW" sz="3200" dirty="0">
              <a:latin typeface="Times New Roman" pitchFamily="18" charset="0"/>
              <a:ea typeface="標楷體" pitchFamily="65" charset="-120"/>
            </a:endParaRPr>
          </a:p>
          <a:p>
            <a:pPr indent="804863" algn="just" eaLnBrk="1" hangingPunct="1"/>
            <a:r>
              <a:rPr lang="zh-TW" altLang="en-US" sz="3200" dirty="0">
                <a:latin typeface="Times New Roman" pitchFamily="18" charset="0"/>
                <a:ea typeface="標楷體" pitchFamily="65" charset="-120"/>
              </a:rPr>
              <a:t>模擬出一條車輛的延伸線段，利用此線段計算車輛到車道線之平行距離，如</a:t>
            </a:r>
            <a:r>
              <a:rPr lang="en-US" altLang="zh-TW" sz="3200" dirty="0">
                <a:latin typeface="Times New Roman" pitchFamily="18" charset="0"/>
                <a:ea typeface="標楷體" pitchFamily="65" charset="-120"/>
              </a:rPr>
              <a:t>(</a:t>
            </a:r>
            <a:r>
              <a:rPr lang="zh-TW" altLang="en-US" sz="3200" dirty="0" smtClean="0">
                <a:latin typeface="Times New Roman" pitchFamily="18" charset="0"/>
                <a:ea typeface="標楷體" pitchFamily="65" charset="-120"/>
              </a:rPr>
              <a:t>圖</a:t>
            </a:r>
            <a:r>
              <a:rPr lang="en-US" altLang="zh-TW" sz="3200" dirty="0">
                <a:latin typeface="Times New Roman" pitchFamily="18" charset="0"/>
                <a:ea typeface="標楷體" pitchFamily="65" charset="-120"/>
              </a:rPr>
              <a:t>6</a:t>
            </a:r>
            <a:r>
              <a:rPr lang="en-US" altLang="zh-TW" sz="3200" dirty="0" smtClean="0">
                <a:latin typeface="Times New Roman" pitchFamily="18" charset="0"/>
                <a:ea typeface="標楷體" pitchFamily="65" charset="-120"/>
              </a:rPr>
              <a:t>(b))</a:t>
            </a:r>
            <a:r>
              <a:rPr lang="zh-TW" altLang="en-US" sz="3200" dirty="0" smtClean="0">
                <a:latin typeface="Times New Roman" pitchFamily="18" charset="0"/>
                <a:ea typeface="標楷體" pitchFamily="65" charset="-120"/>
              </a:rPr>
              <a:t>所示，</a:t>
            </a:r>
            <a:r>
              <a:rPr lang="zh-TW" altLang="en-US" sz="3200" dirty="0">
                <a:latin typeface="Times New Roman" pitchFamily="18" charset="0"/>
                <a:ea typeface="標楷體" pitchFamily="65" charset="-120"/>
              </a:rPr>
              <a:t>得車輛與車格相差距離後，套用距離的演算法，推算出停車入徑並傳給電動車驅動控制器，使電動車執行計算出的停入軌跡停入我們偵測到的車格內停至目標車</a:t>
            </a:r>
            <a:r>
              <a:rPr lang="zh-TW" altLang="en-US" sz="3200" dirty="0" smtClean="0">
                <a:latin typeface="Times New Roman" pitchFamily="18" charset="0"/>
                <a:ea typeface="標楷體" pitchFamily="65" charset="-120"/>
              </a:rPr>
              <a:t>格，</a:t>
            </a:r>
            <a:r>
              <a:rPr lang="zh-TW" altLang="en-US" sz="3200" dirty="0">
                <a:latin typeface="Times New Roman" pitchFamily="18" charset="0"/>
                <a:ea typeface="標楷體" pitchFamily="65" charset="-120"/>
              </a:rPr>
              <a:t>如</a:t>
            </a:r>
            <a:r>
              <a:rPr lang="en-US" altLang="zh-TW" sz="3200" dirty="0">
                <a:latin typeface="Times New Roman" pitchFamily="18" charset="0"/>
                <a:ea typeface="標楷體" pitchFamily="65" charset="-120"/>
              </a:rPr>
              <a:t>(</a:t>
            </a:r>
            <a:r>
              <a:rPr lang="zh-TW" altLang="en-US" sz="3200" dirty="0" smtClean="0">
                <a:latin typeface="Times New Roman" pitchFamily="18" charset="0"/>
                <a:ea typeface="標楷體" pitchFamily="65" charset="-120"/>
              </a:rPr>
              <a:t>圖</a:t>
            </a:r>
            <a:r>
              <a:rPr lang="en-US" altLang="zh-TW" sz="3200" dirty="0">
                <a:latin typeface="Times New Roman" pitchFamily="18" charset="0"/>
                <a:ea typeface="標楷體" pitchFamily="65" charset="-120"/>
              </a:rPr>
              <a:t>7</a:t>
            </a:r>
            <a:r>
              <a:rPr lang="en-US" altLang="zh-TW" sz="3200" dirty="0" smtClean="0">
                <a:latin typeface="Times New Roman" pitchFamily="18" charset="0"/>
                <a:ea typeface="標楷體" pitchFamily="65" charset="-120"/>
              </a:rPr>
              <a:t>)</a:t>
            </a:r>
            <a:r>
              <a:rPr lang="zh-TW" altLang="en-US" sz="3200" dirty="0">
                <a:latin typeface="Times New Roman" pitchFamily="18" charset="0"/>
                <a:ea typeface="標楷體" pitchFamily="65" charset="-120"/>
              </a:rPr>
              <a:t>所示</a:t>
            </a:r>
            <a:r>
              <a:rPr lang="zh-TW" altLang="en-US" sz="3200" dirty="0" smtClean="0">
                <a:latin typeface="Times New Roman" pitchFamily="18" charset="0"/>
                <a:ea typeface="標楷體" pitchFamily="65" charset="-120"/>
              </a:rPr>
              <a:t>。</a:t>
            </a:r>
            <a:endParaRPr lang="en-US" altLang="zh-TW" sz="3200" dirty="0" smtClean="0">
              <a:latin typeface="Times New Roman" pitchFamily="18" charset="0"/>
              <a:ea typeface="標楷體" pitchFamily="65" charset="-120"/>
            </a:endParaRPr>
          </a:p>
          <a:p>
            <a:pPr indent="804863" algn="just" eaLnBrk="1" hangingPunct="1"/>
            <a:endParaRPr lang="en-US" altLang="zh-TW" sz="3200" dirty="0">
              <a:latin typeface="Times New Roman" pitchFamily="18" charset="0"/>
              <a:ea typeface="標楷體" pitchFamily="65" charset="-120"/>
            </a:endParaRPr>
          </a:p>
          <a:p>
            <a:pPr indent="804863" algn="just" eaLnBrk="1" hangingPunct="1"/>
            <a:r>
              <a:rPr lang="zh-TW" altLang="en-US" sz="3200" dirty="0">
                <a:latin typeface="Times New Roman" pitchFamily="18" charset="0"/>
                <a:ea typeface="標楷體" pitchFamily="65" charset="-120"/>
              </a:rPr>
              <a:t>透過影像處理亦可計算出車輛相對位置並透過電動車驅動電路控制電動車，將車輛順利開至於車格內，並非超音波專屬功能，且影像擷取車格不需擔心其他車輛未平行放置無法運作之問題。</a:t>
            </a:r>
            <a:endParaRPr lang="en-US" altLang="zh-TW" sz="3200" dirty="0" smtClean="0">
              <a:latin typeface="Times New Roman" pitchFamily="18" charset="0"/>
              <a:ea typeface="標楷體" pitchFamily="65" charset="-120"/>
            </a:endParaRPr>
          </a:p>
        </p:txBody>
      </p:sp>
      <p:pic>
        <p:nvPicPr>
          <p:cNvPr id="32" name="圖片 31"/>
          <p:cNvPicPr/>
          <p:nvPr/>
        </p:nvPicPr>
        <p:blipFill>
          <a:blip r:embed="rId8" cstate="print">
            <a:extLst>
              <a:ext uri="{28A0092B-C50C-407E-A947-70E740481C1C}">
                <a14:useLocalDpi xmlns:a14="http://schemas.microsoft.com/office/drawing/2010/main" val="0"/>
              </a:ext>
            </a:extLst>
          </a:blip>
          <a:stretch>
            <a:fillRect/>
          </a:stretch>
        </p:blipFill>
        <p:spPr>
          <a:xfrm>
            <a:off x="30653038" y="5924439"/>
            <a:ext cx="7489514" cy="2664296"/>
          </a:xfrm>
          <a:prstGeom prst="rect">
            <a:avLst/>
          </a:prstGeom>
        </p:spPr>
      </p:pic>
      <p:sp>
        <p:nvSpPr>
          <p:cNvPr id="33" name="Rectangle 705"/>
          <p:cNvSpPr>
            <a:spLocks noChangeArrowheads="1"/>
          </p:cNvSpPr>
          <p:nvPr/>
        </p:nvSpPr>
        <p:spPr bwMode="auto">
          <a:xfrm>
            <a:off x="30656439" y="8618713"/>
            <a:ext cx="748945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TW" altLang="en-US" sz="3200" dirty="0" smtClean="0">
                <a:latin typeface="Times New Roman" pitchFamily="18" charset="0"/>
                <a:ea typeface="標楷體" pitchFamily="65" charset="-120"/>
              </a:rPr>
              <a:t>圖</a:t>
            </a:r>
            <a:r>
              <a:rPr lang="en-US" altLang="zh-TW" sz="3200" dirty="0" smtClean="0">
                <a:latin typeface="Times New Roman" pitchFamily="18" charset="0"/>
                <a:ea typeface="標楷體" pitchFamily="65" charset="-120"/>
              </a:rPr>
              <a:t>3</a:t>
            </a:r>
            <a:r>
              <a:rPr lang="zh-TW" altLang="zh-TW" sz="3200" dirty="0">
                <a:latin typeface="Times New Roman" pitchFamily="18" charset="0"/>
                <a:ea typeface="標楷體" pitchFamily="65" charset="-120"/>
              </a:rPr>
              <a:t> </a:t>
            </a:r>
            <a:r>
              <a:rPr lang="en-US" altLang="zh-TW" sz="3200" dirty="0">
                <a:latin typeface="Times New Roman" pitchFamily="18" charset="0"/>
                <a:ea typeface="標楷體" pitchFamily="65" charset="-120"/>
              </a:rPr>
              <a:t>(a)</a:t>
            </a:r>
            <a:r>
              <a:rPr lang="zh-TW" altLang="zh-TW" sz="3200" dirty="0">
                <a:latin typeface="Times New Roman" pitchFamily="18" charset="0"/>
                <a:ea typeface="標楷體" pitchFamily="65" charset="-120"/>
              </a:rPr>
              <a:t>實際停車狀況；</a:t>
            </a:r>
            <a:r>
              <a:rPr lang="en-US" altLang="zh-TW" sz="3200" dirty="0">
                <a:latin typeface="Times New Roman" pitchFamily="18" charset="0"/>
                <a:ea typeface="標楷體" pitchFamily="65" charset="-120"/>
              </a:rPr>
              <a:t>(b)</a:t>
            </a:r>
            <a:r>
              <a:rPr lang="zh-TW" altLang="zh-TW" sz="3200" dirty="0">
                <a:latin typeface="Times New Roman" pitchFamily="18" charset="0"/>
                <a:ea typeface="標楷體" pitchFamily="65" charset="-120"/>
              </a:rPr>
              <a:t>軟體校正平行</a:t>
            </a:r>
            <a:r>
              <a:rPr lang="en-US" altLang="zh-TW" sz="3200" dirty="0">
                <a:latin typeface="Times New Roman" pitchFamily="18" charset="0"/>
                <a:ea typeface="標楷體" pitchFamily="65" charset="-120"/>
              </a:rPr>
              <a:t>(</a:t>
            </a:r>
            <a:r>
              <a:rPr lang="zh-TW" altLang="zh-TW" sz="3200" dirty="0">
                <a:latin typeface="Times New Roman" pitchFamily="18" charset="0"/>
                <a:ea typeface="標楷體" pitchFamily="65" charset="-120"/>
              </a:rPr>
              <a:t>綠線為平行線之基準</a:t>
            </a:r>
            <a:r>
              <a:rPr lang="en-US" altLang="zh-TW" sz="3200" dirty="0">
                <a:latin typeface="Times New Roman" pitchFamily="18" charset="0"/>
                <a:ea typeface="標楷體" pitchFamily="65" charset="-120"/>
              </a:rPr>
              <a:t>)</a:t>
            </a:r>
            <a:endParaRPr lang="zh-TW" altLang="en-US" sz="3200" dirty="0">
              <a:latin typeface="Times New Roman" pitchFamily="18" charset="0"/>
              <a:ea typeface="標楷體" pitchFamily="65" charset="-120"/>
            </a:endParaRPr>
          </a:p>
        </p:txBody>
      </p:sp>
      <p:pic>
        <p:nvPicPr>
          <p:cNvPr id="35" name="圖片 34"/>
          <p:cNvPicPr/>
          <p:nvPr/>
        </p:nvPicPr>
        <p:blipFill>
          <a:blip r:embed="rId9" cstate="print">
            <a:extLst>
              <a:ext uri="{28A0092B-C50C-407E-A947-70E740481C1C}">
                <a14:useLocalDpi xmlns:a14="http://schemas.microsoft.com/office/drawing/2010/main" val="0"/>
              </a:ext>
            </a:extLst>
          </a:blip>
          <a:stretch>
            <a:fillRect/>
          </a:stretch>
        </p:blipFill>
        <p:spPr>
          <a:xfrm>
            <a:off x="30635197" y="10838659"/>
            <a:ext cx="7462118" cy="2664296"/>
          </a:xfrm>
          <a:prstGeom prst="rect">
            <a:avLst/>
          </a:prstGeom>
        </p:spPr>
      </p:pic>
      <p:sp>
        <p:nvSpPr>
          <p:cNvPr id="36" name="Rectangle 705"/>
          <p:cNvSpPr>
            <a:spLocks noChangeArrowheads="1"/>
          </p:cNvSpPr>
          <p:nvPr/>
        </p:nvSpPr>
        <p:spPr bwMode="auto">
          <a:xfrm>
            <a:off x="30690538" y="13502955"/>
            <a:ext cx="748945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TW" altLang="en-US" sz="3200" dirty="0" smtClean="0">
                <a:latin typeface="Times New Roman" pitchFamily="18" charset="0"/>
                <a:ea typeface="標楷體" pitchFamily="65" charset="-120"/>
              </a:rPr>
              <a:t>圖</a:t>
            </a:r>
            <a:r>
              <a:rPr lang="en-US" altLang="zh-TW" sz="3200" dirty="0">
                <a:latin typeface="Times New Roman" pitchFamily="18" charset="0"/>
                <a:ea typeface="標楷體" pitchFamily="65" charset="-120"/>
              </a:rPr>
              <a:t>4</a:t>
            </a:r>
            <a:r>
              <a:rPr lang="zh-TW" altLang="zh-TW" sz="3200" dirty="0" smtClean="0">
                <a:latin typeface="Times New Roman" pitchFamily="18" charset="0"/>
                <a:ea typeface="標楷體" pitchFamily="65" charset="-120"/>
              </a:rPr>
              <a:t> </a:t>
            </a:r>
            <a:r>
              <a:rPr lang="en-US" altLang="zh-TW" sz="3200" dirty="0">
                <a:latin typeface="Times New Roman" pitchFamily="18" charset="0"/>
                <a:ea typeface="標楷體" pitchFamily="65" charset="-120"/>
              </a:rPr>
              <a:t>(a)</a:t>
            </a:r>
            <a:r>
              <a:rPr lang="zh-TW" altLang="zh-TW" sz="3200" dirty="0">
                <a:latin typeface="Times New Roman" pitchFamily="18" charset="0"/>
                <a:ea typeface="標楷體" pitchFamily="65" charset="-120"/>
              </a:rPr>
              <a:t>實際停車狀況；</a:t>
            </a:r>
            <a:r>
              <a:rPr lang="en-US" altLang="zh-TW" sz="3200" dirty="0">
                <a:latin typeface="Times New Roman" pitchFamily="18" charset="0"/>
                <a:ea typeface="標楷體" pitchFamily="65" charset="-120"/>
              </a:rPr>
              <a:t>(b)</a:t>
            </a:r>
            <a:r>
              <a:rPr lang="zh-TW" altLang="zh-TW" sz="3200" dirty="0">
                <a:latin typeface="Times New Roman" pitchFamily="18" charset="0"/>
                <a:ea typeface="標楷體" pitchFamily="65" charset="-120"/>
              </a:rPr>
              <a:t>軟體校正平行</a:t>
            </a:r>
            <a:r>
              <a:rPr lang="en-US" altLang="zh-TW" sz="3200" dirty="0">
                <a:latin typeface="Times New Roman" pitchFamily="18" charset="0"/>
                <a:ea typeface="標楷體" pitchFamily="65" charset="-120"/>
              </a:rPr>
              <a:t>(</a:t>
            </a:r>
            <a:r>
              <a:rPr lang="zh-TW" altLang="zh-TW" sz="3200" dirty="0">
                <a:latin typeface="Times New Roman" pitchFamily="18" charset="0"/>
                <a:ea typeface="標楷體" pitchFamily="65" charset="-120"/>
              </a:rPr>
              <a:t>綠線為平行線之基準</a:t>
            </a:r>
            <a:r>
              <a:rPr lang="en-US" altLang="zh-TW" sz="3200" dirty="0">
                <a:latin typeface="Times New Roman" pitchFamily="18" charset="0"/>
                <a:ea typeface="標楷體" pitchFamily="65" charset="-120"/>
              </a:rPr>
              <a:t>)</a:t>
            </a:r>
            <a:endParaRPr lang="zh-TW" altLang="en-US" sz="3200" dirty="0">
              <a:latin typeface="Times New Roman" pitchFamily="18" charset="0"/>
              <a:ea typeface="標楷體" pitchFamily="65" charset="-120"/>
            </a:endParaRPr>
          </a:p>
        </p:txBody>
      </p:sp>
      <p:pic>
        <p:nvPicPr>
          <p:cNvPr id="37" name="圖片 36"/>
          <p:cNvPicPr/>
          <p:nvPr/>
        </p:nvPicPr>
        <p:blipFill>
          <a:blip r:embed="rId10" cstate="print">
            <a:extLst>
              <a:ext uri="{28A0092B-C50C-407E-A947-70E740481C1C}">
                <a14:useLocalDpi xmlns:a14="http://schemas.microsoft.com/office/drawing/2010/main" val="0"/>
              </a:ext>
            </a:extLst>
          </a:blip>
          <a:stretch>
            <a:fillRect/>
          </a:stretch>
        </p:blipFill>
        <p:spPr>
          <a:xfrm>
            <a:off x="30640249" y="15558455"/>
            <a:ext cx="7452014" cy="2636865"/>
          </a:xfrm>
          <a:prstGeom prst="rect">
            <a:avLst/>
          </a:prstGeom>
        </p:spPr>
      </p:pic>
      <p:sp>
        <p:nvSpPr>
          <p:cNvPr id="38" name="Rectangle 705"/>
          <p:cNvSpPr>
            <a:spLocks noChangeArrowheads="1"/>
          </p:cNvSpPr>
          <p:nvPr/>
        </p:nvSpPr>
        <p:spPr bwMode="auto">
          <a:xfrm>
            <a:off x="30641346" y="18195320"/>
            <a:ext cx="748945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TW" altLang="en-US" sz="3200" dirty="0" smtClean="0">
                <a:latin typeface="Times New Roman" pitchFamily="18" charset="0"/>
                <a:ea typeface="標楷體" pitchFamily="65" charset="-120"/>
              </a:rPr>
              <a:t>圖</a:t>
            </a:r>
            <a:r>
              <a:rPr lang="en-US" altLang="zh-TW" sz="3200" dirty="0" smtClean="0">
                <a:latin typeface="Times New Roman" pitchFamily="18" charset="0"/>
                <a:ea typeface="標楷體" pitchFamily="65" charset="-120"/>
              </a:rPr>
              <a:t>5</a:t>
            </a:r>
            <a:r>
              <a:rPr lang="zh-TW" altLang="zh-TW" sz="3200" dirty="0" smtClean="0">
                <a:latin typeface="Times New Roman" pitchFamily="18" charset="0"/>
                <a:ea typeface="標楷體" pitchFamily="65" charset="-120"/>
              </a:rPr>
              <a:t> </a:t>
            </a:r>
            <a:r>
              <a:rPr lang="en-US" altLang="zh-TW" sz="3200" dirty="0">
                <a:latin typeface="Times New Roman" pitchFamily="18" charset="0"/>
                <a:ea typeface="標楷體" pitchFamily="65" charset="-120"/>
              </a:rPr>
              <a:t>(a)</a:t>
            </a:r>
            <a:r>
              <a:rPr lang="zh-TW" altLang="zh-TW" sz="3200" dirty="0">
                <a:latin typeface="Times New Roman" pitchFamily="18" charset="0"/>
                <a:ea typeface="標楷體" pitchFamily="65" charset="-120"/>
              </a:rPr>
              <a:t>實際停車狀況；</a:t>
            </a:r>
            <a:r>
              <a:rPr lang="en-US" altLang="zh-TW" sz="3200" dirty="0">
                <a:latin typeface="Times New Roman" pitchFamily="18" charset="0"/>
                <a:ea typeface="標楷體" pitchFamily="65" charset="-120"/>
              </a:rPr>
              <a:t>(b)</a:t>
            </a:r>
            <a:r>
              <a:rPr lang="zh-TW" altLang="zh-TW" sz="3200" dirty="0">
                <a:latin typeface="Times New Roman" pitchFamily="18" charset="0"/>
                <a:ea typeface="標楷體" pitchFamily="65" charset="-120"/>
              </a:rPr>
              <a:t>軟體校正平行</a:t>
            </a:r>
            <a:r>
              <a:rPr lang="en-US" altLang="zh-TW" sz="3200" dirty="0">
                <a:latin typeface="Times New Roman" pitchFamily="18" charset="0"/>
                <a:ea typeface="標楷體" pitchFamily="65" charset="-120"/>
              </a:rPr>
              <a:t>(</a:t>
            </a:r>
            <a:r>
              <a:rPr lang="zh-TW" altLang="zh-TW" sz="3200" dirty="0">
                <a:latin typeface="Times New Roman" pitchFamily="18" charset="0"/>
                <a:ea typeface="標楷體" pitchFamily="65" charset="-120"/>
              </a:rPr>
              <a:t>綠線為平行線之基準</a:t>
            </a:r>
            <a:r>
              <a:rPr lang="en-US" altLang="zh-TW" sz="3200" dirty="0">
                <a:latin typeface="Times New Roman" pitchFamily="18" charset="0"/>
                <a:ea typeface="標楷體" pitchFamily="65" charset="-120"/>
              </a:rPr>
              <a:t>)</a:t>
            </a:r>
            <a:endParaRPr lang="zh-TW" altLang="en-US" sz="3200" dirty="0">
              <a:latin typeface="Times New Roman" pitchFamily="18" charset="0"/>
              <a:ea typeface="標楷體" pitchFamily="65" charset="-120"/>
            </a:endParaRPr>
          </a:p>
        </p:txBody>
      </p:sp>
      <p:pic>
        <p:nvPicPr>
          <p:cNvPr id="39" name="圖片 38"/>
          <p:cNvPicPr/>
          <p:nvPr/>
        </p:nvPicPr>
        <p:blipFill>
          <a:blip r:embed="rId11" cstate="print">
            <a:extLst>
              <a:ext uri="{28A0092B-C50C-407E-A947-70E740481C1C}">
                <a14:useLocalDpi xmlns:a14="http://schemas.microsoft.com/office/drawing/2010/main" val="0"/>
              </a:ext>
            </a:extLst>
          </a:blip>
          <a:stretch>
            <a:fillRect/>
          </a:stretch>
        </p:blipFill>
        <p:spPr>
          <a:xfrm>
            <a:off x="30683773" y="20074807"/>
            <a:ext cx="7452014" cy="2636865"/>
          </a:xfrm>
          <a:prstGeom prst="rect">
            <a:avLst/>
          </a:prstGeom>
        </p:spPr>
      </p:pic>
      <p:sp>
        <p:nvSpPr>
          <p:cNvPr id="40" name="Rectangle 705"/>
          <p:cNvSpPr>
            <a:spLocks noChangeArrowheads="1"/>
          </p:cNvSpPr>
          <p:nvPr/>
        </p:nvSpPr>
        <p:spPr bwMode="auto">
          <a:xfrm>
            <a:off x="30714246" y="22711672"/>
            <a:ext cx="7489452"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TW" altLang="en-US" sz="3200" dirty="0" smtClean="0">
                <a:latin typeface="Times New Roman" pitchFamily="18" charset="0"/>
                <a:ea typeface="標楷體" pitchFamily="65" charset="-120"/>
              </a:rPr>
              <a:t>圖</a:t>
            </a:r>
            <a:r>
              <a:rPr lang="en-US" altLang="zh-TW" sz="3200" dirty="0" smtClean="0">
                <a:latin typeface="Times New Roman" pitchFamily="18" charset="0"/>
                <a:ea typeface="標楷體" pitchFamily="65" charset="-120"/>
              </a:rPr>
              <a:t>6</a:t>
            </a:r>
            <a:r>
              <a:rPr lang="zh-TW" altLang="en-US" sz="3200" dirty="0">
                <a:latin typeface="Times New Roman" pitchFamily="18" charset="0"/>
                <a:ea typeface="標楷體" pitchFamily="65" charset="-120"/>
              </a:rPr>
              <a:t> </a:t>
            </a:r>
            <a:r>
              <a:rPr lang="en-US" altLang="zh-TW" sz="3200" dirty="0" smtClean="0">
                <a:latin typeface="Times New Roman" pitchFamily="18" charset="0"/>
                <a:ea typeface="標楷體" pitchFamily="65" charset="-120"/>
              </a:rPr>
              <a:t>(</a:t>
            </a:r>
            <a:r>
              <a:rPr lang="en-US" altLang="zh-TW" sz="3200" dirty="0">
                <a:latin typeface="Times New Roman" pitchFamily="18" charset="0"/>
                <a:ea typeface="標楷體" pitchFamily="65" charset="-120"/>
              </a:rPr>
              <a:t>a)</a:t>
            </a:r>
            <a:r>
              <a:rPr lang="zh-TW" altLang="en-US" sz="3200" dirty="0">
                <a:latin typeface="Times New Roman" pitchFamily="18" charset="0"/>
                <a:ea typeface="標楷體" pitchFamily="65" charset="-120"/>
              </a:rPr>
              <a:t>實際停車狀況；</a:t>
            </a:r>
            <a:r>
              <a:rPr lang="en-US" altLang="zh-TW" sz="3200" dirty="0">
                <a:latin typeface="Times New Roman" pitchFamily="18" charset="0"/>
                <a:ea typeface="標楷體" pitchFamily="65" charset="-120"/>
              </a:rPr>
              <a:t>(b)</a:t>
            </a:r>
            <a:r>
              <a:rPr lang="zh-TW" altLang="en-US" sz="3200" dirty="0">
                <a:latin typeface="Times New Roman" pitchFamily="18" charset="0"/>
                <a:ea typeface="標楷體" pitchFamily="65" charset="-120"/>
              </a:rPr>
              <a:t>判斷是否為停車格</a:t>
            </a:r>
            <a:r>
              <a:rPr lang="en-US" altLang="zh-TW" sz="3200" dirty="0">
                <a:latin typeface="Times New Roman" pitchFamily="18" charset="0"/>
                <a:ea typeface="標楷體" pitchFamily="65" charset="-120"/>
              </a:rPr>
              <a:t>(</a:t>
            </a:r>
            <a:r>
              <a:rPr lang="zh-TW" altLang="en-US" sz="3200" dirty="0">
                <a:latin typeface="Times New Roman" pitchFamily="18" charset="0"/>
                <a:ea typeface="標楷體" pitchFamily="65" charset="-120"/>
              </a:rPr>
              <a:t>藍線：車格線；紅線：判斷與車輛之距離基準；黃線：車輛與平行線之距離；綠線：平行線</a:t>
            </a:r>
            <a:r>
              <a:rPr lang="en-US" altLang="zh-TW" sz="3200" dirty="0">
                <a:latin typeface="Times New Roman" pitchFamily="18" charset="0"/>
                <a:ea typeface="標楷體" pitchFamily="65" charset="-120"/>
              </a:rPr>
              <a:t>)</a:t>
            </a:r>
            <a:endParaRPr lang="zh-TW" altLang="en-US" sz="3200" dirty="0">
              <a:latin typeface="Times New Roman" pitchFamily="18" charset="0"/>
              <a:ea typeface="標楷體" pitchFamily="65" charset="-120"/>
            </a:endParaRPr>
          </a:p>
        </p:txBody>
      </p:sp>
      <p:sp>
        <p:nvSpPr>
          <p:cNvPr id="41" name="文字方塊 1"/>
          <p:cNvSpPr txBox="1">
            <a:spLocks noChangeArrowheads="1"/>
          </p:cNvSpPr>
          <p:nvPr/>
        </p:nvSpPr>
        <p:spPr bwMode="auto">
          <a:xfrm>
            <a:off x="20873535" y="25149564"/>
            <a:ext cx="1805463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804863" eaLnBrk="0" hangingPunct="0">
              <a:defRPr kumimoji="1" sz="1700">
                <a:solidFill>
                  <a:schemeClr val="tx1"/>
                </a:solidFill>
                <a:latin typeface="Arial" charset="0"/>
                <a:ea typeface="新細明體" charset="-120"/>
              </a:defRPr>
            </a:lvl1pPr>
            <a:lvl2pPr marL="742950" indent="-285750" eaLnBrk="0" hangingPunct="0">
              <a:defRPr kumimoji="1" sz="1700">
                <a:solidFill>
                  <a:schemeClr val="tx1"/>
                </a:solidFill>
                <a:latin typeface="Arial" charset="0"/>
                <a:ea typeface="新細明體" charset="-120"/>
              </a:defRPr>
            </a:lvl2pPr>
            <a:lvl3pPr marL="1143000" indent="-228600" eaLnBrk="0" hangingPunct="0">
              <a:defRPr kumimoji="1" sz="1700">
                <a:solidFill>
                  <a:schemeClr val="tx1"/>
                </a:solidFill>
                <a:latin typeface="Arial" charset="0"/>
                <a:ea typeface="新細明體" charset="-120"/>
              </a:defRPr>
            </a:lvl3pPr>
            <a:lvl4pPr marL="1600200" indent="-228600" eaLnBrk="0" hangingPunct="0">
              <a:defRPr kumimoji="1" sz="1700">
                <a:solidFill>
                  <a:schemeClr val="tx1"/>
                </a:solidFill>
                <a:latin typeface="Arial" charset="0"/>
                <a:ea typeface="新細明體" charset="-120"/>
              </a:defRPr>
            </a:lvl4pPr>
            <a:lvl5pPr marL="2057400" indent="-228600" eaLnBrk="0" hangingPunct="0">
              <a:defRPr kumimoji="1" sz="1700">
                <a:solidFill>
                  <a:schemeClr val="tx1"/>
                </a:solidFill>
                <a:latin typeface="Arial" charset="0"/>
                <a:ea typeface="新細明體" charset="-120"/>
              </a:defRPr>
            </a:lvl5pPr>
            <a:lvl6pPr marL="2514600" indent="-228600" eaLnBrk="0" fontAlgn="base" hangingPunct="0">
              <a:spcBef>
                <a:spcPct val="0"/>
              </a:spcBef>
              <a:spcAft>
                <a:spcPct val="0"/>
              </a:spcAft>
              <a:defRPr kumimoji="1" sz="1700">
                <a:solidFill>
                  <a:schemeClr val="tx1"/>
                </a:solidFill>
                <a:latin typeface="Arial" charset="0"/>
                <a:ea typeface="新細明體" charset="-120"/>
              </a:defRPr>
            </a:lvl6pPr>
            <a:lvl7pPr marL="2971800" indent="-228600" eaLnBrk="0" fontAlgn="base" hangingPunct="0">
              <a:spcBef>
                <a:spcPct val="0"/>
              </a:spcBef>
              <a:spcAft>
                <a:spcPct val="0"/>
              </a:spcAft>
              <a:defRPr kumimoji="1" sz="1700">
                <a:solidFill>
                  <a:schemeClr val="tx1"/>
                </a:solidFill>
                <a:latin typeface="Arial" charset="0"/>
                <a:ea typeface="新細明體" charset="-120"/>
              </a:defRPr>
            </a:lvl7pPr>
            <a:lvl8pPr marL="3429000" indent="-228600" eaLnBrk="0" fontAlgn="base" hangingPunct="0">
              <a:spcBef>
                <a:spcPct val="0"/>
              </a:spcBef>
              <a:spcAft>
                <a:spcPct val="0"/>
              </a:spcAft>
              <a:defRPr kumimoji="1" sz="1700">
                <a:solidFill>
                  <a:schemeClr val="tx1"/>
                </a:solidFill>
                <a:latin typeface="Arial" charset="0"/>
                <a:ea typeface="新細明體" charset="-120"/>
              </a:defRPr>
            </a:lvl8pPr>
            <a:lvl9pPr marL="3886200" indent="-228600" eaLnBrk="0" fontAlgn="base" hangingPunct="0">
              <a:spcBef>
                <a:spcPct val="0"/>
              </a:spcBef>
              <a:spcAft>
                <a:spcPct val="0"/>
              </a:spcAft>
              <a:defRPr kumimoji="1" sz="1700">
                <a:solidFill>
                  <a:schemeClr val="tx1"/>
                </a:solidFill>
                <a:latin typeface="Arial" charset="0"/>
                <a:ea typeface="新細明體" charset="-120"/>
              </a:defRPr>
            </a:lvl9pPr>
          </a:lstStyle>
          <a:p>
            <a:pPr marL="514350" indent="-514350" algn="just" eaLnBrk="1" hangingPunct="1">
              <a:buFont typeface="+mj-lt"/>
              <a:buAutoNum type="arabicPeriod"/>
            </a:pPr>
            <a:r>
              <a:rPr lang="zh-TW" altLang="en-US" sz="3200" dirty="0" smtClean="0">
                <a:latin typeface="Times New Roman" pitchFamily="18" charset="0"/>
                <a:ea typeface="標楷體" pitchFamily="65" charset="-120"/>
              </a:rPr>
              <a:t>以</a:t>
            </a:r>
            <a:r>
              <a:rPr lang="zh-TW" altLang="en-US" sz="3200" dirty="0">
                <a:latin typeface="Times New Roman" pitchFamily="18" charset="0"/>
                <a:ea typeface="標楷體" pitchFamily="65" charset="-120"/>
              </a:rPr>
              <a:t>影像處理技術感測環境，做即時定位參數設定</a:t>
            </a:r>
            <a:r>
              <a:rPr lang="zh-TW" altLang="en-US" sz="3200" dirty="0" smtClean="0">
                <a:latin typeface="Times New Roman" pitchFamily="18" charset="0"/>
                <a:ea typeface="標楷體" pitchFamily="65" charset="-120"/>
              </a:rPr>
              <a:t>。</a:t>
            </a:r>
            <a:endParaRPr lang="en-US" altLang="zh-TW" sz="3200" dirty="0" smtClean="0">
              <a:latin typeface="Times New Roman" pitchFamily="18" charset="0"/>
              <a:ea typeface="標楷體" pitchFamily="65" charset="-120"/>
            </a:endParaRPr>
          </a:p>
          <a:p>
            <a:pPr marL="514350" indent="-514350" algn="just" eaLnBrk="1" hangingPunct="1">
              <a:buFont typeface="+mj-lt"/>
              <a:buAutoNum type="arabicPeriod"/>
            </a:pPr>
            <a:r>
              <a:rPr lang="zh-TW" altLang="en-US" sz="3200" dirty="0">
                <a:latin typeface="Times New Roman" pitchFamily="18" charset="0"/>
                <a:ea typeface="標楷體" pitchFamily="65" charset="-120"/>
              </a:rPr>
              <a:t>嵌入式介面為硬體系統與軟體設定直接通訊。</a:t>
            </a:r>
          </a:p>
          <a:p>
            <a:pPr marL="514350" indent="-514350" algn="just" eaLnBrk="1" hangingPunct="1">
              <a:buFont typeface="+mj-lt"/>
              <a:buAutoNum type="arabicPeriod"/>
            </a:pPr>
            <a:r>
              <a:rPr lang="zh-TW" altLang="en-US" sz="3200" dirty="0">
                <a:latin typeface="Times New Roman" pitchFamily="18" charset="0"/>
                <a:ea typeface="標楷體" pitchFamily="65" charset="-120"/>
              </a:rPr>
              <a:t>全影像處理達成自動停車控制</a:t>
            </a:r>
            <a:r>
              <a:rPr lang="zh-TW" altLang="en-US" sz="3200" dirty="0" smtClean="0">
                <a:latin typeface="Times New Roman" pitchFamily="18" charset="0"/>
                <a:ea typeface="標楷體" pitchFamily="65" charset="-120"/>
              </a:rPr>
              <a:t>。</a:t>
            </a:r>
            <a:endParaRPr lang="zh-TW" altLang="en-US" sz="3200" dirty="0">
              <a:latin typeface="Times New Roman" pitchFamily="18" charset="0"/>
              <a:ea typeface="標楷體" pitchFamily="65" charset="-120"/>
            </a:endParaRPr>
          </a:p>
        </p:txBody>
      </p:sp>
      <p:pic>
        <p:nvPicPr>
          <p:cNvPr id="43" name="圖片 42"/>
          <p:cNvPicPr/>
          <p:nvPr/>
        </p:nvPicPr>
        <p:blipFill>
          <a:blip r:embed="rId12">
            <a:extLst>
              <a:ext uri="{28A0092B-C50C-407E-A947-70E740481C1C}">
                <a14:useLocalDpi xmlns:a14="http://schemas.microsoft.com/office/drawing/2010/main" val="0"/>
              </a:ext>
            </a:extLst>
          </a:blip>
          <a:stretch>
            <a:fillRect/>
          </a:stretch>
        </p:blipFill>
        <p:spPr>
          <a:xfrm>
            <a:off x="22371537" y="20074807"/>
            <a:ext cx="6369533" cy="2895945"/>
          </a:xfrm>
          <a:prstGeom prst="rect">
            <a:avLst/>
          </a:prstGeom>
        </p:spPr>
      </p:pic>
      <p:sp>
        <p:nvSpPr>
          <p:cNvPr id="44" name="Rectangle 705"/>
          <p:cNvSpPr>
            <a:spLocks noChangeArrowheads="1"/>
          </p:cNvSpPr>
          <p:nvPr/>
        </p:nvSpPr>
        <p:spPr bwMode="auto">
          <a:xfrm>
            <a:off x="22371537" y="22991009"/>
            <a:ext cx="636953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TW" altLang="en-US" sz="3200" dirty="0" smtClean="0">
                <a:latin typeface="Times New Roman" pitchFamily="18" charset="0"/>
                <a:ea typeface="標楷體" pitchFamily="65" charset="-120"/>
              </a:rPr>
              <a:t>圖</a:t>
            </a:r>
            <a:r>
              <a:rPr lang="en-US" altLang="zh-TW" sz="3200" dirty="0" smtClean="0">
                <a:latin typeface="Times New Roman" pitchFamily="18" charset="0"/>
                <a:ea typeface="標楷體" pitchFamily="65" charset="-120"/>
              </a:rPr>
              <a:t>7</a:t>
            </a:r>
            <a:r>
              <a:rPr lang="zh-TW" altLang="en-US" sz="3200" dirty="0" smtClean="0">
                <a:latin typeface="Times New Roman" pitchFamily="18" charset="0"/>
                <a:ea typeface="標楷體" pitchFamily="65" charset="-120"/>
              </a:rPr>
              <a:t> 硬體</a:t>
            </a:r>
            <a:r>
              <a:rPr lang="zh-TW" altLang="en-US" sz="3200" dirty="0">
                <a:latin typeface="Times New Roman" pitchFamily="18" charset="0"/>
                <a:ea typeface="標楷體" pitchFamily="65" charset="-120"/>
              </a:rPr>
              <a:t>完成倒車入庫</a:t>
            </a:r>
            <a:r>
              <a:rPr lang="zh-TW" altLang="en-US" sz="3200" dirty="0" smtClean="0">
                <a:latin typeface="Times New Roman" pitchFamily="18" charset="0"/>
                <a:ea typeface="標楷體" pitchFamily="65" charset="-120"/>
              </a:rPr>
              <a:t>動作</a:t>
            </a:r>
            <a:endParaRPr lang="en-US" altLang="zh-TW" sz="3200" dirty="0" smtClean="0">
              <a:latin typeface="Times New Roman" pitchFamily="18" charset="0"/>
              <a:ea typeface="標楷體" pitchFamily="65" charset="-120"/>
            </a:endParaRPr>
          </a:p>
        </p:txBody>
      </p:sp>
      <p:pic>
        <p:nvPicPr>
          <p:cNvPr id="4" name="圖片 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656992" y="13048287"/>
            <a:ext cx="8103318" cy="6331119"/>
          </a:xfrm>
          <a:prstGeom prst="rect">
            <a:avLst/>
          </a:prstGeo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預設簡報設計">
  <a:themeElements>
    <a:clrScheme name="預設簡報設計 13">
      <a:dk1>
        <a:srgbClr val="000000"/>
      </a:dk1>
      <a:lt1>
        <a:srgbClr val="FFCCCC"/>
      </a:lt1>
      <a:dk2>
        <a:srgbClr val="000000"/>
      </a:dk2>
      <a:lt2>
        <a:srgbClr val="808080"/>
      </a:lt2>
      <a:accent1>
        <a:srgbClr val="BBE0E3"/>
      </a:accent1>
      <a:accent2>
        <a:srgbClr val="333399"/>
      </a:accent2>
      <a:accent3>
        <a:srgbClr val="FFE2E2"/>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1700" b="0" i="0" u="none" strike="noStrike" cap="none" normalizeH="0" baseline="0" smtClean="0">
            <a:ln>
              <a:noFill/>
            </a:ln>
            <a:solidFill>
              <a:schemeClr val="tx1"/>
            </a:solidFill>
            <a:effectLst/>
            <a:latin typeface="Arial" charset="0"/>
            <a:ea typeface="新細明體"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1700" b="0" i="0" u="none" strike="noStrike" cap="none" normalizeH="0" baseline="0" smtClean="0">
            <a:ln>
              <a:noFill/>
            </a:ln>
            <a:solidFill>
              <a:schemeClr val="tx1"/>
            </a:solidFill>
            <a:effectLst/>
            <a:latin typeface="Arial" charset="0"/>
            <a:ea typeface="新細明體" charset="-120"/>
          </a:defRPr>
        </a:defPPr>
      </a:lstStyle>
    </a:lnDef>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預設簡報設計 13">
        <a:dk1>
          <a:srgbClr val="000000"/>
        </a:dk1>
        <a:lt1>
          <a:srgbClr val="FFCCCC"/>
        </a:lt1>
        <a:dk2>
          <a:srgbClr val="000000"/>
        </a:dk2>
        <a:lt2>
          <a:srgbClr val="808080"/>
        </a:lt2>
        <a:accent1>
          <a:srgbClr val="BBE0E3"/>
        </a:accent1>
        <a:accent2>
          <a:srgbClr val="333399"/>
        </a:accent2>
        <a:accent3>
          <a:srgbClr val="FFE2E2"/>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TDESIGNB</Template>
  <TotalTime>1111</TotalTime>
  <Words>764</Words>
  <Application>Microsoft Office PowerPoint</Application>
  <PresentationFormat>自訂</PresentationFormat>
  <Paragraphs>32</Paragraphs>
  <Slides>1</Slides>
  <Notes>1</Notes>
  <HiddenSlides>0</HiddenSlides>
  <MMClips>0</MMClips>
  <ScaleCrop>false</ScaleCrop>
  <HeadingPairs>
    <vt:vector size="4" baseType="variant">
      <vt:variant>
        <vt:lpstr>佈景主題</vt:lpstr>
      </vt:variant>
      <vt:variant>
        <vt:i4>1</vt:i4>
      </vt:variant>
      <vt:variant>
        <vt:lpstr>投影片標題</vt:lpstr>
      </vt:variant>
      <vt:variant>
        <vt:i4>1</vt:i4>
      </vt:variant>
    </vt:vector>
  </HeadingPairs>
  <TitlesOfParts>
    <vt:vector size="2" baseType="lpstr">
      <vt:lpstr>預設簡報設計</vt:lpstr>
      <vt:lpstr>PowerPoint 簡報</vt:lpstr>
    </vt:vector>
  </TitlesOfParts>
  <Company>nyust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elddie</dc:creator>
  <cp:lastModifiedBy>User</cp:lastModifiedBy>
  <cp:revision>59</cp:revision>
  <dcterms:created xsi:type="dcterms:W3CDTF">2003-02-20T15:09:58Z</dcterms:created>
  <dcterms:modified xsi:type="dcterms:W3CDTF">2012-06-15T02:37:09Z</dcterms:modified>
</cp:coreProperties>
</file>