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24F6-67D6-8C4A-B5E5-957AAD9C3C0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AAED-5985-9D48-92D2-A331979A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memory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JVM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6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contains all the objects created by JVM.</a:t>
            </a:r>
          </a:p>
          <a:p>
            <a:r>
              <a:rPr lang="en-US" dirty="0" smtClean="0"/>
              <a:t>Garbage collection runs on heap memory.</a:t>
            </a:r>
          </a:p>
          <a:p>
            <a:r>
              <a:rPr lang="en-US" dirty="0" smtClean="0"/>
              <a:t>Heap memory is global – can be accessed from anywhere of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memory is used for execution of a thread.</a:t>
            </a:r>
          </a:p>
          <a:p>
            <a:r>
              <a:rPr lang="en-US" dirty="0" smtClean="0"/>
              <a:t>Stack acts in LIFO order.</a:t>
            </a:r>
          </a:p>
          <a:p>
            <a:r>
              <a:rPr lang="en-US" dirty="0" smtClean="0"/>
              <a:t>Stack holds local variables in a method(primitive values and reference to other objects in the method).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Heap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85" y="1355422"/>
            <a:ext cx="63627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2669" y="6184669"/>
            <a:ext cx="993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Area : https://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/specs/</a:t>
            </a:r>
            <a:r>
              <a:rPr lang="en-US" dirty="0" err="1" smtClean="0"/>
              <a:t>jvms</a:t>
            </a:r>
            <a:r>
              <a:rPr lang="en-US" dirty="0" smtClean="0"/>
              <a:t>/se7/html/jvms-2.html#jvms-2.5.4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0996" cy="281361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793" y="2405575"/>
            <a:ext cx="7375191" cy="41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Heap and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is global for the whole app. Stack is used inside thread execution.</a:t>
            </a:r>
          </a:p>
          <a:p>
            <a:r>
              <a:rPr lang="en-US" dirty="0" smtClean="0"/>
              <a:t>Heap keeps the object, Stack has the reference.</a:t>
            </a:r>
          </a:p>
          <a:p>
            <a:r>
              <a:rPr lang="en-US" dirty="0" smtClean="0"/>
              <a:t>Stack is just a LIFO structure. Heap is divided into multiple area(young generation, old generation).</a:t>
            </a:r>
          </a:p>
          <a:p>
            <a:r>
              <a:rPr lang="en-US" dirty="0" smtClean="0"/>
              <a:t>Stack is short-lived vs Heap ends with the app.</a:t>
            </a:r>
            <a:endParaRPr lang="en-US" dirty="0"/>
          </a:p>
          <a:p>
            <a:r>
              <a:rPr lang="en-US" dirty="0" smtClean="0"/>
              <a:t>If stack is full it throws </a:t>
            </a:r>
            <a:r>
              <a:rPr lang="en-US" dirty="0" err="1" smtClean="0"/>
              <a:t>java.lang.StackOverFlowError</a:t>
            </a:r>
            <a:r>
              <a:rPr lang="en-US" dirty="0" smtClean="0"/>
              <a:t>, If heap is full it throws </a:t>
            </a:r>
            <a:r>
              <a:rPr lang="en-US" dirty="0" err="1" smtClean="0"/>
              <a:t>java.lang.OutOfMemoryError</a:t>
            </a:r>
            <a:endParaRPr lang="en-US" dirty="0" smtClean="0"/>
          </a:p>
          <a:p>
            <a:r>
              <a:rPr lang="en-US" dirty="0" smtClean="0"/>
              <a:t>Stack is smaller than heap</a:t>
            </a:r>
          </a:p>
        </p:txBody>
      </p:sp>
    </p:spTree>
    <p:extLst>
      <p:ext uri="{BB962C8B-B14F-4D97-AF65-F5344CB8AC3E}">
        <p14:creationId xmlns:p14="http://schemas.microsoft.com/office/powerpoint/2010/main" val="21433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JVM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–</a:t>
            </a:r>
            <a:r>
              <a:rPr lang="en-US" dirty="0" err="1" smtClean="0"/>
              <a:t>Xms</a:t>
            </a:r>
            <a:r>
              <a:rPr lang="en-US" dirty="0" smtClean="0"/>
              <a:t>, -</a:t>
            </a:r>
            <a:r>
              <a:rPr lang="en-US" dirty="0" err="1" smtClean="0"/>
              <a:t>Xmx</a:t>
            </a:r>
            <a:r>
              <a:rPr lang="en-US" dirty="0" smtClean="0"/>
              <a:t> option to define the startup size and maximum size of heap memory.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Xss</a:t>
            </a:r>
            <a:r>
              <a:rPr lang="en-US" dirty="0" smtClean="0"/>
              <a:t> to define the stack memory size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Java –Xms128m –Xmx1024m –Xss16m </a:t>
            </a:r>
            <a:r>
              <a:rPr lang="en-US" dirty="0" err="1" smtClean="0"/>
              <a:t>HelloWorld</a:t>
            </a:r>
            <a:endParaRPr lang="en-US" dirty="0" smtClean="0"/>
          </a:p>
          <a:p>
            <a:r>
              <a:rPr lang="en-US" dirty="0" smtClean="0"/>
              <a:t>This will define the JVM to run </a:t>
            </a:r>
            <a:r>
              <a:rPr lang="en-US" dirty="0" err="1" smtClean="0"/>
              <a:t>HellowWorld.class</a:t>
            </a:r>
            <a:r>
              <a:rPr lang="en-US" dirty="0" smtClean="0"/>
              <a:t> file using initially 128mb and up to 1024mb heap memory and 16mb stack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195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JVM memory management</vt:lpstr>
      <vt:lpstr>JVM memory types</vt:lpstr>
      <vt:lpstr>Heap</vt:lpstr>
      <vt:lpstr>Stack</vt:lpstr>
      <vt:lpstr>Stack and Heap</vt:lpstr>
      <vt:lpstr>PowerPoint Presentation</vt:lpstr>
      <vt:lpstr>Difference Between Heap and Stack</vt:lpstr>
      <vt:lpstr>Resize JVM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memory management</dc:title>
  <dc:creator>Dawei Zhuang</dc:creator>
  <cp:lastModifiedBy>Dawei Zhuang</cp:lastModifiedBy>
  <cp:revision>6</cp:revision>
  <dcterms:created xsi:type="dcterms:W3CDTF">2015-12-08T15:23:12Z</dcterms:created>
  <dcterms:modified xsi:type="dcterms:W3CDTF">2015-12-08T16:42:22Z</dcterms:modified>
</cp:coreProperties>
</file>