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7" r:id="rId6"/>
    <p:sldId id="268" r:id="rId7"/>
    <p:sldId id="284" r:id="rId8"/>
    <p:sldId id="266" r:id="rId9"/>
    <p:sldId id="290" r:id="rId10"/>
  </p:sldIdLst>
  <p:sldSz cx="9144000" cy="5143500" type="screen16x9"/>
  <p:notesSz cx="6858000" cy="9144000"/>
  <p:embeddedFontLst>
    <p:embeddedFont>
      <p:font typeface="Jua" charset="-127"/>
      <p:regular r:id="rId12"/>
    </p:embeddedFont>
    <p:embeddedFont>
      <p:font typeface="Bebas Neue" charset="0"/>
      <p:regular r:id="rId13"/>
    </p:embeddedFont>
    <p:embeddedFont>
      <p:font typeface="Open Sans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CE6F2D9-35B8-4107-B660-535F54A33058}">
  <a:tblStyle styleId="{2CE6F2D9-35B8-4107-B660-535F54A33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88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4810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dc9a7ec8f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dc9a7ec8f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dc9a7ec8f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dc9a7ec8f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c9a7ec8f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c9a7ec8f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dc9a7ec8f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dc9a7ec8f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4320" y="1333975"/>
            <a:ext cx="47847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4150" y="3664650"/>
            <a:ext cx="4784700" cy="2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63">
            <a:off x="8490689" y="246802"/>
            <a:ext cx="332623" cy="33651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00056">
            <a:off x="1028369" y="214215"/>
            <a:ext cx="249791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0300" y="380550"/>
            <a:ext cx="332625" cy="33651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subTitle" idx="1"/>
          </p:nvPr>
        </p:nvSpPr>
        <p:spPr>
          <a:xfrm>
            <a:off x="715100" y="1473150"/>
            <a:ext cx="26790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715100" y="3392050"/>
            <a:ext cx="2679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5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420" name="Google Shape;420;p35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5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422" name="Google Shape;422;p3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35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5"/>
          <p:cNvGrpSpPr/>
          <p:nvPr/>
        </p:nvGrpSpPr>
        <p:grpSpPr>
          <a:xfrm>
            <a:off x="1081528" y="251627"/>
            <a:ext cx="1035142" cy="1223376"/>
            <a:chOff x="1081528" y="251627"/>
            <a:chExt cx="1035142" cy="1223376"/>
          </a:xfrm>
        </p:grpSpPr>
        <p:sp>
          <p:nvSpPr>
            <p:cNvPr id="434" name="Google Shape;434;p35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5"/>
          <p:cNvGrpSpPr/>
          <p:nvPr/>
        </p:nvGrpSpPr>
        <p:grpSpPr>
          <a:xfrm>
            <a:off x="332688" y="2536900"/>
            <a:ext cx="1139670" cy="1168677"/>
            <a:chOff x="332686" y="2776290"/>
            <a:chExt cx="1035123" cy="1061565"/>
          </a:xfrm>
        </p:grpSpPr>
        <p:sp>
          <p:nvSpPr>
            <p:cNvPr id="446" name="Google Shape;446;p35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5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449" name="Google Shape;449;p3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5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458" name="Google Shape;458;p35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4;p35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465" name="Google Shape;465;p3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35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5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5"/>
          <p:cNvGrpSpPr/>
          <p:nvPr/>
        </p:nvGrpSpPr>
        <p:grpSpPr>
          <a:xfrm>
            <a:off x="1712502" y="3747608"/>
            <a:ext cx="5718573" cy="1223378"/>
            <a:chOff x="6683600" y="1572213"/>
            <a:chExt cx="611900" cy="130900"/>
          </a:xfrm>
        </p:grpSpPr>
        <p:sp>
          <p:nvSpPr>
            <p:cNvPr id="479" name="Google Shape;479;p35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5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/>
          <p:nvPr/>
        </p:nvSpPr>
        <p:spPr>
          <a:xfrm>
            <a:off x="-380300" y="2918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2348850" y="3061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"/>
          <p:cNvSpPr/>
          <p:nvPr/>
        </p:nvSpPr>
        <p:spPr>
          <a:xfrm rot="-200201">
            <a:off x="1548722" y="313216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6"/>
          <p:cNvSpPr/>
          <p:nvPr/>
        </p:nvSpPr>
        <p:spPr>
          <a:xfrm rot="-1947096">
            <a:off x="351913" y="315046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6"/>
          <p:cNvSpPr/>
          <p:nvPr/>
        </p:nvSpPr>
        <p:spPr>
          <a:xfrm rot="-1947096">
            <a:off x="250563" y="2019259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6"/>
          <p:cNvSpPr/>
          <p:nvPr/>
        </p:nvSpPr>
        <p:spPr>
          <a:xfrm rot="2700000">
            <a:off x="4803040" y="799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/>
          <p:nvPr/>
        </p:nvSpPr>
        <p:spPr>
          <a:xfrm rot="2700000">
            <a:off x="8182240" y="1881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6"/>
          <p:cNvSpPr/>
          <p:nvPr/>
        </p:nvSpPr>
        <p:spPr>
          <a:xfrm rot="-200201">
            <a:off x="8670897" y="4086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6"/>
          <p:cNvGrpSpPr/>
          <p:nvPr/>
        </p:nvGrpSpPr>
        <p:grpSpPr>
          <a:xfrm>
            <a:off x="4766627" y="372457"/>
            <a:ext cx="4073393" cy="4073392"/>
            <a:chOff x="2640800" y="640500"/>
            <a:chExt cx="3862500" cy="3862500"/>
          </a:xfrm>
        </p:grpSpPr>
        <p:sp>
          <p:nvSpPr>
            <p:cNvPr id="497" name="Google Shape;497;p36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5012116" y="835083"/>
            <a:ext cx="4006207" cy="3925816"/>
            <a:chOff x="5012116" y="835083"/>
            <a:chExt cx="4006207" cy="3925816"/>
          </a:xfrm>
        </p:grpSpPr>
        <p:sp>
          <p:nvSpPr>
            <p:cNvPr id="501" name="Google Shape;501;p36"/>
            <p:cNvSpPr/>
            <p:nvPr/>
          </p:nvSpPr>
          <p:spPr>
            <a:xfrm rot="333241">
              <a:off x="5102053" y="2167140"/>
              <a:ext cx="3680909" cy="2037045"/>
            </a:xfrm>
            <a:custGeom>
              <a:avLst/>
              <a:gdLst/>
              <a:ahLst/>
              <a:cxnLst/>
              <a:rect l="l" t="t" r="r" b="b"/>
              <a:pathLst>
                <a:path w="49983" h="27661" extrusionOk="0">
                  <a:moveTo>
                    <a:pt x="26178" y="0"/>
                  </a:moveTo>
                  <a:lnTo>
                    <a:pt x="0" y="17656"/>
                  </a:lnTo>
                  <a:cubicBezTo>
                    <a:pt x="0" y="17656"/>
                    <a:pt x="979" y="19689"/>
                    <a:pt x="941" y="20743"/>
                  </a:cubicBezTo>
                  <a:cubicBezTo>
                    <a:pt x="902" y="21796"/>
                    <a:pt x="103" y="23931"/>
                    <a:pt x="103" y="23931"/>
                  </a:cubicBezTo>
                  <a:lnTo>
                    <a:pt x="30708" y="27660"/>
                  </a:lnTo>
                  <a:cubicBezTo>
                    <a:pt x="30708" y="27660"/>
                    <a:pt x="31114" y="27422"/>
                    <a:pt x="31497" y="26818"/>
                  </a:cubicBezTo>
                  <a:lnTo>
                    <a:pt x="48049" y="9160"/>
                  </a:lnTo>
                  <a:lnTo>
                    <a:pt x="48668" y="8501"/>
                  </a:lnTo>
                  <a:cubicBezTo>
                    <a:pt x="48668" y="8501"/>
                    <a:pt x="49982" y="6457"/>
                    <a:pt x="48030" y="2663"/>
                  </a:cubicBezTo>
                  <a:lnTo>
                    <a:pt x="26178" y="0"/>
                  </a:lnTo>
                  <a:close/>
                </a:path>
              </a:pathLst>
            </a:custGeom>
            <a:solidFill>
              <a:srgbClr val="19191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36"/>
            <p:cNvGrpSpPr/>
            <p:nvPr/>
          </p:nvGrpSpPr>
          <p:grpSpPr>
            <a:xfrm>
              <a:off x="5012116" y="835083"/>
              <a:ext cx="4006207" cy="3925816"/>
              <a:chOff x="5005704" y="835083"/>
              <a:chExt cx="4006207" cy="3925816"/>
            </a:xfrm>
          </p:grpSpPr>
          <p:sp>
            <p:nvSpPr>
              <p:cNvPr id="503" name="Google Shape;503;p36"/>
              <p:cNvSpPr/>
              <p:nvPr/>
            </p:nvSpPr>
            <p:spPr>
              <a:xfrm>
                <a:off x="5331038" y="2723874"/>
                <a:ext cx="3680873" cy="2037025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27661" extrusionOk="0">
                    <a:moveTo>
                      <a:pt x="26178" y="0"/>
                    </a:moveTo>
                    <a:lnTo>
                      <a:pt x="0" y="17656"/>
                    </a:lnTo>
                    <a:cubicBezTo>
                      <a:pt x="0" y="17656"/>
                      <a:pt x="979" y="19689"/>
                      <a:pt x="941" y="20743"/>
                    </a:cubicBezTo>
                    <a:cubicBezTo>
                      <a:pt x="902" y="21796"/>
                      <a:pt x="103" y="23931"/>
                      <a:pt x="103" y="23931"/>
                    </a:cubicBezTo>
                    <a:lnTo>
                      <a:pt x="30708" y="27660"/>
                    </a:lnTo>
                    <a:cubicBezTo>
                      <a:pt x="30708" y="27660"/>
                      <a:pt x="31114" y="27422"/>
                      <a:pt x="31497" y="26818"/>
                    </a:cubicBezTo>
                    <a:lnTo>
                      <a:pt x="48049" y="9160"/>
                    </a:lnTo>
                    <a:lnTo>
                      <a:pt x="48668" y="8501"/>
                    </a:lnTo>
                    <a:cubicBezTo>
                      <a:pt x="48668" y="8501"/>
                      <a:pt x="49982" y="6457"/>
                      <a:pt x="48030" y="2663"/>
                    </a:cubicBezTo>
                    <a:lnTo>
                      <a:pt x="26178" y="0"/>
                    </a:lnTo>
                    <a:close/>
                  </a:path>
                </a:pathLst>
              </a:custGeom>
              <a:solidFill>
                <a:srgbClr val="19191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4" name="Google Shape;504;p36"/>
              <p:cNvGrpSpPr/>
              <p:nvPr/>
            </p:nvGrpSpPr>
            <p:grpSpPr>
              <a:xfrm>
                <a:off x="5005704" y="835083"/>
                <a:ext cx="3930007" cy="3773416"/>
                <a:chOff x="5005704" y="835083"/>
                <a:chExt cx="3930007" cy="3773416"/>
              </a:xfrm>
            </p:grpSpPr>
            <p:grpSp>
              <p:nvGrpSpPr>
                <p:cNvPr id="505" name="Google Shape;505;p36"/>
                <p:cNvGrpSpPr/>
                <p:nvPr/>
              </p:nvGrpSpPr>
              <p:grpSpPr>
                <a:xfrm rot="-1068206" flipH="1">
                  <a:off x="5255228" y="1234297"/>
                  <a:ext cx="2787419" cy="1124107"/>
                  <a:chOff x="4789925" y="2209300"/>
                  <a:chExt cx="1084300" cy="437275"/>
                </a:xfrm>
              </p:grpSpPr>
              <p:sp>
                <p:nvSpPr>
                  <p:cNvPr id="506" name="Google Shape;506;p36"/>
                  <p:cNvSpPr/>
                  <p:nvPr/>
                </p:nvSpPr>
                <p:spPr>
                  <a:xfrm>
                    <a:off x="4791531" y="2322923"/>
                    <a:ext cx="117594" cy="144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6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6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6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6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6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6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6"/>
                  <p:cNvSpPr/>
                  <p:nvPr/>
                </p:nvSpPr>
                <p:spPr>
                  <a:xfrm>
                    <a:off x="4910418" y="2210825"/>
                    <a:ext cx="90457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6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6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516;p36"/>
                <p:cNvGrpSpPr/>
                <p:nvPr/>
              </p:nvGrpSpPr>
              <p:grpSpPr>
                <a:xfrm>
                  <a:off x="5005704" y="947178"/>
                  <a:ext cx="3930007" cy="3661321"/>
                  <a:chOff x="5005704" y="947178"/>
                  <a:chExt cx="3930007" cy="3661321"/>
                </a:xfrm>
              </p:grpSpPr>
              <p:grpSp>
                <p:nvGrpSpPr>
                  <p:cNvPr id="517" name="Google Shape;517;p36"/>
                  <p:cNvGrpSpPr/>
                  <p:nvPr/>
                </p:nvGrpSpPr>
                <p:grpSpPr>
                  <a:xfrm>
                    <a:off x="5515227" y="1460398"/>
                    <a:ext cx="1569433" cy="1308297"/>
                    <a:chOff x="3128563" y="37597"/>
                    <a:chExt cx="902959" cy="752717"/>
                  </a:xfrm>
                </p:grpSpPr>
                <p:sp>
                  <p:nvSpPr>
                    <p:cNvPr id="518" name="Google Shape;518;p36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19" name="Google Shape;519;p36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20" name="Google Shape;520;p36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7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1" name="Google Shape;521;p36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2" name="Google Shape;522;p36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3" name="Google Shape;523;p36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4" name="Google Shape;524;p36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5" name="Google Shape;525;p36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6" name="Google Shape;526;p36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7" name="Google Shape;527;p36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8" name="Google Shape;528;p36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529" name="Google Shape;529;p36"/>
                  <p:cNvGrpSpPr/>
                  <p:nvPr/>
                </p:nvGrpSpPr>
                <p:grpSpPr>
                  <a:xfrm rot="1705815">
                    <a:off x="6085798" y="1241885"/>
                    <a:ext cx="1569453" cy="1308313"/>
                    <a:chOff x="3128563" y="37597"/>
                    <a:chExt cx="902959" cy="752717"/>
                  </a:xfrm>
                </p:grpSpPr>
                <p:sp>
                  <p:nvSpPr>
                    <p:cNvPr id="530" name="Google Shape;530;p36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31" name="Google Shape;531;p36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32" name="Google Shape;532;p36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7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3" name="Google Shape;533;p36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4" name="Google Shape;534;p36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5" name="Google Shape;535;p36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6" name="Google Shape;536;p36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7" name="Google Shape;537;p36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8" name="Google Shape;538;p36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9" name="Google Shape;539;p36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0" name="Google Shape;540;p36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541" name="Google Shape;541;p36"/>
                  <p:cNvGrpSpPr/>
                  <p:nvPr/>
                </p:nvGrpSpPr>
                <p:grpSpPr>
                  <a:xfrm>
                    <a:off x="5254838" y="2571474"/>
                    <a:ext cx="3680873" cy="2037025"/>
                    <a:chOff x="4825950" y="628850"/>
                    <a:chExt cx="1249575" cy="691525"/>
                  </a:xfrm>
                </p:grpSpPr>
                <p:sp>
                  <p:nvSpPr>
                    <p:cNvPr id="542" name="Google Shape;542;p36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3" name="Google Shape;543;p36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4" name="Google Shape;544;p36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5" name="Google Shape;545;p36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6" name="Google Shape;546;p36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7" name="Google Shape;547;p36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8" name="Google Shape;548;p36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9" name="Google Shape;549;p36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0" name="Google Shape;550;p36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1" name="Google Shape;551;p36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2" name="Google Shape;552;p36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3" name="Google Shape;553;p36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4" name="Google Shape;554;p36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33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5" name="Google Shape;555;p36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56" name="Google Shape;556;p36"/>
                  <p:cNvGrpSpPr/>
                  <p:nvPr/>
                </p:nvGrpSpPr>
                <p:grpSpPr>
                  <a:xfrm rot="360113">
                    <a:off x="5102110" y="2114399"/>
                    <a:ext cx="3680806" cy="2036988"/>
                    <a:chOff x="4825950" y="628850"/>
                    <a:chExt cx="1249575" cy="691525"/>
                  </a:xfrm>
                </p:grpSpPr>
                <p:sp>
                  <p:nvSpPr>
                    <p:cNvPr id="557" name="Google Shape;557;p36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8" name="Google Shape;558;p36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36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36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36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36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3" name="Google Shape;563;p36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4" name="Google Shape;564;p36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36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36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7" name="Google Shape;567;p36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8" name="Google Shape;568;p36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36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33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36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571" name="Google Shape;571;p36"/>
          <p:cNvSpPr/>
          <p:nvPr/>
        </p:nvSpPr>
        <p:spPr>
          <a:xfrm>
            <a:off x="5031200" y="401566"/>
            <a:ext cx="1306727" cy="65364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8142450" y="17115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/>
          <p:nvPr/>
        </p:nvSpPr>
        <p:spPr>
          <a:xfrm rot="-1800004">
            <a:off x="3879357" y="4470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996600" y="2085450"/>
            <a:ext cx="3150900" cy="10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1900" y="1068400"/>
            <a:ext cx="16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96600" y="3186605"/>
            <a:ext cx="3150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26172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1867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26172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1867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-1800004">
            <a:off x="590207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400150" y="1946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936742">
            <a:off x="228258" y="1153218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1800004">
            <a:off x="7061032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8095400" y="-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696450" y="1152450"/>
            <a:ext cx="5751000" cy="28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561250" y="30163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647550" y="198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600526" y="702706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2119725" y="5349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" y="1983231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-2700081">
            <a:off x="8126358" y="301265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-2700081">
            <a:off x="1495758" y="352452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799905">
            <a:off x="8561381" y="2235875"/>
            <a:ext cx="249786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1799752">
            <a:off x="417241" y="56793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2700447">
            <a:off x="3632529" y="23590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1799752">
            <a:off x="8744366" y="402398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1799752">
            <a:off x="417241" y="4469558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1800160">
            <a:off x="4345258" y="4482148"/>
            <a:ext cx="249787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 hasCustomPrompt="1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938775" y="19344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5789625" y="19344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1936325" y="36750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789625" y="367729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1933875" y="1604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789625" y="1604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1941225" y="33450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5789625" y="334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523606" y="892849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572050" y="1006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1800004">
            <a:off x="4013845" y="2031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7627325" y="4351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59187">
            <a:off x="13231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114">
            <a:off x="6628143" y="293302"/>
            <a:ext cx="249791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-1408965">
            <a:off x="7414869" y="189253"/>
            <a:ext cx="249788" cy="25271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359187">
            <a:off x="878446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18150" y="3635750"/>
            <a:ext cx="34032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1422500" y="1152475"/>
            <a:ext cx="6299100" cy="2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7827422" y="699459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-374578" y="2805921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192450" y="1087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-1800004">
            <a:off x="8589119" y="219179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4500043">
            <a:off x="8616141" y="327273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-1800004">
            <a:off x="545594" y="439134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598836" y="4251750"/>
            <a:ext cx="1518442" cy="53189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712700" y="1333125"/>
            <a:ext cx="7704000" cy="32913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1883049" y="1815470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1883049" y="2871385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5739849" y="1815470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1883049" y="3922724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5"/>
          </p:nvPr>
        </p:nvSpPr>
        <p:spPr>
          <a:xfrm>
            <a:off x="5739849" y="3922724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6"/>
          </p:nvPr>
        </p:nvSpPr>
        <p:spPr>
          <a:xfrm>
            <a:off x="5739849" y="2871385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7"/>
          </p:nvPr>
        </p:nvSpPr>
        <p:spPr>
          <a:xfrm>
            <a:off x="1883049" y="1485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8"/>
          </p:nvPr>
        </p:nvSpPr>
        <p:spPr>
          <a:xfrm>
            <a:off x="1883049" y="253916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9"/>
          </p:nvPr>
        </p:nvSpPr>
        <p:spPr>
          <a:xfrm>
            <a:off x="5739849" y="1485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3"/>
          </p:nvPr>
        </p:nvSpPr>
        <p:spPr>
          <a:xfrm>
            <a:off x="1883049" y="359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4"/>
          </p:nvPr>
        </p:nvSpPr>
        <p:spPr>
          <a:xfrm>
            <a:off x="5739849" y="359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5"/>
          </p:nvPr>
        </p:nvSpPr>
        <p:spPr>
          <a:xfrm>
            <a:off x="5739849" y="253916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 rot="-1800004">
            <a:off x="284282" y="85761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86450" y="145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5810050" y="887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900022">
            <a:off x="184028" y="432153"/>
            <a:ext cx="203328" cy="20570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 rot="899945">
            <a:off x="3028133" y="155515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112910" y="362163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 rot="-812020">
            <a:off x="5408211" y="152614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 rot="1725531">
            <a:off x="8334897" y="152601"/>
            <a:ext cx="188011" cy="19019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-540825" y="26112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5144475" y="94934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2"/>
          <p:cNvSpPr/>
          <p:nvPr/>
        </p:nvSpPr>
        <p:spPr>
          <a:xfrm rot="-1799957">
            <a:off x="1000138" y="92290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1534202" flipH="1">
            <a:off x="3606654" y="198544"/>
            <a:ext cx="961003" cy="420350"/>
            <a:chOff x="1566515" y="-3234135"/>
            <a:chExt cx="7176163" cy="3138910"/>
          </a:xfrm>
        </p:grpSpPr>
        <p:sp>
          <p:nvSpPr>
            <p:cNvPr id="378" name="Google Shape;378;p3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2"/>
          <p:cNvSpPr/>
          <p:nvPr/>
        </p:nvSpPr>
        <p:spPr>
          <a:xfrm rot="-1799957">
            <a:off x="2344838" y="2561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 rot="-1799957">
            <a:off x="6982600" y="1853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 rot="899882">
            <a:off x="8601238" y="287214"/>
            <a:ext cx="191570" cy="1938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70" r:id="rId8"/>
    <p:sldLayoutId id="2147483678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/>
          <p:nvPr/>
        </p:nvSpPr>
        <p:spPr>
          <a:xfrm>
            <a:off x="403125" y="4032913"/>
            <a:ext cx="3421999" cy="693971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40"/>
          <p:cNvGrpSpPr/>
          <p:nvPr/>
        </p:nvGrpSpPr>
        <p:grpSpPr>
          <a:xfrm>
            <a:off x="-417917" y="439680"/>
            <a:ext cx="3997301" cy="3997301"/>
            <a:chOff x="2640800" y="640500"/>
            <a:chExt cx="3862500" cy="3862500"/>
          </a:xfrm>
        </p:grpSpPr>
        <p:sp>
          <p:nvSpPr>
            <p:cNvPr id="586" name="Google Shape;586;p40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8254012" y="741389"/>
            <a:ext cx="1771781" cy="620623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-384187" y="1580772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ctrTitle"/>
          </p:nvPr>
        </p:nvSpPr>
        <p:spPr>
          <a:xfrm>
            <a:off x="3694625" y="1755707"/>
            <a:ext cx="4784700" cy="1188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Libo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2932325" y="6063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40"/>
          <p:cNvGrpSpPr/>
          <p:nvPr/>
        </p:nvGrpSpPr>
        <p:grpSpPr>
          <a:xfrm rot="-201080">
            <a:off x="5474414" y="556031"/>
            <a:ext cx="1276670" cy="558425"/>
            <a:chOff x="1566515" y="-3234135"/>
            <a:chExt cx="7176163" cy="3138910"/>
          </a:xfrm>
        </p:grpSpPr>
        <p:sp>
          <p:nvSpPr>
            <p:cNvPr id="595" name="Google Shape;595;p4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 rot="-1800004">
            <a:off x="7917370" y="7625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40"/>
          <p:cNvGrpSpPr/>
          <p:nvPr/>
        </p:nvGrpSpPr>
        <p:grpSpPr>
          <a:xfrm>
            <a:off x="-228599" y="1134032"/>
            <a:ext cx="3508468" cy="3431457"/>
            <a:chOff x="1" y="1134032"/>
            <a:chExt cx="3508468" cy="3431457"/>
          </a:xfrm>
        </p:grpSpPr>
        <p:grpSp>
          <p:nvGrpSpPr>
            <p:cNvPr id="604" name="Google Shape;604;p40"/>
            <p:cNvGrpSpPr/>
            <p:nvPr/>
          </p:nvGrpSpPr>
          <p:grpSpPr>
            <a:xfrm>
              <a:off x="1238073" y="2212899"/>
              <a:ext cx="939462" cy="617854"/>
              <a:chOff x="999920" y="1907535"/>
              <a:chExt cx="1055220" cy="693984"/>
            </a:xfrm>
          </p:grpSpPr>
          <p:grpSp>
            <p:nvGrpSpPr>
              <p:cNvPr id="605" name="Google Shape;605;p40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06" name="Google Shape;606;p40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40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40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40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40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1" name="Google Shape;611;p40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12" name="Google Shape;612;p40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40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40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40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40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7" name="Google Shape;617;p40"/>
            <p:cNvGrpSpPr/>
            <p:nvPr/>
          </p:nvGrpSpPr>
          <p:grpSpPr>
            <a:xfrm>
              <a:off x="1" y="3437737"/>
              <a:ext cx="1204096" cy="1003748"/>
              <a:chOff x="3128563" y="37597"/>
              <a:chExt cx="902959" cy="752717"/>
            </a:xfrm>
          </p:grpSpPr>
          <p:sp>
            <p:nvSpPr>
              <p:cNvPr id="618" name="Google Shape;618;p40"/>
              <p:cNvSpPr/>
              <p:nvPr/>
            </p:nvSpPr>
            <p:spPr>
              <a:xfrm rot="1302666">
                <a:off x="3194218" y="162485"/>
                <a:ext cx="771648" cy="50294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9" name="Google Shape;619;p40"/>
              <p:cNvGrpSpPr/>
              <p:nvPr/>
            </p:nvGrpSpPr>
            <p:grpSpPr>
              <a:xfrm rot="1302666">
                <a:off x="3194218" y="162485"/>
                <a:ext cx="771648" cy="502942"/>
                <a:chOff x="2627375" y="1567550"/>
                <a:chExt cx="172375" cy="112350"/>
              </a:xfrm>
            </p:grpSpPr>
            <p:sp>
              <p:nvSpPr>
                <p:cNvPr id="620" name="Google Shape;620;p40"/>
                <p:cNvSpPr/>
                <p:nvPr/>
              </p:nvSpPr>
              <p:spPr>
                <a:xfrm>
                  <a:off x="2627375" y="1567550"/>
                  <a:ext cx="172375" cy="1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4494" extrusionOk="0">
                      <a:moveTo>
                        <a:pt x="2260" y="0"/>
                      </a:moveTo>
                      <a:cubicBezTo>
                        <a:pt x="2193" y="0"/>
                        <a:pt x="2130" y="12"/>
                        <a:pt x="2073" y="37"/>
                      </a:cubicBezTo>
                      <a:cubicBezTo>
                        <a:pt x="1514" y="284"/>
                        <a:pt x="1743" y="884"/>
                        <a:pt x="1743" y="884"/>
                      </a:cubicBezTo>
                      <a:cubicBezTo>
                        <a:pt x="1743" y="884"/>
                        <a:pt x="1419" y="755"/>
                        <a:pt x="1071" y="755"/>
                      </a:cubicBezTo>
                      <a:cubicBezTo>
                        <a:pt x="757" y="755"/>
                        <a:pt x="424" y="859"/>
                        <a:pt x="288" y="1255"/>
                      </a:cubicBezTo>
                      <a:cubicBezTo>
                        <a:pt x="1" y="2091"/>
                        <a:pt x="1288" y="2275"/>
                        <a:pt x="1288" y="2275"/>
                      </a:cubicBezTo>
                      <a:cubicBezTo>
                        <a:pt x="1288" y="2275"/>
                        <a:pt x="1147" y="2678"/>
                        <a:pt x="1535" y="3194"/>
                      </a:cubicBezTo>
                      <a:cubicBezTo>
                        <a:pt x="1674" y="3378"/>
                        <a:pt x="1913" y="3437"/>
                        <a:pt x="2164" y="3437"/>
                      </a:cubicBezTo>
                      <a:cubicBezTo>
                        <a:pt x="2612" y="3437"/>
                        <a:pt x="3096" y="3247"/>
                        <a:pt x="3096" y="3247"/>
                      </a:cubicBezTo>
                      <a:lnTo>
                        <a:pt x="3096" y="3247"/>
                      </a:lnTo>
                      <a:cubicBezTo>
                        <a:pt x="3096" y="3247"/>
                        <a:pt x="2943" y="3941"/>
                        <a:pt x="3657" y="4385"/>
                      </a:cubicBezTo>
                      <a:cubicBezTo>
                        <a:pt x="3780" y="4462"/>
                        <a:pt x="3930" y="4494"/>
                        <a:pt x="4094" y="4494"/>
                      </a:cubicBezTo>
                      <a:cubicBezTo>
                        <a:pt x="4875" y="4494"/>
                        <a:pt x="5990" y="3772"/>
                        <a:pt x="6254" y="3758"/>
                      </a:cubicBezTo>
                      <a:cubicBezTo>
                        <a:pt x="6575" y="3741"/>
                        <a:pt x="6895" y="3184"/>
                        <a:pt x="6815" y="2971"/>
                      </a:cubicBezTo>
                      <a:cubicBezTo>
                        <a:pt x="6735" y="2757"/>
                        <a:pt x="5034" y="435"/>
                        <a:pt x="4260" y="222"/>
                      </a:cubicBezTo>
                      <a:cubicBezTo>
                        <a:pt x="4176" y="199"/>
                        <a:pt x="4103" y="188"/>
                        <a:pt x="4042" y="188"/>
                      </a:cubicBezTo>
                      <a:cubicBezTo>
                        <a:pt x="3540" y="188"/>
                        <a:pt x="3738" y="874"/>
                        <a:pt x="3738" y="874"/>
                      </a:cubicBezTo>
                      <a:cubicBezTo>
                        <a:pt x="3738" y="874"/>
                        <a:pt x="2847" y="0"/>
                        <a:pt x="2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40"/>
                <p:cNvSpPr/>
                <p:nvPr/>
              </p:nvSpPr>
              <p:spPr>
                <a:xfrm>
                  <a:off x="2645475" y="1584900"/>
                  <a:ext cx="1514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" h="2905" extrusionOk="0">
                      <a:moveTo>
                        <a:pt x="1711" y="0"/>
                      </a:moveTo>
                      <a:cubicBezTo>
                        <a:pt x="1693" y="0"/>
                        <a:pt x="1676" y="15"/>
                        <a:pt x="1674" y="34"/>
                      </a:cubicBezTo>
                      <a:cubicBezTo>
                        <a:pt x="1661" y="126"/>
                        <a:pt x="1727" y="215"/>
                        <a:pt x="1772" y="289"/>
                      </a:cubicBezTo>
                      <a:cubicBezTo>
                        <a:pt x="1861" y="437"/>
                        <a:pt x="1968" y="568"/>
                        <a:pt x="2079" y="697"/>
                      </a:cubicBezTo>
                      <a:cubicBezTo>
                        <a:pt x="2240" y="883"/>
                        <a:pt x="2401" y="1062"/>
                        <a:pt x="2580" y="1227"/>
                      </a:cubicBezTo>
                      <a:cubicBezTo>
                        <a:pt x="2281" y="1136"/>
                        <a:pt x="1982" y="1049"/>
                        <a:pt x="1683" y="967"/>
                      </a:cubicBezTo>
                      <a:cubicBezTo>
                        <a:pt x="1161" y="825"/>
                        <a:pt x="624" y="682"/>
                        <a:pt x="87" y="619"/>
                      </a:cubicBezTo>
                      <a:cubicBezTo>
                        <a:pt x="83" y="619"/>
                        <a:pt x="80" y="619"/>
                        <a:pt x="77" y="619"/>
                      </a:cubicBezTo>
                      <a:cubicBezTo>
                        <a:pt x="2" y="619"/>
                        <a:pt x="1" y="733"/>
                        <a:pt x="76" y="747"/>
                      </a:cubicBezTo>
                      <a:cubicBezTo>
                        <a:pt x="837" y="902"/>
                        <a:pt x="1581" y="1125"/>
                        <a:pt x="2321" y="1355"/>
                      </a:cubicBezTo>
                      <a:cubicBezTo>
                        <a:pt x="2241" y="1378"/>
                        <a:pt x="2163" y="1406"/>
                        <a:pt x="2086" y="1436"/>
                      </a:cubicBezTo>
                      <a:cubicBezTo>
                        <a:pt x="1923" y="1498"/>
                        <a:pt x="1777" y="1598"/>
                        <a:pt x="1618" y="1668"/>
                      </a:cubicBezTo>
                      <a:cubicBezTo>
                        <a:pt x="1462" y="1737"/>
                        <a:pt x="1300" y="1786"/>
                        <a:pt x="1157" y="1881"/>
                      </a:cubicBezTo>
                      <a:cubicBezTo>
                        <a:pt x="1113" y="1909"/>
                        <a:pt x="1149" y="1971"/>
                        <a:pt x="1193" y="1971"/>
                      </a:cubicBezTo>
                      <a:cubicBezTo>
                        <a:pt x="1200" y="1971"/>
                        <a:pt x="1206" y="1970"/>
                        <a:pt x="1213" y="1967"/>
                      </a:cubicBezTo>
                      <a:cubicBezTo>
                        <a:pt x="1344" y="1906"/>
                        <a:pt x="1488" y="1880"/>
                        <a:pt x="1622" y="1824"/>
                      </a:cubicBezTo>
                      <a:cubicBezTo>
                        <a:pt x="1764" y="1766"/>
                        <a:pt x="1898" y="1699"/>
                        <a:pt x="2036" y="1631"/>
                      </a:cubicBezTo>
                      <a:cubicBezTo>
                        <a:pt x="2165" y="1565"/>
                        <a:pt x="2305" y="1532"/>
                        <a:pt x="2440" y="1486"/>
                      </a:cubicBezTo>
                      <a:cubicBezTo>
                        <a:pt x="2482" y="1471"/>
                        <a:pt x="2536" y="1455"/>
                        <a:pt x="2591" y="1439"/>
                      </a:cubicBezTo>
                      <a:cubicBezTo>
                        <a:pt x="2797" y="1503"/>
                        <a:pt x="3004" y="1569"/>
                        <a:pt x="3210" y="1632"/>
                      </a:cubicBezTo>
                      <a:cubicBezTo>
                        <a:pt x="3563" y="1740"/>
                        <a:pt x="3910" y="1882"/>
                        <a:pt x="4258" y="2019"/>
                      </a:cubicBezTo>
                      <a:cubicBezTo>
                        <a:pt x="4156" y="2069"/>
                        <a:pt x="4060" y="2160"/>
                        <a:pt x="3984" y="2222"/>
                      </a:cubicBezTo>
                      <a:cubicBezTo>
                        <a:pt x="3858" y="2326"/>
                        <a:pt x="3752" y="2445"/>
                        <a:pt x="3633" y="2554"/>
                      </a:cubicBezTo>
                      <a:cubicBezTo>
                        <a:pt x="3535" y="2643"/>
                        <a:pt x="3500" y="2714"/>
                        <a:pt x="3426" y="2816"/>
                      </a:cubicBezTo>
                      <a:cubicBezTo>
                        <a:pt x="3396" y="2856"/>
                        <a:pt x="3434" y="2904"/>
                        <a:pt x="3475" y="2904"/>
                      </a:cubicBezTo>
                      <a:cubicBezTo>
                        <a:pt x="3487" y="2904"/>
                        <a:pt x="3499" y="2900"/>
                        <a:pt x="3510" y="2890"/>
                      </a:cubicBezTo>
                      <a:cubicBezTo>
                        <a:pt x="3672" y="2741"/>
                        <a:pt x="3827" y="2582"/>
                        <a:pt x="3993" y="2434"/>
                      </a:cubicBezTo>
                      <a:cubicBezTo>
                        <a:pt x="4073" y="2363"/>
                        <a:pt x="4161" y="2299"/>
                        <a:pt x="4248" y="2234"/>
                      </a:cubicBezTo>
                      <a:cubicBezTo>
                        <a:pt x="4297" y="2196"/>
                        <a:pt x="4359" y="2123"/>
                        <a:pt x="4420" y="2083"/>
                      </a:cubicBezTo>
                      <a:cubicBezTo>
                        <a:pt x="4488" y="2108"/>
                        <a:pt x="4555" y="2134"/>
                        <a:pt x="4623" y="2160"/>
                      </a:cubicBezTo>
                      <a:cubicBezTo>
                        <a:pt x="4868" y="2249"/>
                        <a:pt x="5114" y="2339"/>
                        <a:pt x="5360" y="2425"/>
                      </a:cubicBezTo>
                      <a:cubicBezTo>
                        <a:pt x="5553" y="2493"/>
                        <a:pt x="5768" y="2599"/>
                        <a:pt x="5978" y="2599"/>
                      </a:cubicBezTo>
                      <a:cubicBezTo>
                        <a:pt x="5985" y="2599"/>
                        <a:pt x="5992" y="2599"/>
                        <a:pt x="5999" y="2599"/>
                      </a:cubicBezTo>
                      <a:cubicBezTo>
                        <a:pt x="6028" y="2596"/>
                        <a:pt x="6056" y="2549"/>
                        <a:pt x="6020" y="2530"/>
                      </a:cubicBezTo>
                      <a:cubicBezTo>
                        <a:pt x="5598" y="2301"/>
                        <a:pt x="5138" y="2134"/>
                        <a:pt x="4686" y="1969"/>
                      </a:cubicBezTo>
                      <a:cubicBezTo>
                        <a:pt x="4670" y="1963"/>
                        <a:pt x="4654" y="1957"/>
                        <a:pt x="4638" y="1951"/>
                      </a:cubicBezTo>
                      <a:cubicBezTo>
                        <a:pt x="4454" y="1765"/>
                        <a:pt x="4286" y="1567"/>
                        <a:pt x="4118" y="1368"/>
                      </a:cubicBezTo>
                      <a:cubicBezTo>
                        <a:pt x="4025" y="1258"/>
                        <a:pt x="3925" y="1131"/>
                        <a:pt x="3866" y="1000"/>
                      </a:cubicBezTo>
                      <a:cubicBezTo>
                        <a:pt x="3837" y="936"/>
                        <a:pt x="3807" y="894"/>
                        <a:pt x="3745" y="866"/>
                      </a:cubicBezTo>
                      <a:cubicBezTo>
                        <a:pt x="3742" y="865"/>
                        <a:pt x="3738" y="864"/>
                        <a:pt x="3734" y="864"/>
                      </a:cubicBezTo>
                      <a:cubicBezTo>
                        <a:pt x="3716" y="864"/>
                        <a:pt x="3698" y="880"/>
                        <a:pt x="3697" y="898"/>
                      </a:cubicBezTo>
                      <a:cubicBezTo>
                        <a:pt x="3694" y="1103"/>
                        <a:pt x="3823" y="1272"/>
                        <a:pt x="3942" y="1429"/>
                      </a:cubicBezTo>
                      <a:cubicBezTo>
                        <a:pt x="4047" y="1565"/>
                        <a:pt x="4159" y="1698"/>
                        <a:pt x="4283" y="1819"/>
                      </a:cubicBezTo>
                      <a:cubicBezTo>
                        <a:pt x="3947" y="1691"/>
                        <a:pt x="3613" y="1559"/>
                        <a:pt x="3273" y="1447"/>
                      </a:cubicBezTo>
                      <a:cubicBezTo>
                        <a:pt x="3146" y="1405"/>
                        <a:pt x="3019" y="1364"/>
                        <a:pt x="2891" y="1323"/>
                      </a:cubicBezTo>
                      <a:cubicBezTo>
                        <a:pt x="2673" y="1101"/>
                        <a:pt x="2462" y="873"/>
                        <a:pt x="2260" y="635"/>
                      </a:cubicBezTo>
                      <a:cubicBezTo>
                        <a:pt x="2156" y="512"/>
                        <a:pt x="2055" y="385"/>
                        <a:pt x="1953" y="261"/>
                      </a:cubicBezTo>
                      <a:cubicBezTo>
                        <a:pt x="1878" y="170"/>
                        <a:pt x="1825" y="76"/>
                        <a:pt x="1731" y="7"/>
                      </a:cubicBezTo>
                      <a:cubicBezTo>
                        <a:pt x="1724" y="2"/>
                        <a:pt x="1717" y="0"/>
                        <a:pt x="17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40"/>
                <p:cNvSpPr/>
                <p:nvPr/>
              </p:nvSpPr>
              <p:spPr>
                <a:xfrm>
                  <a:off x="2692150" y="1640450"/>
                  <a:ext cx="7400" cy="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83" extrusionOk="0">
                      <a:moveTo>
                        <a:pt x="218" y="1"/>
                      </a:moveTo>
                      <a:cubicBezTo>
                        <a:pt x="156" y="1"/>
                        <a:pt x="82" y="56"/>
                        <a:pt x="42" y="91"/>
                      </a:cubicBezTo>
                      <a:cubicBezTo>
                        <a:pt x="0" y="127"/>
                        <a:pt x="34" y="182"/>
                        <a:pt x="78" y="182"/>
                      </a:cubicBezTo>
                      <a:cubicBezTo>
                        <a:pt x="89" y="182"/>
                        <a:pt x="100" y="179"/>
                        <a:pt x="111" y="171"/>
                      </a:cubicBezTo>
                      <a:cubicBezTo>
                        <a:pt x="140" y="149"/>
                        <a:pt x="174" y="134"/>
                        <a:pt x="209" y="123"/>
                      </a:cubicBezTo>
                      <a:cubicBezTo>
                        <a:pt x="233" y="115"/>
                        <a:pt x="271" y="110"/>
                        <a:pt x="284" y="84"/>
                      </a:cubicBezTo>
                      <a:cubicBezTo>
                        <a:pt x="293" y="66"/>
                        <a:pt x="295" y="46"/>
                        <a:pt x="282" y="28"/>
                      </a:cubicBezTo>
                      <a:cubicBezTo>
                        <a:pt x="264" y="9"/>
                        <a:pt x="242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40"/>
                <p:cNvSpPr/>
                <p:nvPr/>
              </p:nvSpPr>
              <p:spPr>
                <a:xfrm>
                  <a:off x="2692425" y="1636175"/>
                  <a:ext cx="665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119" extrusionOk="0">
                      <a:moveTo>
                        <a:pt x="176" y="1"/>
                      </a:moveTo>
                      <a:cubicBezTo>
                        <a:pt x="130" y="1"/>
                        <a:pt x="81" y="23"/>
                        <a:pt x="39" y="44"/>
                      </a:cubicBezTo>
                      <a:cubicBezTo>
                        <a:pt x="0" y="64"/>
                        <a:pt x="20" y="118"/>
                        <a:pt x="55" y="118"/>
                      </a:cubicBezTo>
                      <a:cubicBezTo>
                        <a:pt x="60" y="118"/>
                        <a:pt x="65" y="117"/>
                        <a:pt x="71" y="114"/>
                      </a:cubicBezTo>
                      <a:cubicBezTo>
                        <a:pt x="103" y="99"/>
                        <a:pt x="134" y="85"/>
                        <a:pt x="169" y="80"/>
                      </a:cubicBezTo>
                      <a:cubicBezTo>
                        <a:pt x="204" y="75"/>
                        <a:pt x="229" y="68"/>
                        <a:pt x="258" y="48"/>
                      </a:cubicBezTo>
                      <a:cubicBezTo>
                        <a:pt x="265" y="44"/>
                        <a:pt x="262" y="36"/>
                        <a:pt x="257" y="32"/>
                      </a:cubicBezTo>
                      <a:cubicBezTo>
                        <a:pt x="233" y="9"/>
                        <a:pt x="205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40"/>
                <p:cNvSpPr/>
                <p:nvPr/>
              </p:nvSpPr>
              <p:spPr>
                <a:xfrm>
                  <a:off x="2738200" y="1591550"/>
                  <a:ext cx="58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243" extrusionOk="0">
                      <a:moveTo>
                        <a:pt x="58" y="1"/>
                      </a:moveTo>
                      <a:cubicBezTo>
                        <a:pt x="27" y="1"/>
                        <a:pt x="0" y="37"/>
                        <a:pt x="24" y="69"/>
                      </a:cubicBezTo>
                      <a:cubicBezTo>
                        <a:pt x="55" y="109"/>
                        <a:pt x="84" y="153"/>
                        <a:pt x="117" y="190"/>
                      </a:cubicBezTo>
                      <a:cubicBezTo>
                        <a:pt x="132" y="205"/>
                        <a:pt x="149" y="218"/>
                        <a:pt x="167" y="230"/>
                      </a:cubicBezTo>
                      <a:cubicBezTo>
                        <a:pt x="180" y="242"/>
                        <a:pt x="201" y="234"/>
                        <a:pt x="218" y="242"/>
                      </a:cubicBezTo>
                      <a:cubicBezTo>
                        <a:pt x="220" y="242"/>
                        <a:pt x="221" y="242"/>
                        <a:pt x="222" y="242"/>
                      </a:cubicBezTo>
                      <a:cubicBezTo>
                        <a:pt x="227" y="242"/>
                        <a:pt x="231" y="237"/>
                        <a:pt x="230" y="231"/>
                      </a:cubicBezTo>
                      <a:cubicBezTo>
                        <a:pt x="226" y="216"/>
                        <a:pt x="232" y="204"/>
                        <a:pt x="230" y="189"/>
                      </a:cubicBezTo>
                      <a:cubicBezTo>
                        <a:pt x="226" y="168"/>
                        <a:pt x="206" y="140"/>
                        <a:pt x="194" y="125"/>
                      </a:cubicBezTo>
                      <a:cubicBezTo>
                        <a:pt x="163" y="85"/>
                        <a:pt x="123" y="51"/>
                        <a:pt x="89" y="15"/>
                      </a:cubicBezTo>
                      <a:cubicBezTo>
                        <a:pt x="79" y="5"/>
                        <a:pt x="68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40"/>
                <p:cNvSpPr/>
                <p:nvPr/>
              </p:nvSpPr>
              <p:spPr>
                <a:xfrm>
                  <a:off x="2741200" y="1586950"/>
                  <a:ext cx="5200" cy="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19" extrusionOk="0">
                      <a:moveTo>
                        <a:pt x="77" y="0"/>
                      </a:moveTo>
                      <a:cubicBezTo>
                        <a:pt x="38" y="0"/>
                        <a:pt x="0" y="51"/>
                        <a:pt x="33" y="91"/>
                      </a:cubicBezTo>
                      <a:cubicBezTo>
                        <a:pt x="49" y="112"/>
                        <a:pt x="68" y="151"/>
                        <a:pt x="86" y="179"/>
                      </a:cubicBezTo>
                      <a:cubicBezTo>
                        <a:pt x="102" y="201"/>
                        <a:pt x="119" y="218"/>
                        <a:pt x="146" y="218"/>
                      </a:cubicBezTo>
                      <a:cubicBezTo>
                        <a:pt x="149" y="218"/>
                        <a:pt x="151" y="218"/>
                        <a:pt x="153" y="218"/>
                      </a:cubicBezTo>
                      <a:cubicBezTo>
                        <a:pt x="169" y="217"/>
                        <a:pt x="182" y="209"/>
                        <a:pt x="195" y="205"/>
                      </a:cubicBezTo>
                      <a:cubicBezTo>
                        <a:pt x="208" y="201"/>
                        <a:pt x="207" y="184"/>
                        <a:pt x="198" y="176"/>
                      </a:cubicBezTo>
                      <a:lnTo>
                        <a:pt x="198" y="176"/>
                      </a:lnTo>
                      <a:cubicBezTo>
                        <a:pt x="198" y="176"/>
                        <a:pt x="196" y="148"/>
                        <a:pt x="194" y="142"/>
                      </a:cubicBezTo>
                      <a:cubicBezTo>
                        <a:pt x="185" y="127"/>
                        <a:pt x="172" y="113"/>
                        <a:pt x="163" y="99"/>
                      </a:cubicBezTo>
                      <a:cubicBezTo>
                        <a:pt x="147" y="73"/>
                        <a:pt x="135" y="46"/>
                        <a:pt x="116" y="21"/>
                      </a:cubicBezTo>
                      <a:cubicBezTo>
                        <a:pt x="105" y="7"/>
                        <a:pt x="91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40"/>
                <p:cNvSpPr/>
                <p:nvPr/>
              </p:nvSpPr>
              <p:spPr>
                <a:xfrm>
                  <a:off x="2724350" y="1665900"/>
                  <a:ext cx="6225" cy="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00" extrusionOk="0">
                      <a:moveTo>
                        <a:pt x="193" y="1"/>
                      </a:moveTo>
                      <a:cubicBezTo>
                        <a:pt x="187" y="1"/>
                        <a:pt x="181" y="2"/>
                        <a:pt x="175" y="4"/>
                      </a:cubicBezTo>
                      <a:cubicBezTo>
                        <a:pt x="118" y="23"/>
                        <a:pt x="76" y="78"/>
                        <a:pt x="34" y="120"/>
                      </a:cubicBezTo>
                      <a:cubicBezTo>
                        <a:pt x="0" y="153"/>
                        <a:pt x="27" y="199"/>
                        <a:pt x="64" y="199"/>
                      </a:cubicBezTo>
                      <a:cubicBezTo>
                        <a:pt x="73" y="199"/>
                        <a:pt x="83" y="196"/>
                        <a:pt x="93" y="189"/>
                      </a:cubicBezTo>
                      <a:cubicBezTo>
                        <a:pt x="142" y="155"/>
                        <a:pt x="202" y="121"/>
                        <a:pt x="230" y="68"/>
                      </a:cubicBezTo>
                      <a:cubicBezTo>
                        <a:pt x="248" y="34"/>
                        <a:pt x="226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40"/>
                <p:cNvSpPr/>
                <p:nvPr/>
              </p:nvSpPr>
              <p:spPr>
                <a:xfrm>
                  <a:off x="2722325" y="1662775"/>
                  <a:ext cx="6475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43" extrusionOk="0">
                      <a:moveTo>
                        <a:pt x="183" y="1"/>
                      </a:moveTo>
                      <a:cubicBezTo>
                        <a:pt x="170" y="1"/>
                        <a:pt x="156" y="3"/>
                        <a:pt x="145" y="8"/>
                      </a:cubicBezTo>
                      <a:cubicBezTo>
                        <a:pt x="114" y="20"/>
                        <a:pt x="85" y="38"/>
                        <a:pt x="54" y="47"/>
                      </a:cubicBezTo>
                      <a:cubicBezTo>
                        <a:pt x="1" y="62"/>
                        <a:pt x="9" y="142"/>
                        <a:pt x="56" y="142"/>
                      </a:cubicBezTo>
                      <a:cubicBezTo>
                        <a:pt x="61" y="142"/>
                        <a:pt x="66" y="142"/>
                        <a:pt x="71" y="140"/>
                      </a:cubicBezTo>
                      <a:cubicBezTo>
                        <a:pt x="107" y="130"/>
                        <a:pt x="138" y="113"/>
                        <a:pt x="173" y="98"/>
                      </a:cubicBezTo>
                      <a:cubicBezTo>
                        <a:pt x="204" y="84"/>
                        <a:pt x="231" y="63"/>
                        <a:pt x="249" y="34"/>
                      </a:cubicBezTo>
                      <a:cubicBezTo>
                        <a:pt x="258" y="21"/>
                        <a:pt x="247" y="6"/>
                        <a:pt x="232" y="6"/>
                      </a:cubicBezTo>
                      <a:cubicBezTo>
                        <a:pt x="232" y="6"/>
                        <a:pt x="231" y="6"/>
                        <a:pt x="231" y="6"/>
                      </a:cubicBezTo>
                      <a:cubicBezTo>
                        <a:pt x="230" y="6"/>
                        <a:pt x="228" y="6"/>
                        <a:pt x="227" y="6"/>
                      </a:cubicBezTo>
                      <a:cubicBezTo>
                        <a:pt x="214" y="6"/>
                        <a:pt x="202" y="2"/>
                        <a:pt x="188" y="1"/>
                      </a:cubicBezTo>
                      <a:cubicBezTo>
                        <a:pt x="187" y="1"/>
                        <a:pt x="185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40"/>
                <p:cNvSpPr/>
                <p:nvPr/>
              </p:nvSpPr>
              <p:spPr>
                <a:xfrm>
                  <a:off x="2723625" y="1657475"/>
                  <a:ext cx="47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12" extrusionOk="0">
                      <a:moveTo>
                        <a:pt x="142" y="0"/>
                      </a:moveTo>
                      <a:cubicBezTo>
                        <a:pt x="127" y="0"/>
                        <a:pt x="114" y="6"/>
                        <a:pt x="98" y="11"/>
                      </a:cubicBezTo>
                      <a:cubicBezTo>
                        <a:pt x="77" y="17"/>
                        <a:pt x="58" y="31"/>
                        <a:pt x="36" y="32"/>
                      </a:cubicBezTo>
                      <a:cubicBezTo>
                        <a:pt x="18" y="33"/>
                        <a:pt x="3" y="51"/>
                        <a:pt x="2" y="68"/>
                      </a:cubicBezTo>
                      <a:cubicBezTo>
                        <a:pt x="1" y="91"/>
                        <a:pt x="18" y="108"/>
                        <a:pt x="39" y="110"/>
                      </a:cubicBezTo>
                      <a:cubicBezTo>
                        <a:pt x="45" y="111"/>
                        <a:pt x="51" y="112"/>
                        <a:pt x="58" y="112"/>
                      </a:cubicBezTo>
                      <a:cubicBezTo>
                        <a:pt x="112" y="112"/>
                        <a:pt x="187" y="78"/>
                        <a:pt x="179" y="20"/>
                      </a:cubicBezTo>
                      <a:cubicBezTo>
                        <a:pt x="178" y="13"/>
                        <a:pt x="172" y="7"/>
                        <a:pt x="165" y="5"/>
                      </a:cubicBezTo>
                      <a:cubicBezTo>
                        <a:pt x="157" y="2"/>
                        <a:pt x="149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9" name="Google Shape;629;p40"/>
            <p:cNvGrpSpPr/>
            <p:nvPr/>
          </p:nvGrpSpPr>
          <p:grpSpPr>
            <a:xfrm>
              <a:off x="567386" y="2759071"/>
              <a:ext cx="2941082" cy="1806418"/>
              <a:chOff x="872186" y="2726896"/>
              <a:chExt cx="2941082" cy="1806418"/>
            </a:xfrm>
          </p:grpSpPr>
          <p:sp>
            <p:nvSpPr>
              <p:cNvPr id="630" name="Google Shape;630;p40"/>
              <p:cNvSpPr/>
              <p:nvPr/>
            </p:nvSpPr>
            <p:spPr>
              <a:xfrm>
                <a:off x="919401" y="3960439"/>
                <a:ext cx="1245038" cy="540783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7903" extrusionOk="0">
                    <a:moveTo>
                      <a:pt x="935" y="1"/>
                    </a:moveTo>
                    <a:lnTo>
                      <a:pt x="935" y="1"/>
                    </a:lnTo>
                    <a:cubicBezTo>
                      <a:pt x="1047" y="482"/>
                      <a:pt x="1092" y="978"/>
                      <a:pt x="1074" y="1470"/>
                    </a:cubicBezTo>
                    <a:cubicBezTo>
                      <a:pt x="1068" y="1605"/>
                      <a:pt x="1056" y="1740"/>
                      <a:pt x="1040" y="1875"/>
                    </a:cubicBezTo>
                    <a:cubicBezTo>
                      <a:pt x="1016" y="2104"/>
                      <a:pt x="977" y="2329"/>
                      <a:pt x="925" y="2551"/>
                    </a:cubicBezTo>
                    <a:cubicBezTo>
                      <a:pt x="894" y="2681"/>
                      <a:pt x="862" y="2809"/>
                      <a:pt x="822" y="2940"/>
                    </a:cubicBezTo>
                    <a:cubicBezTo>
                      <a:pt x="753" y="3162"/>
                      <a:pt x="670" y="3378"/>
                      <a:pt x="573" y="3591"/>
                    </a:cubicBezTo>
                    <a:cubicBezTo>
                      <a:pt x="515" y="3720"/>
                      <a:pt x="451" y="3848"/>
                      <a:pt x="383" y="3972"/>
                    </a:cubicBezTo>
                    <a:cubicBezTo>
                      <a:pt x="269" y="4181"/>
                      <a:pt x="142" y="4382"/>
                      <a:pt x="1" y="4574"/>
                    </a:cubicBezTo>
                    <a:cubicBezTo>
                      <a:pt x="4365" y="6020"/>
                      <a:pt x="9008" y="7185"/>
                      <a:pt x="13582" y="7638"/>
                    </a:cubicBezTo>
                    <a:cubicBezTo>
                      <a:pt x="14263" y="7705"/>
                      <a:pt x="14983" y="7903"/>
                      <a:pt x="15666" y="7903"/>
                    </a:cubicBezTo>
                    <a:cubicBezTo>
                      <a:pt x="16001" y="7903"/>
                      <a:pt x="16328" y="7855"/>
                      <a:pt x="16637" y="7721"/>
                    </a:cubicBezTo>
                    <a:cubicBezTo>
                      <a:pt x="17574" y="7309"/>
                      <a:pt x="18195" y="5772"/>
                      <a:pt x="17918" y="4788"/>
                    </a:cubicBezTo>
                    <a:cubicBezTo>
                      <a:pt x="17623" y="3746"/>
                      <a:pt x="16433" y="3286"/>
                      <a:pt x="15392" y="2985"/>
                    </a:cubicBezTo>
                    <a:cubicBezTo>
                      <a:pt x="10709" y="1635"/>
                      <a:pt x="5730" y="874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990703" y="4061027"/>
                <a:ext cx="943273" cy="174216"/>
              </a:xfrm>
              <a:custGeom>
                <a:avLst/>
                <a:gdLst/>
                <a:ahLst/>
                <a:cxnLst/>
                <a:rect l="l" t="t" r="r" b="b"/>
                <a:pathLst>
                  <a:path w="13785" h="2546" extrusionOk="0">
                    <a:moveTo>
                      <a:pt x="32" y="0"/>
                    </a:moveTo>
                    <a:cubicBezTo>
                      <a:pt x="28" y="135"/>
                      <a:pt x="16" y="270"/>
                      <a:pt x="0" y="405"/>
                    </a:cubicBezTo>
                    <a:cubicBezTo>
                      <a:pt x="1899" y="713"/>
                      <a:pt x="3816" y="958"/>
                      <a:pt x="5709" y="1270"/>
                    </a:cubicBezTo>
                    <a:cubicBezTo>
                      <a:pt x="8374" y="1706"/>
                      <a:pt x="11037" y="2146"/>
                      <a:pt x="13709" y="2544"/>
                    </a:cubicBezTo>
                    <a:cubicBezTo>
                      <a:pt x="13712" y="2545"/>
                      <a:pt x="13715" y="2545"/>
                      <a:pt x="13717" y="2545"/>
                    </a:cubicBezTo>
                    <a:cubicBezTo>
                      <a:pt x="13765" y="2545"/>
                      <a:pt x="13785" y="2471"/>
                      <a:pt x="13730" y="2459"/>
                    </a:cubicBezTo>
                    <a:cubicBezTo>
                      <a:pt x="10981" y="1949"/>
                      <a:pt x="8228" y="1481"/>
                      <a:pt x="5471" y="1004"/>
                    </a:cubicBezTo>
                    <a:cubicBezTo>
                      <a:pt x="3663" y="692"/>
                      <a:pt x="1849" y="315"/>
                      <a:pt x="32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975649" y="4134929"/>
                <a:ext cx="958464" cy="175927"/>
              </a:xfrm>
              <a:custGeom>
                <a:avLst/>
                <a:gdLst/>
                <a:ahLst/>
                <a:cxnLst/>
                <a:rect l="l" t="t" r="r" b="b"/>
                <a:pathLst>
                  <a:path w="14007" h="2571" extrusionOk="0">
                    <a:moveTo>
                      <a:pt x="104" y="1"/>
                    </a:moveTo>
                    <a:cubicBezTo>
                      <a:pt x="73" y="131"/>
                      <a:pt x="40" y="259"/>
                      <a:pt x="1" y="390"/>
                    </a:cubicBezTo>
                    <a:cubicBezTo>
                      <a:pt x="1973" y="719"/>
                      <a:pt x="3964" y="972"/>
                      <a:pt x="5930" y="1292"/>
                    </a:cubicBezTo>
                    <a:cubicBezTo>
                      <a:pt x="8595" y="1727"/>
                      <a:pt x="11258" y="2168"/>
                      <a:pt x="13930" y="2570"/>
                    </a:cubicBezTo>
                    <a:cubicBezTo>
                      <a:pt x="13932" y="2570"/>
                      <a:pt x="13934" y="2570"/>
                      <a:pt x="13936" y="2570"/>
                    </a:cubicBezTo>
                    <a:cubicBezTo>
                      <a:pt x="13987" y="2570"/>
                      <a:pt x="14007" y="2493"/>
                      <a:pt x="13951" y="2484"/>
                    </a:cubicBezTo>
                    <a:cubicBezTo>
                      <a:pt x="11203" y="1970"/>
                      <a:pt x="8449" y="1505"/>
                      <a:pt x="5692" y="1030"/>
                    </a:cubicBezTo>
                    <a:cubicBezTo>
                      <a:pt x="3836" y="707"/>
                      <a:pt x="1970" y="317"/>
                      <a:pt x="104" y="1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945746" y="4206094"/>
                <a:ext cx="98829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2631" extrusionOk="0">
                    <a:moveTo>
                      <a:pt x="189" y="0"/>
                    </a:moveTo>
                    <a:cubicBezTo>
                      <a:pt x="131" y="130"/>
                      <a:pt x="68" y="257"/>
                      <a:pt x="0" y="382"/>
                    </a:cubicBezTo>
                    <a:cubicBezTo>
                      <a:pt x="2115" y="744"/>
                      <a:pt x="4257" y="1012"/>
                      <a:pt x="6367" y="1355"/>
                    </a:cubicBezTo>
                    <a:cubicBezTo>
                      <a:pt x="9032" y="1787"/>
                      <a:pt x="11695" y="2231"/>
                      <a:pt x="14367" y="2630"/>
                    </a:cubicBezTo>
                    <a:cubicBezTo>
                      <a:pt x="14370" y="2631"/>
                      <a:pt x="14372" y="2631"/>
                      <a:pt x="14375" y="2631"/>
                    </a:cubicBezTo>
                    <a:cubicBezTo>
                      <a:pt x="14424" y="2631"/>
                      <a:pt x="14443" y="2557"/>
                      <a:pt x="14388" y="2544"/>
                    </a:cubicBezTo>
                    <a:cubicBezTo>
                      <a:pt x="11640" y="2033"/>
                      <a:pt x="8886" y="1565"/>
                      <a:pt x="6129" y="1090"/>
                    </a:cubicBezTo>
                    <a:cubicBezTo>
                      <a:pt x="4154" y="749"/>
                      <a:pt x="2173" y="330"/>
                      <a:pt x="189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872186" y="3690356"/>
                <a:ext cx="2925070" cy="842958"/>
              </a:xfrm>
              <a:custGeom>
                <a:avLst/>
                <a:gdLst/>
                <a:ahLst/>
                <a:cxnLst/>
                <a:rect l="l" t="t" r="r" b="b"/>
                <a:pathLst>
                  <a:path w="42747" h="12319" extrusionOk="0">
                    <a:moveTo>
                      <a:pt x="27565" y="0"/>
                    </a:moveTo>
                    <a:cubicBezTo>
                      <a:pt x="27095" y="0"/>
                      <a:pt x="26666" y="15"/>
                      <a:pt x="26307" y="48"/>
                    </a:cubicBezTo>
                    <a:cubicBezTo>
                      <a:pt x="24496" y="211"/>
                      <a:pt x="22692" y="425"/>
                      <a:pt x="20891" y="671"/>
                    </a:cubicBezTo>
                    <a:cubicBezTo>
                      <a:pt x="15443" y="1414"/>
                      <a:pt x="9982" y="2075"/>
                      <a:pt x="4529" y="2755"/>
                    </a:cubicBezTo>
                    <a:cubicBezTo>
                      <a:pt x="3659" y="2868"/>
                      <a:pt x="823" y="2789"/>
                      <a:pt x="655" y="4040"/>
                    </a:cubicBezTo>
                    <a:cubicBezTo>
                      <a:pt x="545" y="4870"/>
                      <a:pt x="2810" y="5071"/>
                      <a:pt x="3385" y="5126"/>
                    </a:cubicBezTo>
                    <a:cubicBezTo>
                      <a:pt x="5369" y="5312"/>
                      <a:pt x="10013" y="6103"/>
                      <a:pt x="11938" y="6398"/>
                    </a:cubicBezTo>
                    <a:cubicBezTo>
                      <a:pt x="12848" y="6540"/>
                      <a:pt x="14365" y="6589"/>
                      <a:pt x="15676" y="6923"/>
                    </a:cubicBezTo>
                    <a:cubicBezTo>
                      <a:pt x="16319" y="7087"/>
                      <a:pt x="16863" y="7505"/>
                      <a:pt x="17186" y="8074"/>
                    </a:cubicBezTo>
                    <a:cubicBezTo>
                      <a:pt x="17231" y="8157"/>
                      <a:pt x="17274" y="8241"/>
                      <a:pt x="17312" y="8329"/>
                    </a:cubicBezTo>
                    <a:cubicBezTo>
                      <a:pt x="17540" y="8871"/>
                      <a:pt x="17665" y="9425"/>
                      <a:pt x="17458" y="10090"/>
                    </a:cubicBezTo>
                    <a:cubicBezTo>
                      <a:pt x="17439" y="10143"/>
                      <a:pt x="17417" y="10201"/>
                      <a:pt x="17397" y="10253"/>
                    </a:cubicBezTo>
                    <a:cubicBezTo>
                      <a:pt x="17067" y="11042"/>
                      <a:pt x="16267" y="11522"/>
                      <a:pt x="15422" y="11522"/>
                    </a:cubicBezTo>
                    <a:cubicBezTo>
                      <a:pt x="15356" y="11522"/>
                      <a:pt x="15290" y="11520"/>
                      <a:pt x="15224" y="11514"/>
                    </a:cubicBezTo>
                    <a:cubicBezTo>
                      <a:pt x="15005" y="11496"/>
                      <a:pt x="14787" y="11460"/>
                      <a:pt x="14575" y="11410"/>
                    </a:cubicBezTo>
                    <a:lnTo>
                      <a:pt x="11192" y="10628"/>
                    </a:lnTo>
                    <a:cubicBezTo>
                      <a:pt x="9131" y="10150"/>
                      <a:pt x="2674" y="8860"/>
                      <a:pt x="654" y="8242"/>
                    </a:cubicBezTo>
                    <a:cubicBezTo>
                      <a:pt x="614" y="8230"/>
                      <a:pt x="576" y="8224"/>
                      <a:pt x="540" y="8224"/>
                    </a:cubicBezTo>
                    <a:cubicBezTo>
                      <a:pt x="137" y="8224"/>
                      <a:pt x="0" y="8923"/>
                      <a:pt x="446" y="8993"/>
                    </a:cubicBezTo>
                    <a:cubicBezTo>
                      <a:pt x="4559" y="9661"/>
                      <a:pt x="12776" y="12319"/>
                      <a:pt x="17191" y="12319"/>
                    </a:cubicBezTo>
                    <a:cubicBezTo>
                      <a:pt x="17306" y="12319"/>
                      <a:pt x="17419" y="12317"/>
                      <a:pt x="17529" y="12313"/>
                    </a:cubicBezTo>
                    <a:cubicBezTo>
                      <a:pt x="17727" y="12306"/>
                      <a:pt x="17924" y="12292"/>
                      <a:pt x="18122" y="12273"/>
                    </a:cubicBezTo>
                    <a:cubicBezTo>
                      <a:pt x="18277" y="12261"/>
                      <a:pt x="18432" y="12246"/>
                      <a:pt x="18587" y="12223"/>
                    </a:cubicBezTo>
                    <a:cubicBezTo>
                      <a:pt x="19536" y="12113"/>
                      <a:pt x="20495" y="11922"/>
                      <a:pt x="21424" y="11794"/>
                    </a:cubicBezTo>
                    <a:cubicBezTo>
                      <a:pt x="24068" y="11426"/>
                      <a:pt x="26707" y="11015"/>
                      <a:pt x="29332" y="10529"/>
                    </a:cubicBezTo>
                    <a:cubicBezTo>
                      <a:pt x="31414" y="10142"/>
                      <a:pt x="33495" y="9735"/>
                      <a:pt x="35567" y="9300"/>
                    </a:cubicBezTo>
                    <a:cubicBezTo>
                      <a:pt x="35956" y="9217"/>
                      <a:pt x="36347" y="9141"/>
                      <a:pt x="36736" y="9068"/>
                    </a:cubicBezTo>
                    <a:cubicBezTo>
                      <a:pt x="37185" y="8980"/>
                      <a:pt x="37636" y="8895"/>
                      <a:pt x="38084" y="8803"/>
                    </a:cubicBezTo>
                    <a:cubicBezTo>
                      <a:pt x="38160" y="8784"/>
                      <a:pt x="39462" y="8637"/>
                      <a:pt x="40464" y="8462"/>
                    </a:cubicBezTo>
                    <a:cubicBezTo>
                      <a:pt x="40630" y="8431"/>
                      <a:pt x="40790" y="8404"/>
                      <a:pt x="40933" y="8374"/>
                    </a:cubicBezTo>
                    <a:cubicBezTo>
                      <a:pt x="41176" y="8322"/>
                      <a:pt x="41374" y="8271"/>
                      <a:pt x="41495" y="8221"/>
                    </a:cubicBezTo>
                    <a:cubicBezTo>
                      <a:pt x="42165" y="7947"/>
                      <a:pt x="42746" y="5379"/>
                      <a:pt x="42241" y="3886"/>
                    </a:cubicBezTo>
                    <a:cubicBezTo>
                      <a:pt x="42149" y="3602"/>
                      <a:pt x="42016" y="3359"/>
                      <a:pt x="41836" y="3177"/>
                    </a:cubicBezTo>
                    <a:cubicBezTo>
                      <a:pt x="41212" y="2197"/>
                      <a:pt x="40029" y="1689"/>
                      <a:pt x="38888" y="1470"/>
                    </a:cubicBezTo>
                    <a:cubicBezTo>
                      <a:pt x="37007" y="1108"/>
                      <a:pt x="35085" y="912"/>
                      <a:pt x="33209" y="516"/>
                    </a:cubicBezTo>
                    <a:cubicBezTo>
                      <a:pt x="31832" y="227"/>
                      <a:pt x="29390" y="0"/>
                      <a:pt x="27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2251069" y="4222585"/>
                <a:ext cx="109689" cy="16258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376" extrusionOk="0">
                    <a:moveTo>
                      <a:pt x="904" y="459"/>
                    </a:moveTo>
                    <a:cubicBezTo>
                      <a:pt x="914" y="459"/>
                      <a:pt x="924" y="460"/>
                      <a:pt x="934" y="460"/>
                    </a:cubicBezTo>
                    <a:cubicBezTo>
                      <a:pt x="956" y="461"/>
                      <a:pt x="978" y="465"/>
                      <a:pt x="999" y="473"/>
                    </a:cubicBezTo>
                    <a:cubicBezTo>
                      <a:pt x="1019" y="479"/>
                      <a:pt x="1039" y="490"/>
                      <a:pt x="1056" y="505"/>
                    </a:cubicBezTo>
                    <a:cubicBezTo>
                      <a:pt x="1072" y="520"/>
                      <a:pt x="1086" y="539"/>
                      <a:pt x="1094" y="560"/>
                    </a:cubicBezTo>
                    <a:cubicBezTo>
                      <a:pt x="1103" y="580"/>
                      <a:pt x="1111" y="602"/>
                      <a:pt x="1117" y="624"/>
                    </a:cubicBezTo>
                    <a:cubicBezTo>
                      <a:pt x="1122" y="646"/>
                      <a:pt x="1127" y="669"/>
                      <a:pt x="1129" y="693"/>
                    </a:cubicBezTo>
                    <a:cubicBezTo>
                      <a:pt x="1132" y="716"/>
                      <a:pt x="1135" y="738"/>
                      <a:pt x="1139" y="760"/>
                    </a:cubicBezTo>
                    <a:cubicBezTo>
                      <a:pt x="1144" y="810"/>
                      <a:pt x="1142" y="862"/>
                      <a:pt x="1133" y="917"/>
                    </a:cubicBezTo>
                    <a:cubicBezTo>
                      <a:pt x="1125" y="968"/>
                      <a:pt x="1113" y="1019"/>
                      <a:pt x="1099" y="1069"/>
                    </a:cubicBezTo>
                    <a:cubicBezTo>
                      <a:pt x="1083" y="1119"/>
                      <a:pt x="1066" y="1170"/>
                      <a:pt x="1043" y="1217"/>
                    </a:cubicBezTo>
                    <a:cubicBezTo>
                      <a:pt x="1022" y="1265"/>
                      <a:pt x="1000" y="1314"/>
                      <a:pt x="976" y="1360"/>
                    </a:cubicBezTo>
                    <a:cubicBezTo>
                      <a:pt x="953" y="1404"/>
                      <a:pt x="927" y="1449"/>
                      <a:pt x="900" y="1493"/>
                    </a:cubicBezTo>
                    <a:cubicBezTo>
                      <a:pt x="873" y="1537"/>
                      <a:pt x="844" y="1579"/>
                      <a:pt x="809" y="1620"/>
                    </a:cubicBezTo>
                    <a:cubicBezTo>
                      <a:pt x="777" y="1659"/>
                      <a:pt x="741" y="1694"/>
                      <a:pt x="701" y="1727"/>
                    </a:cubicBezTo>
                    <a:cubicBezTo>
                      <a:pt x="661" y="1759"/>
                      <a:pt x="617" y="1783"/>
                      <a:pt x="567" y="1802"/>
                    </a:cubicBezTo>
                    <a:cubicBezTo>
                      <a:pt x="544" y="1739"/>
                      <a:pt x="525" y="1672"/>
                      <a:pt x="515" y="1605"/>
                    </a:cubicBezTo>
                    <a:cubicBezTo>
                      <a:pt x="504" y="1538"/>
                      <a:pt x="497" y="1470"/>
                      <a:pt x="492" y="1401"/>
                    </a:cubicBezTo>
                    <a:cubicBezTo>
                      <a:pt x="480" y="1306"/>
                      <a:pt x="471" y="1212"/>
                      <a:pt x="463" y="1119"/>
                    </a:cubicBezTo>
                    <a:cubicBezTo>
                      <a:pt x="456" y="1026"/>
                      <a:pt x="452" y="932"/>
                      <a:pt x="452" y="838"/>
                    </a:cubicBezTo>
                    <a:cubicBezTo>
                      <a:pt x="453" y="810"/>
                      <a:pt x="452" y="783"/>
                      <a:pt x="451" y="757"/>
                    </a:cubicBezTo>
                    <a:cubicBezTo>
                      <a:pt x="449" y="731"/>
                      <a:pt x="446" y="705"/>
                      <a:pt x="443" y="677"/>
                    </a:cubicBezTo>
                    <a:cubicBezTo>
                      <a:pt x="445" y="666"/>
                      <a:pt x="446" y="656"/>
                      <a:pt x="446" y="643"/>
                    </a:cubicBezTo>
                    <a:cubicBezTo>
                      <a:pt x="446" y="632"/>
                      <a:pt x="447" y="619"/>
                      <a:pt x="449" y="607"/>
                    </a:cubicBezTo>
                    <a:cubicBezTo>
                      <a:pt x="452" y="596"/>
                      <a:pt x="455" y="584"/>
                      <a:pt x="458" y="572"/>
                    </a:cubicBezTo>
                    <a:cubicBezTo>
                      <a:pt x="462" y="561"/>
                      <a:pt x="470" y="551"/>
                      <a:pt x="478" y="542"/>
                    </a:cubicBezTo>
                    <a:cubicBezTo>
                      <a:pt x="506" y="538"/>
                      <a:pt x="532" y="531"/>
                      <a:pt x="558" y="526"/>
                    </a:cubicBezTo>
                    <a:cubicBezTo>
                      <a:pt x="584" y="520"/>
                      <a:pt x="610" y="513"/>
                      <a:pt x="636" y="505"/>
                    </a:cubicBezTo>
                    <a:cubicBezTo>
                      <a:pt x="663" y="498"/>
                      <a:pt x="689" y="490"/>
                      <a:pt x="718" y="486"/>
                    </a:cubicBezTo>
                    <a:cubicBezTo>
                      <a:pt x="745" y="481"/>
                      <a:pt x="772" y="476"/>
                      <a:pt x="798" y="469"/>
                    </a:cubicBezTo>
                    <a:cubicBezTo>
                      <a:pt x="820" y="467"/>
                      <a:pt x="843" y="464"/>
                      <a:pt x="865" y="461"/>
                    </a:cubicBezTo>
                    <a:cubicBezTo>
                      <a:pt x="878" y="460"/>
                      <a:pt x="891" y="459"/>
                      <a:pt x="904" y="459"/>
                    </a:cubicBezTo>
                    <a:close/>
                    <a:moveTo>
                      <a:pt x="812" y="0"/>
                    </a:moveTo>
                    <a:cubicBezTo>
                      <a:pt x="752" y="0"/>
                      <a:pt x="692" y="8"/>
                      <a:pt x="631" y="24"/>
                    </a:cubicBezTo>
                    <a:cubicBezTo>
                      <a:pt x="577" y="37"/>
                      <a:pt x="525" y="51"/>
                      <a:pt x="475" y="67"/>
                    </a:cubicBezTo>
                    <a:cubicBezTo>
                      <a:pt x="425" y="83"/>
                      <a:pt x="373" y="101"/>
                      <a:pt x="321" y="120"/>
                    </a:cubicBezTo>
                    <a:cubicBezTo>
                      <a:pt x="276" y="135"/>
                      <a:pt x="232" y="150"/>
                      <a:pt x="188" y="168"/>
                    </a:cubicBezTo>
                    <a:cubicBezTo>
                      <a:pt x="145" y="186"/>
                      <a:pt x="103" y="207"/>
                      <a:pt x="62" y="231"/>
                    </a:cubicBezTo>
                    <a:cubicBezTo>
                      <a:pt x="38" y="292"/>
                      <a:pt x="21" y="354"/>
                      <a:pt x="13" y="417"/>
                    </a:cubicBezTo>
                    <a:cubicBezTo>
                      <a:pt x="5" y="481"/>
                      <a:pt x="1" y="545"/>
                      <a:pt x="1" y="610"/>
                    </a:cubicBezTo>
                    <a:cubicBezTo>
                      <a:pt x="1" y="675"/>
                      <a:pt x="3" y="741"/>
                      <a:pt x="6" y="805"/>
                    </a:cubicBezTo>
                    <a:cubicBezTo>
                      <a:pt x="10" y="871"/>
                      <a:pt x="11" y="934"/>
                      <a:pt x="12" y="998"/>
                    </a:cubicBezTo>
                    <a:cubicBezTo>
                      <a:pt x="15" y="1046"/>
                      <a:pt x="18" y="1092"/>
                      <a:pt x="22" y="1140"/>
                    </a:cubicBezTo>
                    <a:cubicBezTo>
                      <a:pt x="26" y="1187"/>
                      <a:pt x="31" y="1236"/>
                      <a:pt x="34" y="1283"/>
                    </a:cubicBezTo>
                    <a:cubicBezTo>
                      <a:pt x="38" y="1327"/>
                      <a:pt x="43" y="1374"/>
                      <a:pt x="49" y="1420"/>
                    </a:cubicBezTo>
                    <a:cubicBezTo>
                      <a:pt x="57" y="1467"/>
                      <a:pt x="62" y="1513"/>
                      <a:pt x="65" y="1559"/>
                    </a:cubicBezTo>
                    <a:cubicBezTo>
                      <a:pt x="69" y="1591"/>
                      <a:pt x="73" y="1621"/>
                      <a:pt x="75" y="1651"/>
                    </a:cubicBezTo>
                    <a:cubicBezTo>
                      <a:pt x="79" y="1681"/>
                      <a:pt x="82" y="1710"/>
                      <a:pt x="84" y="1741"/>
                    </a:cubicBezTo>
                    <a:cubicBezTo>
                      <a:pt x="88" y="1769"/>
                      <a:pt x="89" y="1796"/>
                      <a:pt x="88" y="1822"/>
                    </a:cubicBezTo>
                    <a:cubicBezTo>
                      <a:pt x="86" y="1849"/>
                      <a:pt x="88" y="1877"/>
                      <a:pt x="90" y="1903"/>
                    </a:cubicBezTo>
                    <a:cubicBezTo>
                      <a:pt x="90" y="1929"/>
                      <a:pt x="91" y="1955"/>
                      <a:pt x="95" y="1981"/>
                    </a:cubicBezTo>
                    <a:cubicBezTo>
                      <a:pt x="98" y="2007"/>
                      <a:pt x="100" y="2032"/>
                      <a:pt x="103" y="2056"/>
                    </a:cubicBezTo>
                    <a:cubicBezTo>
                      <a:pt x="111" y="2105"/>
                      <a:pt x="127" y="2148"/>
                      <a:pt x="151" y="2190"/>
                    </a:cubicBezTo>
                    <a:cubicBezTo>
                      <a:pt x="173" y="2230"/>
                      <a:pt x="203" y="2266"/>
                      <a:pt x="239" y="2294"/>
                    </a:cubicBezTo>
                    <a:cubicBezTo>
                      <a:pt x="274" y="2324"/>
                      <a:pt x="312" y="2346"/>
                      <a:pt x="356" y="2360"/>
                    </a:cubicBezTo>
                    <a:cubicBezTo>
                      <a:pt x="388" y="2371"/>
                      <a:pt x="421" y="2376"/>
                      <a:pt x="456" y="2376"/>
                    </a:cubicBezTo>
                    <a:cubicBezTo>
                      <a:pt x="469" y="2376"/>
                      <a:pt x="482" y="2375"/>
                      <a:pt x="496" y="2374"/>
                    </a:cubicBezTo>
                    <a:cubicBezTo>
                      <a:pt x="582" y="2368"/>
                      <a:pt x="665" y="2349"/>
                      <a:pt x="745" y="2315"/>
                    </a:cubicBezTo>
                    <a:cubicBezTo>
                      <a:pt x="824" y="2282"/>
                      <a:pt x="900" y="2239"/>
                      <a:pt x="970" y="2184"/>
                    </a:cubicBezTo>
                    <a:cubicBezTo>
                      <a:pt x="1040" y="2132"/>
                      <a:pt x="1104" y="2070"/>
                      <a:pt x="1164" y="2001"/>
                    </a:cubicBezTo>
                    <a:cubicBezTo>
                      <a:pt x="1222" y="1932"/>
                      <a:pt x="1274" y="1860"/>
                      <a:pt x="1319" y="1785"/>
                    </a:cubicBezTo>
                    <a:cubicBezTo>
                      <a:pt x="1370" y="1709"/>
                      <a:pt x="1413" y="1630"/>
                      <a:pt x="1453" y="1547"/>
                    </a:cubicBezTo>
                    <a:cubicBezTo>
                      <a:pt x="1491" y="1465"/>
                      <a:pt x="1522" y="1379"/>
                      <a:pt x="1547" y="1292"/>
                    </a:cubicBezTo>
                    <a:cubicBezTo>
                      <a:pt x="1572" y="1206"/>
                      <a:pt x="1587" y="1118"/>
                      <a:pt x="1594" y="1030"/>
                    </a:cubicBezTo>
                    <a:cubicBezTo>
                      <a:pt x="1603" y="942"/>
                      <a:pt x="1600" y="854"/>
                      <a:pt x="1588" y="768"/>
                    </a:cubicBezTo>
                    <a:cubicBezTo>
                      <a:pt x="1582" y="688"/>
                      <a:pt x="1566" y="611"/>
                      <a:pt x="1542" y="535"/>
                    </a:cubicBezTo>
                    <a:cubicBezTo>
                      <a:pt x="1515" y="461"/>
                      <a:pt x="1479" y="394"/>
                      <a:pt x="1434" y="332"/>
                    </a:cubicBezTo>
                    <a:cubicBezTo>
                      <a:pt x="1389" y="271"/>
                      <a:pt x="1339" y="215"/>
                      <a:pt x="1279" y="168"/>
                    </a:cubicBezTo>
                    <a:cubicBezTo>
                      <a:pt x="1220" y="120"/>
                      <a:pt x="1156" y="83"/>
                      <a:pt x="1087" y="54"/>
                    </a:cubicBezTo>
                    <a:cubicBezTo>
                      <a:pt x="1016" y="25"/>
                      <a:pt x="944" y="9"/>
                      <a:pt x="866" y="2"/>
                    </a:cubicBezTo>
                    <a:cubicBezTo>
                      <a:pt x="848" y="1"/>
                      <a:pt x="830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2376975" y="4198361"/>
                <a:ext cx="110237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370" extrusionOk="0">
                    <a:moveTo>
                      <a:pt x="911" y="0"/>
                    </a:moveTo>
                    <a:cubicBezTo>
                      <a:pt x="875" y="0"/>
                      <a:pt x="839" y="3"/>
                      <a:pt x="803" y="10"/>
                    </a:cubicBezTo>
                    <a:cubicBezTo>
                      <a:pt x="720" y="21"/>
                      <a:pt x="640" y="42"/>
                      <a:pt x="562" y="71"/>
                    </a:cubicBezTo>
                    <a:cubicBezTo>
                      <a:pt x="484" y="99"/>
                      <a:pt x="409" y="133"/>
                      <a:pt x="333" y="171"/>
                    </a:cubicBezTo>
                    <a:cubicBezTo>
                      <a:pt x="301" y="191"/>
                      <a:pt x="267" y="212"/>
                      <a:pt x="233" y="232"/>
                    </a:cubicBezTo>
                    <a:cubicBezTo>
                      <a:pt x="198" y="253"/>
                      <a:pt x="164" y="276"/>
                      <a:pt x="133" y="300"/>
                    </a:cubicBezTo>
                    <a:cubicBezTo>
                      <a:pt x="101" y="326"/>
                      <a:pt x="74" y="353"/>
                      <a:pt x="50" y="386"/>
                    </a:cubicBezTo>
                    <a:cubicBezTo>
                      <a:pt x="27" y="418"/>
                      <a:pt x="11" y="455"/>
                      <a:pt x="2" y="495"/>
                    </a:cubicBezTo>
                    <a:cubicBezTo>
                      <a:pt x="0" y="514"/>
                      <a:pt x="3" y="531"/>
                      <a:pt x="11" y="547"/>
                    </a:cubicBezTo>
                    <a:cubicBezTo>
                      <a:pt x="17" y="560"/>
                      <a:pt x="27" y="575"/>
                      <a:pt x="40" y="585"/>
                    </a:cubicBezTo>
                    <a:cubicBezTo>
                      <a:pt x="52" y="596"/>
                      <a:pt x="66" y="605"/>
                      <a:pt x="83" y="611"/>
                    </a:cubicBezTo>
                    <a:cubicBezTo>
                      <a:pt x="99" y="617"/>
                      <a:pt x="115" y="620"/>
                      <a:pt x="132" y="620"/>
                    </a:cubicBezTo>
                    <a:cubicBezTo>
                      <a:pt x="152" y="624"/>
                      <a:pt x="173" y="627"/>
                      <a:pt x="195" y="627"/>
                    </a:cubicBezTo>
                    <a:cubicBezTo>
                      <a:pt x="211" y="627"/>
                      <a:pt x="228" y="625"/>
                      <a:pt x="245" y="622"/>
                    </a:cubicBezTo>
                    <a:cubicBezTo>
                      <a:pt x="283" y="617"/>
                      <a:pt x="321" y="610"/>
                      <a:pt x="358" y="603"/>
                    </a:cubicBezTo>
                    <a:lnTo>
                      <a:pt x="370" y="600"/>
                    </a:lnTo>
                    <a:lnTo>
                      <a:pt x="397" y="590"/>
                    </a:lnTo>
                    <a:lnTo>
                      <a:pt x="427" y="580"/>
                    </a:lnTo>
                    <a:cubicBezTo>
                      <a:pt x="435" y="579"/>
                      <a:pt x="443" y="576"/>
                      <a:pt x="451" y="572"/>
                    </a:cubicBezTo>
                    <a:cubicBezTo>
                      <a:pt x="459" y="568"/>
                      <a:pt x="468" y="564"/>
                      <a:pt x="476" y="560"/>
                    </a:cubicBezTo>
                    <a:cubicBezTo>
                      <a:pt x="488" y="598"/>
                      <a:pt x="495" y="637"/>
                      <a:pt x="502" y="677"/>
                    </a:cubicBezTo>
                    <a:cubicBezTo>
                      <a:pt x="507" y="717"/>
                      <a:pt x="512" y="758"/>
                      <a:pt x="514" y="796"/>
                    </a:cubicBezTo>
                    <a:cubicBezTo>
                      <a:pt x="524" y="892"/>
                      <a:pt x="530" y="987"/>
                      <a:pt x="535" y="1083"/>
                    </a:cubicBezTo>
                    <a:cubicBezTo>
                      <a:pt x="540" y="1178"/>
                      <a:pt x="545" y="1275"/>
                      <a:pt x="551" y="1371"/>
                    </a:cubicBezTo>
                    <a:cubicBezTo>
                      <a:pt x="554" y="1466"/>
                      <a:pt x="559" y="1559"/>
                      <a:pt x="565" y="1650"/>
                    </a:cubicBezTo>
                    <a:cubicBezTo>
                      <a:pt x="571" y="1742"/>
                      <a:pt x="578" y="1835"/>
                      <a:pt x="586" y="1928"/>
                    </a:cubicBezTo>
                    <a:cubicBezTo>
                      <a:pt x="590" y="1933"/>
                      <a:pt x="591" y="1939"/>
                      <a:pt x="591" y="1945"/>
                    </a:cubicBezTo>
                    <a:cubicBezTo>
                      <a:pt x="591" y="1952"/>
                      <a:pt x="591" y="1958"/>
                      <a:pt x="590" y="1963"/>
                    </a:cubicBezTo>
                    <a:cubicBezTo>
                      <a:pt x="556" y="1971"/>
                      <a:pt x="521" y="1980"/>
                      <a:pt x="487" y="1990"/>
                    </a:cubicBezTo>
                    <a:cubicBezTo>
                      <a:pt x="451" y="2001"/>
                      <a:pt x="416" y="2008"/>
                      <a:pt x="383" y="2015"/>
                    </a:cubicBezTo>
                    <a:cubicBezTo>
                      <a:pt x="369" y="2020"/>
                      <a:pt x="355" y="2025"/>
                      <a:pt x="340" y="2033"/>
                    </a:cubicBezTo>
                    <a:cubicBezTo>
                      <a:pt x="326" y="2039"/>
                      <a:pt x="313" y="2048"/>
                      <a:pt x="301" y="2060"/>
                    </a:cubicBezTo>
                    <a:cubicBezTo>
                      <a:pt x="290" y="2070"/>
                      <a:pt x="281" y="2083"/>
                      <a:pt x="272" y="2098"/>
                    </a:cubicBezTo>
                    <a:cubicBezTo>
                      <a:pt x="265" y="2111"/>
                      <a:pt x="262" y="2129"/>
                      <a:pt x="265" y="2145"/>
                    </a:cubicBezTo>
                    <a:cubicBezTo>
                      <a:pt x="267" y="2161"/>
                      <a:pt x="271" y="2175"/>
                      <a:pt x="277" y="2191"/>
                    </a:cubicBezTo>
                    <a:cubicBezTo>
                      <a:pt x="282" y="2206"/>
                      <a:pt x="290" y="2219"/>
                      <a:pt x="301" y="2232"/>
                    </a:cubicBezTo>
                    <a:cubicBezTo>
                      <a:pt x="322" y="2264"/>
                      <a:pt x="345" y="2290"/>
                      <a:pt x="375" y="2310"/>
                    </a:cubicBezTo>
                    <a:cubicBezTo>
                      <a:pt x="404" y="2330"/>
                      <a:pt x="436" y="2344"/>
                      <a:pt x="471" y="2353"/>
                    </a:cubicBezTo>
                    <a:cubicBezTo>
                      <a:pt x="505" y="2363"/>
                      <a:pt x="540" y="2368"/>
                      <a:pt x="578" y="2369"/>
                    </a:cubicBezTo>
                    <a:cubicBezTo>
                      <a:pt x="585" y="2369"/>
                      <a:pt x="593" y="2369"/>
                      <a:pt x="601" y="2369"/>
                    </a:cubicBezTo>
                    <a:cubicBezTo>
                      <a:pt x="630" y="2369"/>
                      <a:pt x="658" y="2367"/>
                      <a:pt x="685" y="2364"/>
                    </a:cubicBezTo>
                    <a:cubicBezTo>
                      <a:pt x="830" y="2347"/>
                      <a:pt x="973" y="2322"/>
                      <a:pt x="1112" y="2290"/>
                    </a:cubicBezTo>
                    <a:cubicBezTo>
                      <a:pt x="1252" y="2258"/>
                      <a:pt x="1389" y="2216"/>
                      <a:pt x="1527" y="2164"/>
                    </a:cubicBezTo>
                    <a:cubicBezTo>
                      <a:pt x="1558" y="2154"/>
                      <a:pt x="1580" y="2133"/>
                      <a:pt x="1593" y="2104"/>
                    </a:cubicBezTo>
                    <a:cubicBezTo>
                      <a:pt x="1604" y="2076"/>
                      <a:pt x="1611" y="2046"/>
                      <a:pt x="1611" y="2017"/>
                    </a:cubicBezTo>
                    <a:cubicBezTo>
                      <a:pt x="1610" y="1985"/>
                      <a:pt x="1604" y="1950"/>
                      <a:pt x="1593" y="1912"/>
                    </a:cubicBezTo>
                    <a:cubicBezTo>
                      <a:pt x="1583" y="1877"/>
                      <a:pt x="1558" y="1846"/>
                      <a:pt x="1519" y="1820"/>
                    </a:cubicBezTo>
                    <a:cubicBezTo>
                      <a:pt x="1493" y="1813"/>
                      <a:pt x="1467" y="1810"/>
                      <a:pt x="1439" y="1810"/>
                    </a:cubicBezTo>
                    <a:cubicBezTo>
                      <a:pt x="1432" y="1810"/>
                      <a:pt x="1425" y="1810"/>
                      <a:pt x="1418" y="1810"/>
                    </a:cubicBezTo>
                    <a:cubicBezTo>
                      <a:pt x="1383" y="1813"/>
                      <a:pt x="1348" y="1819"/>
                      <a:pt x="1316" y="1826"/>
                    </a:cubicBezTo>
                    <a:cubicBezTo>
                      <a:pt x="1301" y="1831"/>
                      <a:pt x="1286" y="1835"/>
                      <a:pt x="1270" y="1839"/>
                    </a:cubicBezTo>
                    <a:cubicBezTo>
                      <a:pt x="1255" y="1842"/>
                      <a:pt x="1239" y="1847"/>
                      <a:pt x="1226" y="1853"/>
                    </a:cubicBezTo>
                    <a:cubicBezTo>
                      <a:pt x="1210" y="1857"/>
                      <a:pt x="1195" y="1860"/>
                      <a:pt x="1179" y="1865"/>
                    </a:cubicBezTo>
                    <a:cubicBezTo>
                      <a:pt x="1164" y="1870"/>
                      <a:pt x="1148" y="1872"/>
                      <a:pt x="1133" y="1872"/>
                    </a:cubicBezTo>
                    <a:lnTo>
                      <a:pt x="1112" y="1881"/>
                    </a:lnTo>
                    <a:lnTo>
                      <a:pt x="1084" y="1882"/>
                    </a:lnTo>
                    <a:cubicBezTo>
                      <a:pt x="1071" y="1846"/>
                      <a:pt x="1058" y="1808"/>
                      <a:pt x="1051" y="1768"/>
                    </a:cubicBezTo>
                    <a:cubicBezTo>
                      <a:pt x="1043" y="1729"/>
                      <a:pt x="1037" y="1689"/>
                      <a:pt x="1033" y="1648"/>
                    </a:cubicBezTo>
                    <a:cubicBezTo>
                      <a:pt x="1029" y="1607"/>
                      <a:pt x="1025" y="1566"/>
                      <a:pt x="1021" y="1525"/>
                    </a:cubicBezTo>
                    <a:cubicBezTo>
                      <a:pt x="1017" y="1484"/>
                      <a:pt x="1014" y="1443"/>
                      <a:pt x="1009" y="1405"/>
                    </a:cubicBezTo>
                    <a:cubicBezTo>
                      <a:pt x="1005" y="1360"/>
                      <a:pt x="999" y="1318"/>
                      <a:pt x="994" y="1274"/>
                    </a:cubicBezTo>
                    <a:cubicBezTo>
                      <a:pt x="989" y="1230"/>
                      <a:pt x="984" y="1188"/>
                      <a:pt x="978" y="1143"/>
                    </a:cubicBezTo>
                    <a:cubicBezTo>
                      <a:pt x="973" y="1098"/>
                      <a:pt x="967" y="1053"/>
                      <a:pt x="962" y="1010"/>
                    </a:cubicBezTo>
                    <a:cubicBezTo>
                      <a:pt x="957" y="968"/>
                      <a:pt x="952" y="922"/>
                      <a:pt x="947" y="878"/>
                    </a:cubicBezTo>
                    <a:cubicBezTo>
                      <a:pt x="942" y="839"/>
                      <a:pt x="937" y="802"/>
                      <a:pt x="936" y="765"/>
                    </a:cubicBezTo>
                    <a:cubicBezTo>
                      <a:pt x="934" y="728"/>
                      <a:pt x="932" y="689"/>
                      <a:pt x="929" y="651"/>
                    </a:cubicBezTo>
                    <a:cubicBezTo>
                      <a:pt x="931" y="614"/>
                      <a:pt x="929" y="578"/>
                      <a:pt x="926" y="542"/>
                    </a:cubicBezTo>
                    <a:cubicBezTo>
                      <a:pt x="922" y="507"/>
                      <a:pt x="919" y="471"/>
                      <a:pt x="918" y="435"/>
                    </a:cubicBezTo>
                    <a:cubicBezTo>
                      <a:pt x="959" y="418"/>
                      <a:pt x="999" y="402"/>
                      <a:pt x="1040" y="386"/>
                    </a:cubicBezTo>
                    <a:cubicBezTo>
                      <a:pt x="1079" y="371"/>
                      <a:pt x="1119" y="355"/>
                      <a:pt x="1161" y="338"/>
                    </a:cubicBezTo>
                    <a:cubicBezTo>
                      <a:pt x="1196" y="315"/>
                      <a:pt x="1222" y="284"/>
                      <a:pt x="1237" y="245"/>
                    </a:cubicBezTo>
                    <a:cubicBezTo>
                      <a:pt x="1254" y="206"/>
                      <a:pt x="1263" y="167"/>
                      <a:pt x="1264" y="129"/>
                    </a:cubicBezTo>
                    <a:cubicBezTo>
                      <a:pt x="1243" y="93"/>
                      <a:pt x="1213" y="67"/>
                      <a:pt x="1175" y="48"/>
                    </a:cubicBezTo>
                    <a:cubicBezTo>
                      <a:pt x="1136" y="32"/>
                      <a:pt x="1098" y="19"/>
                      <a:pt x="1056" y="11"/>
                    </a:cubicBezTo>
                    <a:cubicBezTo>
                      <a:pt x="1015" y="6"/>
                      <a:pt x="974" y="4"/>
                      <a:pt x="931" y="1"/>
                    </a:cubicBezTo>
                    <a:cubicBezTo>
                      <a:pt x="925" y="0"/>
                      <a:pt x="918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2503224" y="4175575"/>
                <a:ext cx="109621" cy="157383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300" extrusionOk="0">
                    <a:moveTo>
                      <a:pt x="825" y="1"/>
                    </a:moveTo>
                    <a:cubicBezTo>
                      <a:pt x="792" y="1"/>
                      <a:pt x="758" y="4"/>
                      <a:pt x="723" y="11"/>
                    </a:cubicBezTo>
                    <a:cubicBezTo>
                      <a:pt x="654" y="21"/>
                      <a:pt x="589" y="44"/>
                      <a:pt x="531" y="80"/>
                    </a:cubicBezTo>
                    <a:cubicBezTo>
                      <a:pt x="473" y="116"/>
                      <a:pt x="421" y="161"/>
                      <a:pt x="374" y="210"/>
                    </a:cubicBezTo>
                    <a:cubicBezTo>
                      <a:pt x="327" y="261"/>
                      <a:pt x="285" y="318"/>
                      <a:pt x="250" y="379"/>
                    </a:cubicBezTo>
                    <a:cubicBezTo>
                      <a:pt x="212" y="440"/>
                      <a:pt x="181" y="501"/>
                      <a:pt x="156" y="562"/>
                    </a:cubicBezTo>
                    <a:cubicBezTo>
                      <a:pt x="98" y="691"/>
                      <a:pt x="56" y="826"/>
                      <a:pt x="31" y="963"/>
                    </a:cubicBezTo>
                    <a:cubicBezTo>
                      <a:pt x="6" y="1100"/>
                      <a:pt x="0" y="1237"/>
                      <a:pt x="14" y="1374"/>
                    </a:cubicBezTo>
                    <a:cubicBezTo>
                      <a:pt x="20" y="1443"/>
                      <a:pt x="34" y="1510"/>
                      <a:pt x="54" y="1575"/>
                    </a:cubicBezTo>
                    <a:cubicBezTo>
                      <a:pt x="75" y="1641"/>
                      <a:pt x="101" y="1703"/>
                      <a:pt x="132" y="1761"/>
                    </a:cubicBezTo>
                    <a:cubicBezTo>
                      <a:pt x="164" y="1821"/>
                      <a:pt x="200" y="1874"/>
                      <a:pt x="242" y="1926"/>
                    </a:cubicBezTo>
                    <a:cubicBezTo>
                      <a:pt x="284" y="1978"/>
                      <a:pt x="330" y="2025"/>
                      <a:pt x="380" y="2070"/>
                    </a:cubicBezTo>
                    <a:cubicBezTo>
                      <a:pt x="428" y="2112"/>
                      <a:pt x="480" y="2152"/>
                      <a:pt x="537" y="2185"/>
                    </a:cubicBezTo>
                    <a:cubicBezTo>
                      <a:pt x="594" y="2219"/>
                      <a:pt x="654" y="2246"/>
                      <a:pt x="717" y="2265"/>
                    </a:cubicBezTo>
                    <a:cubicBezTo>
                      <a:pt x="780" y="2284"/>
                      <a:pt x="845" y="2296"/>
                      <a:pt x="913" y="2298"/>
                    </a:cubicBezTo>
                    <a:cubicBezTo>
                      <a:pt x="922" y="2299"/>
                      <a:pt x="931" y="2299"/>
                      <a:pt x="941" y="2299"/>
                    </a:cubicBezTo>
                    <a:cubicBezTo>
                      <a:pt x="999" y="2299"/>
                      <a:pt x="1057" y="2291"/>
                      <a:pt x="1115" y="2276"/>
                    </a:cubicBezTo>
                    <a:cubicBezTo>
                      <a:pt x="1180" y="2262"/>
                      <a:pt x="1239" y="2234"/>
                      <a:pt x="1296" y="2194"/>
                    </a:cubicBezTo>
                    <a:cubicBezTo>
                      <a:pt x="1353" y="2154"/>
                      <a:pt x="1403" y="2106"/>
                      <a:pt x="1446" y="2053"/>
                    </a:cubicBezTo>
                    <a:cubicBezTo>
                      <a:pt x="1493" y="1999"/>
                      <a:pt x="1530" y="1941"/>
                      <a:pt x="1559" y="1878"/>
                    </a:cubicBezTo>
                    <a:cubicBezTo>
                      <a:pt x="1587" y="1812"/>
                      <a:pt x="1601" y="1746"/>
                      <a:pt x="1601" y="1678"/>
                    </a:cubicBezTo>
                    <a:cubicBezTo>
                      <a:pt x="1600" y="1655"/>
                      <a:pt x="1596" y="1630"/>
                      <a:pt x="1589" y="1608"/>
                    </a:cubicBezTo>
                    <a:cubicBezTo>
                      <a:pt x="1582" y="1584"/>
                      <a:pt x="1570" y="1563"/>
                      <a:pt x="1554" y="1547"/>
                    </a:cubicBezTo>
                    <a:cubicBezTo>
                      <a:pt x="1543" y="1525"/>
                      <a:pt x="1525" y="1507"/>
                      <a:pt x="1502" y="1496"/>
                    </a:cubicBezTo>
                    <a:cubicBezTo>
                      <a:pt x="1487" y="1489"/>
                      <a:pt x="1473" y="1486"/>
                      <a:pt x="1458" y="1486"/>
                    </a:cubicBezTo>
                    <a:cubicBezTo>
                      <a:pt x="1449" y="1486"/>
                      <a:pt x="1439" y="1487"/>
                      <a:pt x="1430" y="1490"/>
                    </a:cubicBezTo>
                    <a:cubicBezTo>
                      <a:pt x="1396" y="1507"/>
                      <a:pt x="1365" y="1531"/>
                      <a:pt x="1338" y="1559"/>
                    </a:cubicBezTo>
                    <a:cubicBezTo>
                      <a:pt x="1311" y="1588"/>
                      <a:pt x="1285" y="1616"/>
                      <a:pt x="1261" y="1646"/>
                    </a:cubicBezTo>
                    <a:cubicBezTo>
                      <a:pt x="1223" y="1688"/>
                      <a:pt x="1181" y="1727"/>
                      <a:pt x="1135" y="1759"/>
                    </a:cubicBezTo>
                    <a:cubicBezTo>
                      <a:pt x="1088" y="1791"/>
                      <a:pt x="1038" y="1811"/>
                      <a:pt x="984" y="1823"/>
                    </a:cubicBezTo>
                    <a:cubicBezTo>
                      <a:pt x="956" y="1829"/>
                      <a:pt x="928" y="1832"/>
                      <a:pt x="901" y="1832"/>
                    </a:cubicBezTo>
                    <a:cubicBezTo>
                      <a:pt x="866" y="1832"/>
                      <a:pt x="831" y="1827"/>
                      <a:pt x="798" y="1816"/>
                    </a:cubicBezTo>
                    <a:cubicBezTo>
                      <a:pt x="738" y="1796"/>
                      <a:pt x="687" y="1763"/>
                      <a:pt x="646" y="1713"/>
                    </a:cubicBezTo>
                    <a:cubicBezTo>
                      <a:pt x="603" y="1669"/>
                      <a:pt x="570" y="1620"/>
                      <a:pt x="548" y="1562"/>
                    </a:cubicBezTo>
                    <a:cubicBezTo>
                      <a:pt x="525" y="1504"/>
                      <a:pt x="510" y="1444"/>
                      <a:pt x="503" y="1381"/>
                    </a:cubicBezTo>
                    <a:cubicBezTo>
                      <a:pt x="494" y="1289"/>
                      <a:pt x="494" y="1197"/>
                      <a:pt x="503" y="1106"/>
                    </a:cubicBezTo>
                    <a:cubicBezTo>
                      <a:pt x="510" y="1013"/>
                      <a:pt x="529" y="923"/>
                      <a:pt x="557" y="834"/>
                    </a:cubicBezTo>
                    <a:cubicBezTo>
                      <a:pt x="567" y="793"/>
                      <a:pt x="581" y="751"/>
                      <a:pt x="598" y="708"/>
                    </a:cubicBezTo>
                    <a:cubicBezTo>
                      <a:pt x="615" y="663"/>
                      <a:pt x="637" y="623"/>
                      <a:pt x="663" y="587"/>
                    </a:cubicBezTo>
                    <a:cubicBezTo>
                      <a:pt x="689" y="551"/>
                      <a:pt x="720" y="520"/>
                      <a:pt x="754" y="493"/>
                    </a:cubicBezTo>
                    <a:cubicBezTo>
                      <a:pt x="790" y="466"/>
                      <a:pt x="830" y="447"/>
                      <a:pt x="875" y="440"/>
                    </a:cubicBezTo>
                    <a:cubicBezTo>
                      <a:pt x="880" y="440"/>
                      <a:pt x="884" y="439"/>
                      <a:pt x="888" y="439"/>
                    </a:cubicBezTo>
                    <a:cubicBezTo>
                      <a:pt x="914" y="439"/>
                      <a:pt x="937" y="448"/>
                      <a:pt x="958" y="466"/>
                    </a:cubicBezTo>
                    <a:cubicBezTo>
                      <a:pt x="981" y="487"/>
                      <a:pt x="1002" y="509"/>
                      <a:pt x="1017" y="534"/>
                    </a:cubicBezTo>
                    <a:cubicBezTo>
                      <a:pt x="1037" y="570"/>
                      <a:pt x="1057" y="605"/>
                      <a:pt x="1078" y="636"/>
                    </a:cubicBezTo>
                    <a:cubicBezTo>
                      <a:pt x="1099" y="668"/>
                      <a:pt x="1118" y="701"/>
                      <a:pt x="1137" y="736"/>
                    </a:cubicBezTo>
                    <a:cubicBezTo>
                      <a:pt x="1161" y="771"/>
                      <a:pt x="1192" y="797"/>
                      <a:pt x="1232" y="812"/>
                    </a:cubicBezTo>
                    <a:cubicBezTo>
                      <a:pt x="1258" y="823"/>
                      <a:pt x="1285" y="828"/>
                      <a:pt x="1313" y="828"/>
                    </a:cubicBezTo>
                    <a:cubicBezTo>
                      <a:pt x="1327" y="828"/>
                      <a:pt x="1342" y="827"/>
                      <a:pt x="1356" y="824"/>
                    </a:cubicBezTo>
                    <a:cubicBezTo>
                      <a:pt x="1384" y="824"/>
                      <a:pt x="1410" y="819"/>
                      <a:pt x="1435" y="807"/>
                    </a:cubicBezTo>
                    <a:cubicBezTo>
                      <a:pt x="1460" y="795"/>
                      <a:pt x="1480" y="778"/>
                      <a:pt x="1498" y="760"/>
                    </a:cubicBezTo>
                    <a:cubicBezTo>
                      <a:pt x="1517" y="740"/>
                      <a:pt x="1529" y="716"/>
                      <a:pt x="1537" y="690"/>
                    </a:cubicBezTo>
                    <a:cubicBezTo>
                      <a:pt x="1544" y="664"/>
                      <a:pt x="1545" y="637"/>
                      <a:pt x="1540" y="608"/>
                    </a:cubicBezTo>
                    <a:cubicBezTo>
                      <a:pt x="1527" y="514"/>
                      <a:pt x="1492" y="427"/>
                      <a:pt x="1436" y="350"/>
                    </a:cubicBezTo>
                    <a:cubicBezTo>
                      <a:pt x="1383" y="273"/>
                      <a:pt x="1320" y="208"/>
                      <a:pt x="1248" y="156"/>
                    </a:cubicBezTo>
                    <a:cubicBezTo>
                      <a:pt x="1211" y="128"/>
                      <a:pt x="1172" y="104"/>
                      <a:pt x="1131" y="81"/>
                    </a:cubicBezTo>
                    <a:cubicBezTo>
                      <a:pt x="1089" y="60"/>
                      <a:pt x="1047" y="42"/>
                      <a:pt x="1003" y="28"/>
                    </a:cubicBezTo>
                    <a:cubicBezTo>
                      <a:pt x="958" y="14"/>
                      <a:pt x="913" y="7"/>
                      <a:pt x="866" y="3"/>
                    </a:cubicBezTo>
                    <a:cubicBezTo>
                      <a:pt x="852" y="1"/>
                      <a:pt x="839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2625504" y="4147793"/>
                <a:ext cx="114890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386" extrusionOk="0">
                    <a:moveTo>
                      <a:pt x="1386" y="0"/>
                    </a:moveTo>
                    <a:cubicBezTo>
                      <a:pt x="1298" y="14"/>
                      <a:pt x="1209" y="27"/>
                      <a:pt x="1122" y="43"/>
                    </a:cubicBezTo>
                    <a:cubicBezTo>
                      <a:pt x="1034" y="58"/>
                      <a:pt x="946" y="79"/>
                      <a:pt x="859" y="104"/>
                    </a:cubicBezTo>
                    <a:cubicBezTo>
                      <a:pt x="744" y="134"/>
                      <a:pt x="630" y="165"/>
                      <a:pt x="518" y="197"/>
                    </a:cubicBezTo>
                    <a:cubicBezTo>
                      <a:pt x="405" y="229"/>
                      <a:pt x="293" y="263"/>
                      <a:pt x="177" y="296"/>
                    </a:cubicBezTo>
                    <a:cubicBezTo>
                      <a:pt x="157" y="301"/>
                      <a:pt x="136" y="310"/>
                      <a:pt x="115" y="321"/>
                    </a:cubicBezTo>
                    <a:cubicBezTo>
                      <a:pt x="95" y="331"/>
                      <a:pt x="76" y="345"/>
                      <a:pt x="58" y="358"/>
                    </a:cubicBezTo>
                    <a:cubicBezTo>
                      <a:pt x="42" y="372"/>
                      <a:pt x="29" y="391"/>
                      <a:pt x="17" y="410"/>
                    </a:cubicBezTo>
                    <a:cubicBezTo>
                      <a:pt x="6" y="429"/>
                      <a:pt x="0" y="451"/>
                      <a:pt x="0" y="476"/>
                    </a:cubicBezTo>
                    <a:cubicBezTo>
                      <a:pt x="7" y="527"/>
                      <a:pt x="24" y="573"/>
                      <a:pt x="51" y="619"/>
                    </a:cubicBezTo>
                    <a:cubicBezTo>
                      <a:pt x="56" y="626"/>
                      <a:pt x="63" y="635"/>
                      <a:pt x="69" y="645"/>
                    </a:cubicBezTo>
                    <a:cubicBezTo>
                      <a:pt x="76" y="656"/>
                      <a:pt x="82" y="665"/>
                      <a:pt x="89" y="673"/>
                    </a:cubicBezTo>
                    <a:cubicBezTo>
                      <a:pt x="98" y="683"/>
                      <a:pt x="105" y="689"/>
                      <a:pt x="114" y="696"/>
                    </a:cubicBezTo>
                    <a:cubicBezTo>
                      <a:pt x="124" y="702"/>
                      <a:pt x="135" y="704"/>
                      <a:pt x="146" y="704"/>
                    </a:cubicBezTo>
                    <a:cubicBezTo>
                      <a:pt x="218" y="687"/>
                      <a:pt x="288" y="670"/>
                      <a:pt x="357" y="653"/>
                    </a:cubicBezTo>
                    <a:cubicBezTo>
                      <a:pt x="426" y="636"/>
                      <a:pt x="496" y="621"/>
                      <a:pt x="567" y="606"/>
                    </a:cubicBezTo>
                    <a:cubicBezTo>
                      <a:pt x="599" y="714"/>
                      <a:pt x="624" y="822"/>
                      <a:pt x="642" y="933"/>
                    </a:cubicBezTo>
                    <a:cubicBezTo>
                      <a:pt x="660" y="1043"/>
                      <a:pt x="674" y="1153"/>
                      <a:pt x="684" y="1266"/>
                    </a:cubicBezTo>
                    <a:cubicBezTo>
                      <a:pt x="692" y="1368"/>
                      <a:pt x="694" y="1469"/>
                      <a:pt x="690" y="1570"/>
                    </a:cubicBezTo>
                    <a:cubicBezTo>
                      <a:pt x="687" y="1670"/>
                      <a:pt x="686" y="1772"/>
                      <a:pt x="686" y="1872"/>
                    </a:cubicBezTo>
                    <a:cubicBezTo>
                      <a:pt x="683" y="1924"/>
                      <a:pt x="684" y="1975"/>
                      <a:pt x="687" y="2027"/>
                    </a:cubicBezTo>
                    <a:cubicBezTo>
                      <a:pt x="690" y="2079"/>
                      <a:pt x="694" y="2132"/>
                      <a:pt x="700" y="2183"/>
                    </a:cubicBezTo>
                    <a:cubicBezTo>
                      <a:pt x="702" y="2223"/>
                      <a:pt x="712" y="2256"/>
                      <a:pt x="731" y="2284"/>
                    </a:cubicBezTo>
                    <a:cubicBezTo>
                      <a:pt x="750" y="2311"/>
                      <a:pt x="775" y="2334"/>
                      <a:pt x="803" y="2351"/>
                    </a:cubicBezTo>
                    <a:cubicBezTo>
                      <a:pt x="832" y="2367"/>
                      <a:pt x="864" y="2378"/>
                      <a:pt x="899" y="2383"/>
                    </a:cubicBezTo>
                    <a:cubicBezTo>
                      <a:pt x="913" y="2385"/>
                      <a:pt x="927" y="2386"/>
                      <a:pt x="940" y="2386"/>
                    </a:cubicBezTo>
                    <a:cubicBezTo>
                      <a:pt x="961" y="2386"/>
                      <a:pt x="982" y="2383"/>
                      <a:pt x="1003" y="2378"/>
                    </a:cubicBezTo>
                    <a:cubicBezTo>
                      <a:pt x="1024" y="2373"/>
                      <a:pt x="1042" y="2362"/>
                      <a:pt x="1057" y="2348"/>
                    </a:cubicBezTo>
                    <a:cubicBezTo>
                      <a:pt x="1075" y="2334"/>
                      <a:pt x="1087" y="2317"/>
                      <a:pt x="1100" y="2298"/>
                    </a:cubicBezTo>
                    <a:cubicBezTo>
                      <a:pt x="1111" y="2278"/>
                      <a:pt x="1120" y="2259"/>
                      <a:pt x="1128" y="2238"/>
                    </a:cubicBezTo>
                    <a:cubicBezTo>
                      <a:pt x="1136" y="2217"/>
                      <a:pt x="1142" y="2197"/>
                      <a:pt x="1147" y="2177"/>
                    </a:cubicBezTo>
                    <a:cubicBezTo>
                      <a:pt x="1159" y="2131"/>
                      <a:pt x="1168" y="2086"/>
                      <a:pt x="1173" y="2041"/>
                    </a:cubicBezTo>
                    <a:cubicBezTo>
                      <a:pt x="1178" y="1995"/>
                      <a:pt x="1181" y="1948"/>
                      <a:pt x="1184" y="1902"/>
                    </a:cubicBezTo>
                    <a:cubicBezTo>
                      <a:pt x="1178" y="1668"/>
                      <a:pt x="1173" y="1437"/>
                      <a:pt x="1167" y="1205"/>
                    </a:cubicBezTo>
                    <a:cubicBezTo>
                      <a:pt x="1160" y="974"/>
                      <a:pt x="1152" y="742"/>
                      <a:pt x="1137" y="509"/>
                    </a:cubicBezTo>
                    <a:cubicBezTo>
                      <a:pt x="1198" y="500"/>
                      <a:pt x="1257" y="489"/>
                      <a:pt x="1318" y="478"/>
                    </a:cubicBezTo>
                    <a:cubicBezTo>
                      <a:pt x="1379" y="466"/>
                      <a:pt x="1444" y="447"/>
                      <a:pt x="1516" y="418"/>
                    </a:cubicBezTo>
                    <a:cubicBezTo>
                      <a:pt x="1537" y="411"/>
                      <a:pt x="1558" y="400"/>
                      <a:pt x="1581" y="386"/>
                    </a:cubicBezTo>
                    <a:cubicBezTo>
                      <a:pt x="1600" y="371"/>
                      <a:pt x="1620" y="355"/>
                      <a:pt x="1635" y="336"/>
                    </a:cubicBezTo>
                    <a:cubicBezTo>
                      <a:pt x="1651" y="318"/>
                      <a:pt x="1663" y="297"/>
                      <a:pt x="1671" y="274"/>
                    </a:cubicBezTo>
                    <a:cubicBezTo>
                      <a:pt x="1679" y="251"/>
                      <a:pt x="1679" y="228"/>
                      <a:pt x="1672" y="202"/>
                    </a:cubicBezTo>
                    <a:cubicBezTo>
                      <a:pt x="1667" y="170"/>
                      <a:pt x="1654" y="143"/>
                      <a:pt x="1629" y="124"/>
                    </a:cubicBezTo>
                    <a:cubicBezTo>
                      <a:pt x="1608" y="101"/>
                      <a:pt x="1584" y="82"/>
                      <a:pt x="1561" y="63"/>
                    </a:cubicBezTo>
                    <a:cubicBezTo>
                      <a:pt x="1536" y="43"/>
                      <a:pt x="1509" y="27"/>
                      <a:pt x="1479" y="19"/>
                    </a:cubicBezTo>
                    <a:cubicBezTo>
                      <a:pt x="1448" y="9"/>
                      <a:pt x="1417" y="3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2761059" y="4126786"/>
                <a:ext cx="110305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70" extrusionOk="0">
                    <a:moveTo>
                      <a:pt x="912" y="1"/>
                    </a:moveTo>
                    <a:cubicBezTo>
                      <a:pt x="876" y="1"/>
                      <a:pt x="840" y="3"/>
                      <a:pt x="804" y="10"/>
                    </a:cubicBezTo>
                    <a:cubicBezTo>
                      <a:pt x="722" y="22"/>
                      <a:pt x="641" y="42"/>
                      <a:pt x="564" y="70"/>
                    </a:cubicBezTo>
                    <a:cubicBezTo>
                      <a:pt x="486" y="99"/>
                      <a:pt x="409" y="132"/>
                      <a:pt x="335" y="172"/>
                    </a:cubicBezTo>
                    <a:cubicBezTo>
                      <a:pt x="303" y="191"/>
                      <a:pt x="269" y="212"/>
                      <a:pt x="234" y="233"/>
                    </a:cubicBezTo>
                    <a:cubicBezTo>
                      <a:pt x="199" y="253"/>
                      <a:pt x="165" y="276"/>
                      <a:pt x="134" y="301"/>
                    </a:cubicBezTo>
                    <a:cubicBezTo>
                      <a:pt x="102" y="327"/>
                      <a:pt x="75" y="354"/>
                      <a:pt x="52" y="386"/>
                    </a:cubicBezTo>
                    <a:cubicBezTo>
                      <a:pt x="29" y="419"/>
                      <a:pt x="11" y="455"/>
                      <a:pt x="3" y="494"/>
                    </a:cubicBezTo>
                    <a:cubicBezTo>
                      <a:pt x="1" y="514"/>
                      <a:pt x="4" y="531"/>
                      <a:pt x="11" y="546"/>
                    </a:cubicBezTo>
                    <a:cubicBezTo>
                      <a:pt x="19" y="561"/>
                      <a:pt x="29" y="575"/>
                      <a:pt x="41" y="585"/>
                    </a:cubicBezTo>
                    <a:cubicBezTo>
                      <a:pt x="53" y="597"/>
                      <a:pt x="67" y="605"/>
                      <a:pt x="84" y="611"/>
                    </a:cubicBezTo>
                    <a:cubicBezTo>
                      <a:pt x="99" y="617"/>
                      <a:pt x="117" y="620"/>
                      <a:pt x="133" y="620"/>
                    </a:cubicBezTo>
                    <a:cubicBezTo>
                      <a:pt x="153" y="625"/>
                      <a:pt x="174" y="627"/>
                      <a:pt x="195" y="627"/>
                    </a:cubicBezTo>
                    <a:cubicBezTo>
                      <a:pt x="212" y="627"/>
                      <a:pt x="229" y="625"/>
                      <a:pt x="246" y="623"/>
                    </a:cubicBezTo>
                    <a:cubicBezTo>
                      <a:pt x="284" y="617"/>
                      <a:pt x="322" y="610"/>
                      <a:pt x="360" y="603"/>
                    </a:cubicBezTo>
                    <a:lnTo>
                      <a:pt x="371" y="601"/>
                    </a:lnTo>
                    <a:lnTo>
                      <a:pt x="398" y="590"/>
                    </a:lnTo>
                    <a:lnTo>
                      <a:pt x="428" y="580"/>
                    </a:lnTo>
                    <a:cubicBezTo>
                      <a:pt x="435" y="579"/>
                      <a:pt x="445" y="576"/>
                      <a:pt x="453" y="572"/>
                    </a:cubicBezTo>
                    <a:cubicBezTo>
                      <a:pt x="460" y="569"/>
                      <a:pt x="469" y="565"/>
                      <a:pt x="477" y="561"/>
                    </a:cubicBezTo>
                    <a:cubicBezTo>
                      <a:pt x="489" y="598"/>
                      <a:pt x="496" y="637"/>
                      <a:pt x="503" y="677"/>
                    </a:cubicBezTo>
                    <a:cubicBezTo>
                      <a:pt x="508" y="718"/>
                      <a:pt x="513" y="756"/>
                      <a:pt x="516" y="796"/>
                    </a:cubicBezTo>
                    <a:cubicBezTo>
                      <a:pt x="525" y="891"/>
                      <a:pt x="531" y="988"/>
                      <a:pt x="537" y="1083"/>
                    </a:cubicBezTo>
                    <a:cubicBezTo>
                      <a:pt x="542" y="1179"/>
                      <a:pt x="547" y="1274"/>
                      <a:pt x="552" y="1371"/>
                    </a:cubicBezTo>
                    <a:cubicBezTo>
                      <a:pt x="554" y="1465"/>
                      <a:pt x="559" y="1558"/>
                      <a:pt x="567" y="1651"/>
                    </a:cubicBezTo>
                    <a:cubicBezTo>
                      <a:pt x="573" y="1743"/>
                      <a:pt x="579" y="1836"/>
                      <a:pt x="587" y="1929"/>
                    </a:cubicBezTo>
                    <a:cubicBezTo>
                      <a:pt x="590" y="1934"/>
                      <a:pt x="592" y="1939"/>
                      <a:pt x="592" y="1945"/>
                    </a:cubicBezTo>
                    <a:cubicBezTo>
                      <a:pt x="592" y="1951"/>
                      <a:pt x="592" y="1959"/>
                      <a:pt x="590" y="1964"/>
                    </a:cubicBezTo>
                    <a:cubicBezTo>
                      <a:pt x="557" y="1971"/>
                      <a:pt x="522" y="1980"/>
                      <a:pt x="487" y="1991"/>
                    </a:cubicBezTo>
                    <a:cubicBezTo>
                      <a:pt x="453" y="2001"/>
                      <a:pt x="418" y="2008"/>
                      <a:pt x="384" y="2016"/>
                    </a:cubicBezTo>
                    <a:cubicBezTo>
                      <a:pt x="370" y="2020"/>
                      <a:pt x="357" y="2025"/>
                      <a:pt x="341" y="2033"/>
                    </a:cubicBezTo>
                    <a:cubicBezTo>
                      <a:pt x="327" y="2039"/>
                      <a:pt x="314" y="2049"/>
                      <a:pt x="303" y="2060"/>
                    </a:cubicBezTo>
                    <a:cubicBezTo>
                      <a:pt x="291" y="2070"/>
                      <a:pt x="282" y="2084"/>
                      <a:pt x="274" y="2097"/>
                    </a:cubicBezTo>
                    <a:cubicBezTo>
                      <a:pt x="267" y="2112"/>
                      <a:pt x="264" y="2129"/>
                      <a:pt x="267" y="2146"/>
                    </a:cubicBezTo>
                    <a:cubicBezTo>
                      <a:pt x="269" y="2161"/>
                      <a:pt x="273" y="2175"/>
                      <a:pt x="278" y="2191"/>
                    </a:cubicBezTo>
                    <a:cubicBezTo>
                      <a:pt x="283" y="2207"/>
                      <a:pt x="291" y="2219"/>
                      <a:pt x="303" y="2233"/>
                    </a:cubicBezTo>
                    <a:cubicBezTo>
                      <a:pt x="322" y="2265"/>
                      <a:pt x="345" y="2291"/>
                      <a:pt x="375" y="2310"/>
                    </a:cubicBezTo>
                    <a:cubicBezTo>
                      <a:pt x="403" y="2329"/>
                      <a:pt x="435" y="2344"/>
                      <a:pt x="470" y="2354"/>
                    </a:cubicBezTo>
                    <a:cubicBezTo>
                      <a:pt x="506" y="2363"/>
                      <a:pt x="541" y="2368"/>
                      <a:pt x="578" y="2369"/>
                    </a:cubicBezTo>
                    <a:cubicBezTo>
                      <a:pt x="584" y="2369"/>
                      <a:pt x="590" y="2370"/>
                      <a:pt x="597" y="2370"/>
                    </a:cubicBezTo>
                    <a:cubicBezTo>
                      <a:pt x="627" y="2370"/>
                      <a:pt x="656" y="2368"/>
                      <a:pt x="686" y="2364"/>
                    </a:cubicBezTo>
                    <a:cubicBezTo>
                      <a:pt x="830" y="2348"/>
                      <a:pt x="972" y="2323"/>
                      <a:pt x="1112" y="2291"/>
                    </a:cubicBezTo>
                    <a:cubicBezTo>
                      <a:pt x="1251" y="2259"/>
                      <a:pt x="1390" y="2215"/>
                      <a:pt x="1526" y="2163"/>
                    </a:cubicBezTo>
                    <a:cubicBezTo>
                      <a:pt x="1557" y="2153"/>
                      <a:pt x="1580" y="2132"/>
                      <a:pt x="1593" y="2105"/>
                    </a:cubicBezTo>
                    <a:cubicBezTo>
                      <a:pt x="1604" y="2076"/>
                      <a:pt x="1611" y="2047"/>
                      <a:pt x="1611" y="2018"/>
                    </a:cubicBezTo>
                    <a:cubicBezTo>
                      <a:pt x="1609" y="1985"/>
                      <a:pt x="1604" y="1950"/>
                      <a:pt x="1597" y="1911"/>
                    </a:cubicBezTo>
                    <a:cubicBezTo>
                      <a:pt x="1586" y="1877"/>
                      <a:pt x="1561" y="1846"/>
                      <a:pt x="1523" y="1820"/>
                    </a:cubicBezTo>
                    <a:cubicBezTo>
                      <a:pt x="1498" y="1814"/>
                      <a:pt x="1472" y="1810"/>
                      <a:pt x="1445" y="1810"/>
                    </a:cubicBezTo>
                    <a:cubicBezTo>
                      <a:pt x="1438" y="1810"/>
                      <a:pt x="1430" y="1810"/>
                      <a:pt x="1422" y="1811"/>
                    </a:cubicBezTo>
                    <a:cubicBezTo>
                      <a:pt x="1387" y="1813"/>
                      <a:pt x="1353" y="1818"/>
                      <a:pt x="1319" y="1826"/>
                    </a:cubicBezTo>
                    <a:cubicBezTo>
                      <a:pt x="1304" y="1831"/>
                      <a:pt x="1288" y="1836"/>
                      <a:pt x="1273" y="1839"/>
                    </a:cubicBezTo>
                    <a:cubicBezTo>
                      <a:pt x="1257" y="1843"/>
                      <a:pt x="1242" y="1847"/>
                      <a:pt x="1228" y="1853"/>
                    </a:cubicBezTo>
                    <a:cubicBezTo>
                      <a:pt x="1213" y="1856"/>
                      <a:pt x="1197" y="1859"/>
                      <a:pt x="1182" y="1865"/>
                    </a:cubicBezTo>
                    <a:cubicBezTo>
                      <a:pt x="1166" y="1870"/>
                      <a:pt x="1151" y="1873"/>
                      <a:pt x="1135" y="1873"/>
                    </a:cubicBezTo>
                    <a:lnTo>
                      <a:pt x="1115" y="1880"/>
                    </a:lnTo>
                    <a:lnTo>
                      <a:pt x="1086" y="1882"/>
                    </a:lnTo>
                    <a:cubicBezTo>
                      <a:pt x="1071" y="1846"/>
                      <a:pt x="1060" y="1808"/>
                      <a:pt x="1053" y="1768"/>
                    </a:cubicBezTo>
                    <a:cubicBezTo>
                      <a:pt x="1044" y="1729"/>
                      <a:pt x="1038" y="1689"/>
                      <a:pt x="1034" y="1647"/>
                    </a:cubicBezTo>
                    <a:cubicBezTo>
                      <a:pt x="1030" y="1606"/>
                      <a:pt x="1027" y="1567"/>
                      <a:pt x="1023" y="1525"/>
                    </a:cubicBezTo>
                    <a:cubicBezTo>
                      <a:pt x="1019" y="1484"/>
                      <a:pt x="1014" y="1444"/>
                      <a:pt x="1009" y="1404"/>
                    </a:cubicBezTo>
                    <a:cubicBezTo>
                      <a:pt x="1006" y="1361"/>
                      <a:pt x="1001" y="1319"/>
                      <a:pt x="996" y="1274"/>
                    </a:cubicBezTo>
                    <a:cubicBezTo>
                      <a:pt x="991" y="1231"/>
                      <a:pt x="985" y="1187"/>
                      <a:pt x="978" y="1144"/>
                    </a:cubicBezTo>
                    <a:cubicBezTo>
                      <a:pt x="973" y="1098"/>
                      <a:pt x="968" y="1053"/>
                      <a:pt x="963" y="1010"/>
                    </a:cubicBezTo>
                    <a:cubicBezTo>
                      <a:pt x="958" y="968"/>
                      <a:pt x="952" y="922"/>
                      <a:pt x="947" y="877"/>
                    </a:cubicBezTo>
                    <a:cubicBezTo>
                      <a:pt x="942" y="840"/>
                      <a:pt x="939" y="802"/>
                      <a:pt x="937" y="765"/>
                    </a:cubicBezTo>
                    <a:cubicBezTo>
                      <a:pt x="936" y="727"/>
                      <a:pt x="934" y="690"/>
                      <a:pt x="931" y="652"/>
                    </a:cubicBezTo>
                    <a:cubicBezTo>
                      <a:pt x="932" y="613"/>
                      <a:pt x="931" y="579"/>
                      <a:pt x="927" y="543"/>
                    </a:cubicBezTo>
                    <a:cubicBezTo>
                      <a:pt x="923" y="508"/>
                      <a:pt x="920" y="472"/>
                      <a:pt x="919" y="435"/>
                    </a:cubicBezTo>
                    <a:cubicBezTo>
                      <a:pt x="961" y="419"/>
                      <a:pt x="1001" y="401"/>
                      <a:pt x="1040" y="386"/>
                    </a:cubicBezTo>
                    <a:cubicBezTo>
                      <a:pt x="1081" y="370"/>
                      <a:pt x="1121" y="355"/>
                      <a:pt x="1162" y="338"/>
                    </a:cubicBezTo>
                    <a:cubicBezTo>
                      <a:pt x="1197" y="315"/>
                      <a:pt x="1221" y="284"/>
                      <a:pt x="1239" y="245"/>
                    </a:cubicBezTo>
                    <a:cubicBezTo>
                      <a:pt x="1255" y="207"/>
                      <a:pt x="1265" y="168"/>
                      <a:pt x="1266" y="129"/>
                    </a:cubicBezTo>
                    <a:cubicBezTo>
                      <a:pt x="1244" y="93"/>
                      <a:pt x="1214" y="67"/>
                      <a:pt x="1177" y="49"/>
                    </a:cubicBezTo>
                    <a:cubicBezTo>
                      <a:pt x="1137" y="32"/>
                      <a:pt x="1099" y="19"/>
                      <a:pt x="1058" y="11"/>
                    </a:cubicBezTo>
                    <a:cubicBezTo>
                      <a:pt x="1016" y="6"/>
                      <a:pt x="975" y="2"/>
                      <a:pt x="932" y="1"/>
                    </a:cubicBezTo>
                    <a:cubicBezTo>
                      <a:pt x="925" y="1"/>
                      <a:pt x="919" y="1"/>
                      <a:pt x="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2888266" y="4103931"/>
                <a:ext cx="108184" cy="159368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329" extrusionOk="0">
                    <a:moveTo>
                      <a:pt x="821" y="430"/>
                    </a:moveTo>
                    <a:cubicBezTo>
                      <a:pt x="859" y="430"/>
                      <a:pt x="891" y="440"/>
                      <a:pt x="918" y="459"/>
                    </a:cubicBezTo>
                    <a:cubicBezTo>
                      <a:pt x="950" y="483"/>
                      <a:pt x="978" y="516"/>
                      <a:pt x="998" y="556"/>
                    </a:cubicBezTo>
                    <a:cubicBezTo>
                      <a:pt x="1019" y="598"/>
                      <a:pt x="1034" y="641"/>
                      <a:pt x="1045" y="691"/>
                    </a:cubicBezTo>
                    <a:cubicBezTo>
                      <a:pt x="1055" y="739"/>
                      <a:pt x="1061" y="785"/>
                      <a:pt x="1067" y="826"/>
                    </a:cubicBezTo>
                    <a:cubicBezTo>
                      <a:pt x="1077" y="920"/>
                      <a:pt x="1082" y="1015"/>
                      <a:pt x="1079" y="1109"/>
                    </a:cubicBezTo>
                    <a:cubicBezTo>
                      <a:pt x="1078" y="1203"/>
                      <a:pt x="1071" y="1298"/>
                      <a:pt x="1053" y="1395"/>
                    </a:cubicBezTo>
                    <a:cubicBezTo>
                      <a:pt x="1046" y="1437"/>
                      <a:pt x="1036" y="1482"/>
                      <a:pt x="1022" y="1528"/>
                    </a:cubicBezTo>
                    <a:cubicBezTo>
                      <a:pt x="1010" y="1575"/>
                      <a:pt x="991" y="1620"/>
                      <a:pt x="969" y="1662"/>
                    </a:cubicBezTo>
                    <a:cubicBezTo>
                      <a:pt x="948" y="1703"/>
                      <a:pt x="921" y="1739"/>
                      <a:pt x="887" y="1770"/>
                    </a:cubicBezTo>
                    <a:cubicBezTo>
                      <a:pt x="855" y="1799"/>
                      <a:pt x="813" y="1820"/>
                      <a:pt x="766" y="1830"/>
                    </a:cubicBezTo>
                    <a:cubicBezTo>
                      <a:pt x="759" y="1831"/>
                      <a:pt x="752" y="1832"/>
                      <a:pt x="745" y="1832"/>
                    </a:cubicBezTo>
                    <a:cubicBezTo>
                      <a:pt x="721" y="1832"/>
                      <a:pt x="700" y="1826"/>
                      <a:pt x="681" y="1815"/>
                    </a:cubicBezTo>
                    <a:cubicBezTo>
                      <a:pt x="658" y="1801"/>
                      <a:pt x="638" y="1783"/>
                      <a:pt x="621" y="1760"/>
                    </a:cubicBezTo>
                    <a:cubicBezTo>
                      <a:pt x="602" y="1736"/>
                      <a:pt x="587" y="1709"/>
                      <a:pt x="574" y="1679"/>
                    </a:cubicBezTo>
                    <a:cubicBezTo>
                      <a:pt x="561" y="1648"/>
                      <a:pt x="549" y="1618"/>
                      <a:pt x="539" y="1587"/>
                    </a:cubicBezTo>
                    <a:cubicBezTo>
                      <a:pt x="519" y="1529"/>
                      <a:pt x="505" y="1471"/>
                      <a:pt x="495" y="1408"/>
                    </a:cubicBezTo>
                    <a:cubicBezTo>
                      <a:pt x="486" y="1346"/>
                      <a:pt x="478" y="1284"/>
                      <a:pt x="472" y="1222"/>
                    </a:cubicBezTo>
                    <a:cubicBezTo>
                      <a:pt x="468" y="1177"/>
                      <a:pt x="466" y="1127"/>
                      <a:pt x="463" y="1074"/>
                    </a:cubicBezTo>
                    <a:cubicBezTo>
                      <a:pt x="462" y="1022"/>
                      <a:pt x="463" y="969"/>
                      <a:pt x="467" y="914"/>
                    </a:cubicBezTo>
                    <a:cubicBezTo>
                      <a:pt x="472" y="861"/>
                      <a:pt x="479" y="807"/>
                      <a:pt x="493" y="755"/>
                    </a:cubicBezTo>
                    <a:cubicBezTo>
                      <a:pt x="504" y="703"/>
                      <a:pt x="524" y="656"/>
                      <a:pt x="548" y="612"/>
                    </a:cubicBezTo>
                    <a:cubicBezTo>
                      <a:pt x="572" y="569"/>
                      <a:pt x="605" y="532"/>
                      <a:pt x="644" y="499"/>
                    </a:cubicBezTo>
                    <a:cubicBezTo>
                      <a:pt x="683" y="468"/>
                      <a:pt x="731" y="445"/>
                      <a:pt x="789" y="432"/>
                    </a:cubicBezTo>
                    <a:cubicBezTo>
                      <a:pt x="800" y="431"/>
                      <a:pt x="811" y="430"/>
                      <a:pt x="821" y="430"/>
                    </a:cubicBezTo>
                    <a:close/>
                    <a:moveTo>
                      <a:pt x="819" y="1"/>
                    </a:moveTo>
                    <a:cubicBezTo>
                      <a:pt x="777" y="1"/>
                      <a:pt x="735" y="5"/>
                      <a:pt x="694" y="14"/>
                    </a:cubicBezTo>
                    <a:cubicBezTo>
                      <a:pt x="632" y="24"/>
                      <a:pt x="572" y="42"/>
                      <a:pt x="514" y="71"/>
                    </a:cubicBezTo>
                    <a:cubicBezTo>
                      <a:pt x="457" y="99"/>
                      <a:pt x="405" y="134"/>
                      <a:pt x="355" y="177"/>
                    </a:cubicBezTo>
                    <a:cubicBezTo>
                      <a:pt x="307" y="220"/>
                      <a:pt x="263" y="268"/>
                      <a:pt x="225" y="321"/>
                    </a:cubicBezTo>
                    <a:cubicBezTo>
                      <a:pt x="188" y="375"/>
                      <a:pt x="155" y="430"/>
                      <a:pt x="130" y="490"/>
                    </a:cubicBezTo>
                    <a:cubicBezTo>
                      <a:pt x="75" y="609"/>
                      <a:pt x="39" y="732"/>
                      <a:pt x="21" y="858"/>
                    </a:cubicBezTo>
                    <a:cubicBezTo>
                      <a:pt x="2" y="986"/>
                      <a:pt x="0" y="1112"/>
                      <a:pt x="11" y="1236"/>
                    </a:cubicBezTo>
                    <a:cubicBezTo>
                      <a:pt x="23" y="1370"/>
                      <a:pt x="49" y="1501"/>
                      <a:pt x="90" y="1627"/>
                    </a:cubicBezTo>
                    <a:cubicBezTo>
                      <a:pt x="131" y="1752"/>
                      <a:pt x="188" y="1870"/>
                      <a:pt x="260" y="1976"/>
                    </a:cubicBezTo>
                    <a:cubicBezTo>
                      <a:pt x="293" y="2030"/>
                      <a:pt x="333" y="2079"/>
                      <a:pt x="379" y="2126"/>
                    </a:cubicBezTo>
                    <a:cubicBezTo>
                      <a:pt x="425" y="2175"/>
                      <a:pt x="476" y="2214"/>
                      <a:pt x="530" y="2248"/>
                    </a:cubicBezTo>
                    <a:cubicBezTo>
                      <a:pt x="585" y="2280"/>
                      <a:pt x="644" y="2304"/>
                      <a:pt x="707" y="2318"/>
                    </a:cubicBezTo>
                    <a:cubicBezTo>
                      <a:pt x="739" y="2325"/>
                      <a:pt x="771" y="2328"/>
                      <a:pt x="804" y="2328"/>
                    </a:cubicBezTo>
                    <a:cubicBezTo>
                      <a:pt x="837" y="2328"/>
                      <a:pt x="871" y="2325"/>
                      <a:pt x="906" y="2318"/>
                    </a:cubicBezTo>
                    <a:cubicBezTo>
                      <a:pt x="979" y="2306"/>
                      <a:pt x="1045" y="2281"/>
                      <a:pt x="1104" y="2243"/>
                    </a:cubicBezTo>
                    <a:cubicBezTo>
                      <a:pt x="1164" y="2204"/>
                      <a:pt x="1217" y="2156"/>
                      <a:pt x="1263" y="2102"/>
                    </a:cubicBezTo>
                    <a:cubicBezTo>
                      <a:pt x="1310" y="2048"/>
                      <a:pt x="1350" y="1988"/>
                      <a:pt x="1384" y="1921"/>
                    </a:cubicBezTo>
                    <a:cubicBezTo>
                      <a:pt x="1419" y="1855"/>
                      <a:pt x="1449" y="1789"/>
                      <a:pt x="1472" y="1722"/>
                    </a:cubicBezTo>
                    <a:cubicBezTo>
                      <a:pt x="1524" y="1585"/>
                      <a:pt x="1555" y="1446"/>
                      <a:pt x="1568" y="1305"/>
                    </a:cubicBezTo>
                    <a:cubicBezTo>
                      <a:pt x="1581" y="1163"/>
                      <a:pt x="1581" y="1023"/>
                      <a:pt x="1567" y="883"/>
                    </a:cubicBezTo>
                    <a:cubicBezTo>
                      <a:pt x="1560" y="825"/>
                      <a:pt x="1552" y="767"/>
                      <a:pt x="1535" y="708"/>
                    </a:cubicBezTo>
                    <a:cubicBezTo>
                      <a:pt x="1523" y="651"/>
                      <a:pt x="1506" y="596"/>
                      <a:pt x="1485" y="542"/>
                    </a:cubicBezTo>
                    <a:cubicBezTo>
                      <a:pt x="1465" y="487"/>
                      <a:pt x="1440" y="434"/>
                      <a:pt x="1411" y="384"/>
                    </a:cubicBezTo>
                    <a:cubicBezTo>
                      <a:pt x="1383" y="334"/>
                      <a:pt x="1351" y="287"/>
                      <a:pt x="1313" y="244"/>
                    </a:cubicBezTo>
                    <a:cubicBezTo>
                      <a:pt x="1279" y="196"/>
                      <a:pt x="1237" y="156"/>
                      <a:pt x="1191" y="122"/>
                    </a:cubicBezTo>
                    <a:cubicBezTo>
                      <a:pt x="1144" y="88"/>
                      <a:pt x="1093" y="60"/>
                      <a:pt x="1041" y="40"/>
                    </a:cubicBezTo>
                    <a:cubicBezTo>
                      <a:pt x="987" y="21"/>
                      <a:pt x="930" y="8"/>
                      <a:pt x="872" y="3"/>
                    </a:cubicBezTo>
                    <a:cubicBezTo>
                      <a:pt x="854" y="1"/>
                      <a:pt x="837" y="1"/>
                      <a:pt x="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3020810" y="4078066"/>
                <a:ext cx="110305" cy="163884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95" extrusionOk="0">
                    <a:moveTo>
                      <a:pt x="1156" y="1"/>
                    </a:moveTo>
                    <a:cubicBezTo>
                      <a:pt x="1149" y="1"/>
                      <a:pt x="1141" y="1"/>
                      <a:pt x="1134" y="2"/>
                    </a:cubicBezTo>
                    <a:cubicBezTo>
                      <a:pt x="1115" y="2"/>
                      <a:pt x="1098" y="7"/>
                      <a:pt x="1081" y="16"/>
                    </a:cubicBezTo>
                    <a:cubicBezTo>
                      <a:pt x="1064" y="25"/>
                      <a:pt x="1049" y="37"/>
                      <a:pt x="1038" y="51"/>
                    </a:cubicBezTo>
                    <a:cubicBezTo>
                      <a:pt x="1025" y="66"/>
                      <a:pt x="1015" y="81"/>
                      <a:pt x="1008" y="99"/>
                    </a:cubicBezTo>
                    <a:cubicBezTo>
                      <a:pt x="999" y="117"/>
                      <a:pt x="996" y="135"/>
                      <a:pt x="993" y="154"/>
                    </a:cubicBezTo>
                    <a:cubicBezTo>
                      <a:pt x="982" y="195"/>
                      <a:pt x="976" y="236"/>
                      <a:pt x="976" y="279"/>
                    </a:cubicBezTo>
                    <a:cubicBezTo>
                      <a:pt x="976" y="321"/>
                      <a:pt x="978" y="362"/>
                      <a:pt x="981" y="403"/>
                    </a:cubicBezTo>
                    <a:cubicBezTo>
                      <a:pt x="989" y="471"/>
                      <a:pt x="1001" y="538"/>
                      <a:pt x="1014" y="608"/>
                    </a:cubicBezTo>
                    <a:cubicBezTo>
                      <a:pt x="1028" y="675"/>
                      <a:pt x="1041" y="743"/>
                      <a:pt x="1054" y="810"/>
                    </a:cubicBezTo>
                    <a:cubicBezTo>
                      <a:pt x="1070" y="878"/>
                      <a:pt x="1082" y="947"/>
                      <a:pt x="1094" y="1016"/>
                    </a:cubicBezTo>
                    <a:cubicBezTo>
                      <a:pt x="1106" y="1084"/>
                      <a:pt x="1115" y="1154"/>
                      <a:pt x="1122" y="1224"/>
                    </a:cubicBezTo>
                    <a:cubicBezTo>
                      <a:pt x="1123" y="1239"/>
                      <a:pt x="1127" y="1256"/>
                      <a:pt x="1129" y="1273"/>
                    </a:cubicBezTo>
                    <a:cubicBezTo>
                      <a:pt x="1132" y="1291"/>
                      <a:pt x="1132" y="1308"/>
                      <a:pt x="1129" y="1323"/>
                    </a:cubicBezTo>
                    <a:cubicBezTo>
                      <a:pt x="1089" y="1275"/>
                      <a:pt x="1051" y="1223"/>
                      <a:pt x="1015" y="1168"/>
                    </a:cubicBezTo>
                    <a:cubicBezTo>
                      <a:pt x="979" y="1113"/>
                      <a:pt x="946" y="1059"/>
                      <a:pt x="915" y="1004"/>
                    </a:cubicBezTo>
                    <a:cubicBezTo>
                      <a:pt x="882" y="948"/>
                      <a:pt x="849" y="891"/>
                      <a:pt x="818" y="836"/>
                    </a:cubicBezTo>
                    <a:cubicBezTo>
                      <a:pt x="787" y="780"/>
                      <a:pt x="755" y="724"/>
                      <a:pt x="723" y="669"/>
                    </a:cubicBezTo>
                    <a:cubicBezTo>
                      <a:pt x="698" y="635"/>
                      <a:pt x="674" y="600"/>
                      <a:pt x="651" y="562"/>
                    </a:cubicBezTo>
                    <a:cubicBezTo>
                      <a:pt x="627" y="523"/>
                      <a:pt x="603" y="484"/>
                      <a:pt x="578" y="447"/>
                    </a:cubicBezTo>
                    <a:cubicBezTo>
                      <a:pt x="554" y="409"/>
                      <a:pt x="527" y="372"/>
                      <a:pt x="498" y="337"/>
                    </a:cubicBezTo>
                    <a:cubicBezTo>
                      <a:pt x="470" y="301"/>
                      <a:pt x="439" y="271"/>
                      <a:pt x="407" y="244"/>
                    </a:cubicBezTo>
                    <a:cubicBezTo>
                      <a:pt x="374" y="218"/>
                      <a:pt x="337" y="197"/>
                      <a:pt x="299" y="181"/>
                    </a:cubicBezTo>
                    <a:cubicBezTo>
                      <a:pt x="263" y="167"/>
                      <a:pt x="223" y="161"/>
                      <a:pt x="180" y="161"/>
                    </a:cubicBezTo>
                    <a:cubicBezTo>
                      <a:pt x="177" y="161"/>
                      <a:pt x="173" y="161"/>
                      <a:pt x="170" y="161"/>
                    </a:cubicBezTo>
                    <a:cubicBezTo>
                      <a:pt x="136" y="197"/>
                      <a:pt x="112" y="237"/>
                      <a:pt x="94" y="281"/>
                    </a:cubicBezTo>
                    <a:cubicBezTo>
                      <a:pt x="78" y="325"/>
                      <a:pt x="67" y="372"/>
                      <a:pt x="57" y="419"/>
                    </a:cubicBezTo>
                    <a:cubicBezTo>
                      <a:pt x="50" y="467"/>
                      <a:pt x="43" y="517"/>
                      <a:pt x="40" y="565"/>
                    </a:cubicBezTo>
                    <a:cubicBezTo>
                      <a:pt x="35" y="615"/>
                      <a:pt x="29" y="661"/>
                      <a:pt x="21" y="707"/>
                    </a:cubicBezTo>
                    <a:cubicBezTo>
                      <a:pt x="12" y="816"/>
                      <a:pt x="5" y="925"/>
                      <a:pt x="3" y="1033"/>
                    </a:cubicBezTo>
                    <a:cubicBezTo>
                      <a:pt x="0" y="1140"/>
                      <a:pt x="3" y="1249"/>
                      <a:pt x="11" y="1358"/>
                    </a:cubicBezTo>
                    <a:cubicBezTo>
                      <a:pt x="12" y="1397"/>
                      <a:pt x="15" y="1435"/>
                      <a:pt x="19" y="1472"/>
                    </a:cubicBezTo>
                    <a:cubicBezTo>
                      <a:pt x="22" y="1509"/>
                      <a:pt x="26" y="1547"/>
                      <a:pt x="31" y="1585"/>
                    </a:cubicBezTo>
                    <a:cubicBezTo>
                      <a:pt x="46" y="1693"/>
                      <a:pt x="63" y="1802"/>
                      <a:pt x="86" y="1909"/>
                    </a:cubicBezTo>
                    <a:cubicBezTo>
                      <a:pt x="108" y="2016"/>
                      <a:pt x="143" y="2118"/>
                      <a:pt x="191" y="2216"/>
                    </a:cubicBezTo>
                    <a:cubicBezTo>
                      <a:pt x="201" y="2242"/>
                      <a:pt x="213" y="2265"/>
                      <a:pt x="229" y="2288"/>
                    </a:cubicBezTo>
                    <a:cubicBezTo>
                      <a:pt x="246" y="2309"/>
                      <a:pt x="263" y="2330"/>
                      <a:pt x="283" y="2351"/>
                    </a:cubicBezTo>
                    <a:cubicBezTo>
                      <a:pt x="305" y="2366"/>
                      <a:pt x="331" y="2377"/>
                      <a:pt x="358" y="2384"/>
                    </a:cubicBezTo>
                    <a:cubicBezTo>
                      <a:pt x="379" y="2390"/>
                      <a:pt x="398" y="2394"/>
                      <a:pt x="419" y="2394"/>
                    </a:cubicBezTo>
                    <a:cubicBezTo>
                      <a:pt x="427" y="2394"/>
                      <a:pt x="435" y="2394"/>
                      <a:pt x="443" y="2393"/>
                    </a:cubicBezTo>
                    <a:cubicBezTo>
                      <a:pt x="481" y="2386"/>
                      <a:pt x="510" y="2369"/>
                      <a:pt x="528" y="2345"/>
                    </a:cubicBezTo>
                    <a:cubicBezTo>
                      <a:pt x="547" y="2319"/>
                      <a:pt x="559" y="2290"/>
                      <a:pt x="564" y="2257"/>
                    </a:cubicBezTo>
                    <a:cubicBezTo>
                      <a:pt x="569" y="2223"/>
                      <a:pt x="572" y="2190"/>
                      <a:pt x="569" y="2154"/>
                    </a:cubicBezTo>
                    <a:cubicBezTo>
                      <a:pt x="567" y="2117"/>
                      <a:pt x="565" y="2084"/>
                      <a:pt x="563" y="2056"/>
                    </a:cubicBezTo>
                    <a:cubicBezTo>
                      <a:pt x="555" y="2007"/>
                      <a:pt x="547" y="1959"/>
                      <a:pt x="539" y="1912"/>
                    </a:cubicBezTo>
                    <a:cubicBezTo>
                      <a:pt x="532" y="1864"/>
                      <a:pt x="523" y="1814"/>
                      <a:pt x="513" y="1767"/>
                    </a:cubicBezTo>
                    <a:cubicBezTo>
                      <a:pt x="503" y="1716"/>
                      <a:pt x="496" y="1665"/>
                      <a:pt x="489" y="1617"/>
                    </a:cubicBezTo>
                    <a:cubicBezTo>
                      <a:pt x="482" y="1567"/>
                      <a:pt x="476" y="1517"/>
                      <a:pt x="469" y="1467"/>
                    </a:cubicBezTo>
                    <a:cubicBezTo>
                      <a:pt x="465" y="1436"/>
                      <a:pt x="464" y="1404"/>
                      <a:pt x="464" y="1371"/>
                    </a:cubicBezTo>
                    <a:cubicBezTo>
                      <a:pt x="464" y="1339"/>
                      <a:pt x="466" y="1307"/>
                      <a:pt x="472" y="1273"/>
                    </a:cubicBezTo>
                    <a:cubicBezTo>
                      <a:pt x="545" y="1374"/>
                      <a:pt x="616" y="1473"/>
                      <a:pt x="686" y="1572"/>
                    </a:cubicBezTo>
                    <a:cubicBezTo>
                      <a:pt x="755" y="1674"/>
                      <a:pt x="827" y="1773"/>
                      <a:pt x="899" y="1872"/>
                    </a:cubicBezTo>
                    <a:cubicBezTo>
                      <a:pt x="931" y="1909"/>
                      <a:pt x="967" y="1948"/>
                      <a:pt x="1003" y="1988"/>
                    </a:cubicBezTo>
                    <a:cubicBezTo>
                      <a:pt x="1042" y="2030"/>
                      <a:pt x="1080" y="2066"/>
                      <a:pt x="1122" y="2098"/>
                    </a:cubicBezTo>
                    <a:cubicBezTo>
                      <a:pt x="1166" y="2131"/>
                      <a:pt x="1210" y="2156"/>
                      <a:pt x="1259" y="2174"/>
                    </a:cubicBezTo>
                    <a:cubicBezTo>
                      <a:pt x="1288" y="2185"/>
                      <a:pt x="1320" y="2190"/>
                      <a:pt x="1353" y="2190"/>
                    </a:cubicBezTo>
                    <a:cubicBezTo>
                      <a:pt x="1374" y="2190"/>
                      <a:pt x="1395" y="2188"/>
                      <a:pt x="1417" y="2185"/>
                    </a:cubicBezTo>
                    <a:cubicBezTo>
                      <a:pt x="1454" y="2170"/>
                      <a:pt x="1484" y="2145"/>
                      <a:pt x="1509" y="2111"/>
                    </a:cubicBezTo>
                    <a:cubicBezTo>
                      <a:pt x="1534" y="2077"/>
                      <a:pt x="1554" y="2042"/>
                      <a:pt x="1569" y="2005"/>
                    </a:cubicBezTo>
                    <a:cubicBezTo>
                      <a:pt x="1585" y="1967"/>
                      <a:pt x="1595" y="1929"/>
                      <a:pt x="1602" y="1891"/>
                    </a:cubicBezTo>
                    <a:cubicBezTo>
                      <a:pt x="1608" y="1852"/>
                      <a:pt x="1612" y="1813"/>
                      <a:pt x="1611" y="1774"/>
                    </a:cubicBezTo>
                    <a:cubicBezTo>
                      <a:pt x="1608" y="1710"/>
                      <a:pt x="1605" y="1647"/>
                      <a:pt x="1602" y="1583"/>
                    </a:cubicBezTo>
                    <a:cubicBezTo>
                      <a:pt x="1597" y="1520"/>
                      <a:pt x="1591" y="1458"/>
                      <a:pt x="1583" y="1396"/>
                    </a:cubicBezTo>
                    <a:cubicBezTo>
                      <a:pt x="1575" y="1329"/>
                      <a:pt x="1568" y="1263"/>
                      <a:pt x="1562" y="1198"/>
                    </a:cubicBezTo>
                    <a:cubicBezTo>
                      <a:pt x="1556" y="1132"/>
                      <a:pt x="1549" y="1066"/>
                      <a:pt x="1541" y="1002"/>
                    </a:cubicBezTo>
                    <a:cubicBezTo>
                      <a:pt x="1535" y="946"/>
                      <a:pt x="1529" y="893"/>
                      <a:pt x="1524" y="839"/>
                    </a:cubicBezTo>
                    <a:cubicBezTo>
                      <a:pt x="1516" y="787"/>
                      <a:pt x="1510" y="735"/>
                      <a:pt x="1503" y="682"/>
                    </a:cubicBezTo>
                    <a:cubicBezTo>
                      <a:pt x="1498" y="629"/>
                      <a:pt x="1491" y="574"/>
                      <a:pt x="1483" y="522"/>
                    </a:cubicBezTo>
                    <a:cubicBezTo>
                      <a:pt x="1475" y="469"/>
                      <a:pt x="1468" y="414"/>
                      <a:pt x="1462" y="361"/>
                    </a:cubicBezTo>
                    <a:cubicBezTo>
                      <a:pt x="1454" y="319"/>
                      <a:pt x="1444" y="275"/>
                      <a:pt x="1429" y="229"/>
                    </a:cubicBezTo>
                    <a:cubicBezTo>
                      <a:pt x="1413" y="185"/>
                      <a:pt x="1392" y="144"/>
                      <a:pt x="1365" y="109"/>
                    </a:cubicBezTo>
                    <a:cubicBezTo>
                      <a:pt x="1339" y="74"/>
                      <a:pt x="1306" y="46"/>
                      <a:pt x="1267" y="26"/>
                    </a:cubicBezTo>
                    <a:cubicBezTo>
                      <a:pt x="1235" y="9"/>
                      <a:pt x="119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3156501" y="4055895"/>
                <a:ext cx="113795" cy="161899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366" extrusionOk="0">
                    <a:moveTo>
                      <a:pt x="690" y="610"/>
                    </a:moveTo>
                    <a:cubicBezTo>
                      <a:pt x="713" y="655"/>
                      <a:pt x="735" y="702"/>
                      <a:pt x="757" y="748"/>
                    </a:cubicBezTo>
                    <a:cubicBezTo>
                      <a:pt x="779" y="795"/>
                      <a:pt x="801" y="842"/>
                      <a:pt x="822" y="889"/>
                    </a:cubicBezTo>
                    <a:cubicBezTo>
                      <a:pt x="843" y="938"/>
                      <a:pt x="860" y="985"/>
                      <a:pt x="877" y="1035"/>
                    </a:cubicBezTo>
                    <a:cubicBezTo>
                      <a:pt x="894" y="1084"/>
                      <a:pt x="906" y="1134"/>
                      <a:pt x="915" y="1186"/>
                    </a:cubicBezTo>
                    <a:cubicBezTo>
                      <a:pt x="918" y="1204"/>
                      <a:pt x="916" y="1219"/>
                      <a:pt x="908" y="1229"/>
                    </a:cubicBezTo>
                    <a:cubicBezTo>
                      <a:pt x="902" y="1244"/>
                      <a:pt x="891" y="1255"/>
                      <a:pt x="879" y="1266"/>
                    </a:cubicBezTo>
                    <a:cubicBezTo>
                      <a:pt x="865" y="1275"/>
                      <a:pt x="851" y="1284"/>
                      <a:pt x="835" y="1289"/>
                    </a:cubicBezTo>
                    <a:cubicBezTo>
                      <a:pt x="820" y="1296"/>
                      <a:pt x="806" y="1300"/>
                      <a:pt x="792" y="1302"/>
                    </a:cubicBezTo>
                    <a:lnTo>
                      <a:pt x="745" y="1311"/>
                    </a:lnTo>
                    <a:cubicBezTo>
                      <a:pt x="716" y="1315"/>
                      <a:pt x="688" y="1319"/>
                      <a:pt x="659" y="1325"/>
                    </a:cubicBezTo>
                    <a:cubicBezTo>
                      <a:pt x="629" y="1330"/>
                      <a:pt x="601" y="1335"/>
                      <a:pt x="573" y="1337"/>
                    </a:cubicBezTo>
                    <a:lnTo>
                      <a:pt x="573" y="1337"/>
                    </a:lnTo>
                    <a:lnTo>
                      <a:pt x="569" y="1316"/>
                    </a:lnTo>
                    <a:lnTo>
                      <a:pt x="566" y="1285"/>
                    </a:lnTo>
                    <a:cubicBezTo>
                      <a:pt x="559" y="1231"/>
                      <a:pt x="559" y="1175"/>
                      <a:pt x="564" y="1116"/>
                    </a:cubicBezTo>
                    <a:cubicBezTo>
                      <a:pt x="570" y="1059"/>
                      <a:pt x="576" y="1002"/>
                      <a:pt x="586" y="945"/>
                    </a:cubicBezTo>
                    <a:cubicBezTo>
                      <a:pt x="598" y="887"/>
                      <a:pt x="612" y="830"/>
                      <a:pt x="628" y="774"/>
                    </a:cubicBezTo>
                    <a:cubicBezTo>
                      <a:pt x="643" y="718"/>
                      <a:pt x="664" y="665"/>
                      <a:pt x="690" y="610"/>
                    </a:cubicBezTo>
                    <a:close/>
                    <a:moveTo>
                      <a:pt x="637" y="1"/>
                    </a:moveTo>
                    <a:cubicBezTo>
                      <a:pt x="615" y="1"/>
                      <a:pt x="593" y="3"/>
                      <a:pt x="571" y="7"/>
                    </a:cubicBezTo>
                    <a:cubicBezTo>
                      <a:pt x="518" y="28"/>
                      <a:pt x="476" y="57"/>
                      <a:pt x="441" y="97"/>
                    </a:cubicBezTo>
                    <a:cubicBezTo>
                      <a:pt x="408" y="137"/>
                      <a:pt x="379" y="183"/>
                      <a:pt x="358" y="231"/>
                    </a:cubicBezTo>
                    <a:cubicBezTo>
                      <a:pt x="337" y="281"/>
                      <a:pt x="318" y="333"/>
                      <a:pt x="305" y="387"/>
                    </a:cubicBezTo>
                    <a:cubicBezTo>
                      <a:pt x="290" y="441"/>
                      <a:pt x="276" y="492"/>
                      <a:pt x="264" y="539"/>
                    </a:cubicBezTo>
                    <a:cubicBezTo>
                      <a:pt x="244" y="653"/>
                      <a:pt x="224" y="768"/>
                      <a:pt x="205" y="882"/>
                    </a:cubicBezTo>
                    <a:cubicBezTo>
                      <a:pt x="186" y="996"/>
                      <a:pt x="168" y="1110"/>
                      <a:pt x="155" y="1227"/>
                    </a:cubicBezTo>
                    <a:cubicBezTo>
                      <a:pt x="137" y="1300"/>
                      <a:pt x="119" y="1372"/>
                      <a:pt x="100" y="1444"/>
                    </a:cubicBezTo>
                    <a:cubicBezTo>
                      <a:pt x="80" y="1517"/>
                      <a:pt x="63" y="1590"/>
                      <a:pt x="46" y="1666"/>
                    </a:cubicBezTo>
                    <a:cubicBezTo>
                      <a:pt x="29" y="1733"/>
                      <a:pt x="17" y="1801"/>
                      <a:pt x="8" y="1868"/>
                    </a:cubicBezTo>
                    <a:cubicBezTo>
                      <a:pt x="1" y="1937"/>
                      <a:pt x="1" y="2004"/>
                      <a:pt x="10" y="2071"/>
                    </a:cubicBezTo>
                    <a:cubicBezTo>
                      <a:pt x="16" y="2108"/>
                      <a:pt x="28" y="2145"/>
                      <a:pt x="46" y="2179"/>
                    </a:cubicBezTo>
                    <a:cubicBezTo>
                      <a:pt x="63" y="2212"/>
                      <a:pt x="84" y="2243"/>
                      <a:pt x="109" y="2271"/>
                    </a:cubicBezTo>
                    <a:cubicBezTo>
                      <a:pt x="136" y="2298"/>
                      <a:pt x="166" y="2320"/>
                      <a:pt x="201" y="2339"/>
                    </a:cubicBezTo>
                    <a:cubicBezTo>
                      <a:pt x="233" y="2358"/>
                      <a:pt x="268" y="2366"/>
                      <a:pt x="305" y="2366"/>
                    </a:cubicBezTo>
                    <a:cubicBezTo>
                      <a:pt x="308" y="2366"/>
                      <a:pt x="310" y="2366"/>
                      <a:pt x="312" y="2366"/>
                    </a:cubicBezTo>
                    <a:cubicBezTo>
                      <a:pt x="339" y="2365"/>
                      <a:pt x="367" y="2357"/>
                      <a:pt x="395" y="2343"/>
                    </a:cubicBezTo>
                    <a:cubicBezTo>
                      <a:pt x="424" y="2329"/>
                      <a:pt x="441" y="2307"/>
                      <a:pt x="452" y="2276"/>
                    </a:cubicBezTo>
                    <a:cubicBezTo>
                      <a:pt x="461" y="2248"/>
                      <a:pt x="466" y="2220"/>
                      <a:pt x="465" y="2191"/>
                    </a:cubicBezTo>
                    <a:cubicBezTo>
                      <a:pt x="463" y="2163"/>
                      <a:pt x="462" y="2133"/>
                      <a:pt x="462" y="2105"/>
                    </a:cubicBezTo>
                    <a:cubicBezTo>
                      <a:pt x="463" y="2080"/>
                      <a:pt x="465" y="2055"/>
                      <a:pt x="467" y="2029"/>
                    </a:cubicBezTo>
                    <a:cubicBezTo>
                      <a:pt x="470" y="2003"/>
                      <a:pt x="481" y="1978"/>
                      <a:pt x="498" y="1956"/>
                    </a:cubicBezTo>
                    <a:cubicBezTo>
                      <a:pt x="532" y="1917"/>
                      <a:pt x="572" y="1888"/>
                      <a:pt x="617" y="1867"/>
                    </a:cubicBezTo>
                    <a:cubicBezTo>
                      <a:pt x="663" y="1847"/>
                      <a:pt x="708" y="1826"/>
                      <a:pt x="753" y="1806"/>
                    </a:cubicBezTo>
                    <a:cubicBezTo>
                      <a:pt x="801" y="1787"/>
                      <a:pt x="849" y="1770"/>
                      <a:pt x="896" y="1755"/>
                    </a:cubicBezTo>
                    <a:cubicBezTo>
                      <a:pt x="944" y="1739"/>
                      <a:pt x="995" y="1726"/>
                      <a:pt x="1046" y="1717"/>
                    </a:cubicBezTo>
                    <a:cubicBezTo>
                      <a:pt x="1062" y="1711"/>
                      <a:pt x="1078" y="1709"/>
                      <a:pt x="1094" y="1709"/>
                    </a:cubicBezTo>
                    <a:cubicBezTo>
                      <a:pt x="1097" y="1709"/>
                      <a:pt x="1100" y="1709"/>
                      <a:pt x="1103" y="1709"/>
                    </a:cubicBezTo>
                    <a:cubicBezTo>
                      <a:pt x="1122" y="1710"/>
                      <a:pt x="1140" y="1712"/>
                      <a:pt x="1159" y="1715"/>
                    </a:cubicBezTo>
                    <a:cubicBezTo>
                      <a:pt x="1172" y="1749"/>
                      <a:pt x="1185" y="1782"/>
                      <a:pt x="1195" y="1816"/>
                    </a:cubicBezTo>
                    <a:cubicBezTo>
                      <a:pt x="1206" y="1849"/>
                      <a:pt x="1217" y="1883"/>
                      <a:pt x="1227" y="1916"/>
                    </a:cubicBezTo>
                    <a:cubicBezTo>
                      <a:pt x="1239" y="1951"/>
                      <a:pt x="1251" y="1986"/>
                      <a:pt x="1264" y="2023"/>
                    </a:cubicBezTo>
                    <a:cubicBezTo>
                      <a:pt x="1277" y="2059"/>
                      <a:pt x="1295" y="2091"/>
                      <a:pt x="1319" y="2118"/>
                    </a:cubicBezTo>
                    <a:cubicBezTo>
                      <a:pt x="1345" y="2138"/>
                      <a:pt x="1376" y="2150"/>
                      <a:pt x="1410" y="2150"/>
                    </a:cubicBezTo>
                    <a:cubicBezTo>
                      <a:pt x="1412" y="2150"/>
                      <a:pt x="1415" y="2150"/>
                      <a:pt x="1418" y="2150"/>
                    </a:cubicBezTo>
                    <a:cubicBezTo>
                      <a:pt x="1455" y="2149"/>
                      <a:pt x="1490" y="2143"/>
                      <a:pt x="1523" y="2131"/>
                    </a:cubicBezTo>
                    <a:cubicBezTo>
                      <a:pt x="1563" y="2117"/>
                      <a:pt x="1598" y="2092"/>
                      <a:pt x="1623" y="2056"/>
                    </a:cubicBezTo>
                    <a:cubicBezTo>
                      <a:pt x="1649" y="2019"/>
                      <a:pt x="1662" y="1981"/>
                      <a:pt x="1663" y="1937"/>
                    </a:cubicBezTo>
                    <a:lnTo>
                      <a:pt x="1663" y="1927"/>
                    </a:lnTo>
                    <a:cubicBezTo>
                      <a:pt x="1663" y="1895"/>
                      <a:pt x="1660" y="1862"/>
                      <a:pt x="1654" y="1831"/>
                    </a:cubicBezTo>
                    <a:cubicBezTo>
                      <a:pt x="1649" y="1798"/>
                      <a:pt x="1641" y="1767"/>
                      <a:pt x="1631" y="1737"/>
                    </a:cubicBezTo>
                    <a:cubicBezTo>
                      <a:pt x="1618" y="1707"/>
                      <a:pt x="1606" y="1677"/>
                      <a:pt x="1598" y="1646"/>
                    </a:cubicBezTo>
                    <a:cubicBezTo>
                      <a:pt x="1588" y="1615"/>
                      <a:pt x="1577" y="1585"/>
                      <a:pt x="1562" y="1556"/>
                    </a:cubicBezTo>
                    <a:cubicBezTo>
                      <a:pt x="1501" y="1383"/>
                      <a:pt x="1437" y="1213"/>
                      <a:pt x="1371" y="1043"/>
                    </a:cubicBezTo>
                    <a:cubicBezTo>
                      <a:pt x="1305" y="876"/>
                      <a:pt x="1238" y="706"/>
                      <a:pt x="1169" y="536"/>
                    </a:cubicBezTo>
                    <a:cubicBezTo>
                      <a:pt x="1149" y="494"/>
                      <a:pt x="1130" y="453"/>
                      <a:pt x="1114" y="410"/>
                    </a:cubicBezTo>
                    <a:cubicBezTo>
                      <a:pt x="1097" y="367"/>
                      <a:pt x="1077" y="324"/>
                      <a:pt x="1058" y="282"/>
                    </a:cubicBezTo>
                    <a:cubicBezTo>
                      <a:pt x="1031" y="238"/>
                      <a:pt x="1001" y="196"/>
                      <a:pt x="968" y="159"/>
                    </a:cubicBezTo>
                    <a:cubicBezTo>
                      <a:pt x="934" y="122"/>
                      <a:pt x="896" y="91"/>
                      <a:pt x="853" y="66"/>
                    </a:cubicBezTo>
                    <a:cubicBezTo>
                      <a:pt x="812" y="41"/>
                      <a:pt x="767" y="22"/>
                      <a:pt x="719" y="10"/>
                    </a:cubicBezTo>
                    <a:cubicBezTo>
                      <a:pt x="691" y="4"/>
                      <a:pt x="664" y="1"/>
                      <a:pt x="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3286035" y="4029003"/>
                <a:ext cx="122896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379" extrusionOk="0">
                    <a:moveTo>
                      <a:pt x="903" y="438"/>
                    </a:moveTo>
                    <a:cubicBezTo>
                      <a:pt x="912" y="438"/>
                      <a:pt x="921" y="440"/>
                      <a:pt x="930" y="443"/>
                    </a:cubicBezTo>
                    <a:cubicBezTo>
                      <a:pt x="946" y="451"/>
                      <a:pt x="958" y="459"/>
                      <a:pt x="968" y="471"/>
                    </a:cubicBezTo>
                    <a:cubicBezTo>
                      <a:pt x="979" y="483"/>
                      <a:pt x="988" y="497"/>
                      <a:pt x="993" y="513"/>
                    </a:cubicBezTo>
                    <a:cubicBezTo>
                      <a:pt x="998" y="528"/>
                      <a:pt x="1000" y="545"/>
                      <a:pt x="1000" y="561"/>
                    </a:cubicBezTo>
                    <a:cubicBezTo>
                      <a:pt x="1000" y="590"/>
                      <a:pt x="995" y="616"/>
                      <a:pt x="985" y="639"/>
                    </a:cubicBezTo>
                    <a:cubicBezTo>
                      <a:pt x="975" y="664"/>
                      <a:pt x="962" y="685"/>
                      <a:pt x="946" y="706"/>
                    </a:cubicBezTo>
                    <a:cubicBezTo>
                      <a:pt x="930" y="727"/>
                      <a:pt x="910" y="746"/>
                      <a:pt x="891" y="764"/>
                    </a:cubicBezTo>
                    <a:cubicBezTo>
                      <a:pt x="871" y="783"/>
                      <a:pt x="853" y="800"/>
                      <a:pt x="833" y="818"/>
                    </a:cubicBezTo>
                    <a:cubicBezTo>
                      <a:pt x="788" y="852"/>
                      <a:pt x="744" y="885"/>
                      <a:pt x="697" y="914"/>
                    </a:cubicBezTo>
                    <a:cubicBezTo>
                      <a:pt x="651" y="944"/>
                      <a:pt x="600" y="968"/>
                      <a:pt x="547" y="986"/>
                    </a:cubicBezTo>
                    <a:cubicBezTo>
                      <a:pt x="532" y="932"/>
                      <a:pt x="518" y="875"/>
                      <a:pt x="511" y="818"/>
                    </a:cubicBezTo>
                    <a:cubicBezTo>
                      <a:pt x="503" y="761"/>
                      <a:pt x="497" y="702"/>
                      <a:pt x="492" y="643"/>
                    </a:cubicBezTo>
                    <a:cubicBezTo>
                      <a:pt x="494" y="626"/>
                      <a:pt x="494" y="611"/>
                      <a:pt x="492" y="595"/>
                    </a:cubicBezTo>
                    <a:cubicBezTo>
                      <a:pt x="488" y="579"/>
                      <a:pt x="488" y="562"/>
                      <a:pt x="492" y="547"/>
                    </a:cubicBezTo>
                    <a:cubicBezTo>
                      <a:pt x="488" y="545"/>
                      <a:pt x="486" y="543"/>
                      <a:pt x="486" y="540"/>
                    </a:cubicBezTo>
                    <a:cubicBezTo>
                      <a:pt x="485" y="535"/>
                      <a:pt x="483" y="531"/>
                      <a:pt x="481" y="529"/>
                    </a:cubicBezTo>
                    <a:lnTo>
                      <a:pt x="486" y="523"/>
                    </a:lnTo>
                    <a:cubicBezTo>
                      <a:pt x="554" y="509"/>
                      <a:pt x="620" y="494"/>
                      <a:pt x="684" y="480"/>
                    </a:cubicBezTo>
                    <a:cubicBezTo>
                      <a:pt x="750" y="467"/>
                      <a:pt x="814" y="453"/>
                      <a:pt x="880" y="441"/>
                    </a:cubicBezTo>
                    <a:cubicBezTo>
                      <a:pt x="888" y="439"/>
                      <a:pt x="895" y="438"/>
                      <a:pt x="903" y="438"/>
                    </a:cubicBezTo>
                    <a:close/>
                    <a:moveTo>
                      <a:pt x="902" y="1"/>
                    </a:moveTo>
                    <a:cubicBezTo>
                      <a:pt x="874" y="1"/>
                      <a:pt x="846" y="4"/>
                      <a:pt x="817" y="9"/>
                    </a:cubicBezTo>
                    <a:cubicBezTo>
                      <a:pt x="714" y="29"/>
                      <a:pt x="611" y="50"/>
                      <a:pt x="509" y="72"/>
                    </a:cubicBezTo>
                    <a:cubicBezTo>
                      <a:pt x="409" y="95"/>
                      <a:pt x="308" y="123"/>
                      <a:pt x="206" y="157"/>
                    </a:cubicBezTo>
                    <a:cubicBezTo>
                      <a:pt x="168" y="167"/>
                      <a:pt x="137" y="185"/>
                      <a:pt x="110" y="210"/>
                    </a:cubicBezTo>
                    <a:cubicBezTo>
                      <a:pt x="84" y="235"/>
                      <a:pt x="62" y="265"/>
                      <a:pt x="46" y="297"/>
                    </a:cubicBezTo>
                    <a:cubicBezTo>
                      <a:pt x="30" y="329"/>
                      <a:pt x="18" y="364"/>
                      <a:pt x="11" y="401"/>
                    </a:cubicBezTo>
                    <a:cubicBezTo>
                      <a:pt x="2" y="438"/>
                      <a:pt x="0" y="474"/>
                      <a:pt x="2" y="509"/>
                    </a:cubicBezTo>
                    <a:cubicBezTo>
                      <a:pt x="8" y="560"/>
                      <a:pt x="15" y="612"/>
                      <a:pt x="22" y="662"/>
                    </a:cubicBezTo>
                    <a:cubicBezTo>
                      <a:pt x="30" y="712"/>
                      <a:pt x="41" y="763"/>
                      <a:pt x="52" y="815"/>
                    </a:cubicBezTo>
                    <a:cubicBezTo>
                      <a:pt x="69" y="865"/>
                      <a:pt x="83" y="917"/>
                      <a:pt x="94" y="967"/>
                    </a:cubicBezTo>
                    <a:cubicBezTo>
                      <a:pt x="105" y="1018"/>
                      <a:pt x="115" y="1072"/>
                      <a:pt x="124" y="1126"/>
                    </a:cubicBezTo>
                    <a:cubicBezTo>
                      <a:pt x="127" y="1212"/>
                      <a:pt x="131" y="1297"/>
                      <a:pt x="135" y="1380"/>
                    </a:cubicBezTo>
                    <a:cubicBezTo>
                      <a:pt x="139" y="1465"/>
                      <a:pt x="141" y="1550"/>
                      <a:pt x="142" y="1636"/>
                    </a:cubicBezTo>
                    <a:cubicBezTo>
                      <a:pt x="147" y="1715"/>
                      <a:pt x="152" y="1796"/>
                      <a:pt x="157" y="1877"/>
                    </a:cubicBezTo>
                    <a:cubicBezTo>
                      <a:pt x="161" y="1957"/>
                      <a:pt x="170" y="2037"/>
                      <a:pt x="183" y="2118"/>
                    </a:cubicBezTo>
                    <a:cubicBezTo>
                      <a:pt x="188" y="2154"/>
                      <a:pt x="198" y="2189"/>
                      <a:pt x="212" y="2221"/>
                    </a:cubicBezTo>
                    <a:cubicBezTo>
                      <a:pt x="228" y="2253"/>
                      <a:pt x="248" y="2283"/>
                      <a:pt x="270" y="2308"/>
                    </a:cubicBezTo>
                    <a:cubicBezTo>
                      <a:pt x="294" y="2333"/>
                      <a:pt x="322" y="2351"/>
                      <a:pt x="353" y="2365"/>
                    </a:cubicBezTo>
                    <a:cubicBezTo>
                      <a:pt x="376" y="2374"/>
                      <a:pt x="402" y="2379"/>
                      <a:pt x="431" y="2379"/>
                    </a:cubicBezTo>
                    <a:cubicBezTo>
                      <a:pt x="440" y="2379"/>
                      <a:pt x="450" y="2378"/>
                      <a:pt x="460" y="2377"/>
                    </a:cubicBezTo>
                    <a:cubicBezTo>
                      <a:pt x="462" y="2378"/>
                      <a:pt x="465" y="2378"/>
                      <a:pt x="468" y="2378"/>
                    </a:cubicBezTo>
                    <a:cubicBezTo>
                      <a:pt x="488" y="2378"/>
                      <a:pt x="508" y="2371"/>
                      <a:pt x="525" y="2361"/>
                    </a:cubicBezTo>
                    <a:cubicBezTo>
                      <a:pt x="544" y="2349"/>
                      <a:pt x="561" y="2334"/>
                      <a:pt x="576" y="2313"/>
                    </a:cubicBezTo>
                    <a:cubicBezTo>
                      <a:pt x="592" y="2293"/>
                      <a:pt x="605" y="2269"/>
                      <a:pt x="616" y="2243"/>
                    </a:cubicBezTo>
                    <a:cubicBezTo>
                      <a:pt x="627" y="2217"/>
                      <a:pt x="635" y="2189"/>
                      <a:pt x="641" y="2159"/>
                    </a:cubicBezTo>
                    <a:cubicBezTo>
                      <a:pt x="647" y="2108"/>
                      <a:pt x="648" y="2060"/>
                      <a:pt x="644" y="2013"/>
                    </a:cubicBezTo>
                    <a:cubicBezTo>
                      <a:pt x="641" y="1966"/>
                      <a:pt x="636" y="1917"/>
                      <a:pt x="632" y="1869"/>
                    </a:cubicBezTo>
                    <a:cubicBezTo>
                      <a:pt x="627" y="1831"/>
                      <a:pt x="622" y="1796"/>
                      <a:pt x="617" y="1761"/>
                    </a:cubicBezTo>
                    <a:cubicBezTo>
                      <a:pt x="612" y="1726"/>
                      <a:pt x="607" y="1690"/>
                      <a:pt x="602" y="1653"/>
                    </a:cubicBezTo>
                    <a:cubicBezTo>
                      <a:pt x="599" y="1633"/>
                      <a:pt x="596" y="1611"/>
                      <a:pt x="596" y="1588"/>
                    </a:cubicBezTo>
                    <a:cubicBezTo>
                      <a:pt x="596" y="1564"/>
                      <a:pt x="596" y="1542"/>
                      <a:pt x="597" y="1518"/>
                    </a:cubicBezTo>
                    <a:cubicBezTo>
                      <a:pt x="685" y="1564"/>
                      <a:pt x="773" y="1614"/>
                      <a:pt x="861" y="1664"/>
                    </a:cubicBezTo>
                    <a:cubicBezTo>
                      <a:pt x="949" y="1714"/>
                      <a:pt x="1034" y="1769"/>
                      <a:pt x="1113" y="1827"/>
                    </a:cubicBezTo>
                    <a:cubicBezTo>
                      <a:pt x="1158" y="1869"/>
                      <a:pt x="1200" y="1909"/>
                      <a:pt x="1242" y="1948"/>
                    </a:cubicBezTo>
                    <a:cubicBezTo>
                      <a:pt x="1284" y="1988"/>
                      <a:pt x="1326" y="2029"/>
                      <a:pt x="1370" y="2071"/>
                    </a:cubicBezTo>
                    <a:cubicBezTo>
                      <a:pt x="1412" y="2107"/>
                      <a:pt x="1461" y="2133"/>
                      <a:pt x="1516" y="2148"/>
                    </a:cubicBezTo>
                    <a:cubicBezTo>
                      <a:pt x="1538" y="2153"/>
                      <a:pt x="1560" y="2156"/>
                      <a:pt x="1581" y="2156"/>
                    </a:cubicBezTo>
                    <a:cubicBezTo>
                      <a:pt x="1616" y="2156"/>
                      <a:pt x="1651" y="2149"/>
                      <a:pt x="1686" y="2134"/>
                    </a:cubicBezTo>
                    <a:cubicBezTo>
                      <a:pt x="1706" y="2128"/>
                      <a:pt x="1723" y="2118"/>
                      <a:pt x="1738" y="2103"/>
                    </a:cubicBezTo>
                    <a:cubicBezTo>
                      <a:pt x="1752" y="2091"/>
                      <a:pt x="1764" y="2074"/>
                      <a:pt x="1773" y="2056"/>
                    </a:cubicBezTo>
                    <a:cubicBezTo>
                      <a:pt x="1781" y="2038"/>
                      <a:pt x="1786" y="2018"/>
                      <a:pt x="1791" y="1998"/>
                    </a:cubicBezTo>
                    <a:cubicBezTo>
                      <a:pt x="1795" y="1978"/>
                      <a:pt x="1796" y="1957"/>
                      <a:pt x="1795" y="1940"/>
                    </a:cubicBezTo>
                    <a:cubicBezTo>
                      <a:pt x="1796" y="1915"/>
                      <a:pt x="1794" y="1890"/>
                      <a:pt x="1791" y="1865"/>
                    </a:cubicBezTo>
                    <a:cubicBezTo>
                      <a:pt x="1785" y="1842"/>
                      <a:pt x="1780" y="1817"/>
                      <a:pt x="1774" y="1793"/>
                    </a:cubicBezTo>
                    <a:cubicBezTo>
                      <a:pt x="1755" y="1761"/>
                      <a:pt x="1734" y="1730"/>
                      <a:pt x="1709" y="1704"/>
                    </a:cubicBezTo>
                    <a:cubicBezTo>
                      <a:pt x="1683" y="1678"/>
                      <a:pt x="1657" y="1653"/>
                      <a:pt x="1629" y="1631"/>
                    </a:cubicBezTo>
                    <a:cubicBezTo>
                      <a:pt x="1600" y="1607"/>
                      <a:pt x="1571" y="1585"/>
                      <a:pt x="1540" y="1563"/>
                    </a:cubicBezTo>
                    <a:cubicBezTo>
                      <a:pt x="1507" y="1543"/>
                      <a:pt x="1478" y="1520"/>
                      <a:pt x="1448" y="1499"/>
                    </a:cubicBezTo>
                    <a:cubicBezTo>
                      <a:pt x="1378" y="1452"/>
                      <a:pt x="1305" y="1408"/>
                      <a:pt x="1233" y="1367"/>
                    </a:cubicBezTo>
                    <a:cubicBezTo>
                      <a:pt x="1161" y="1326"/>
                      <a:pt x="1086" y="1285"/>
                      <a:pt x="1009" y="1248"/>
                    </a:cubicBezTo>
                    <a:cubicBezTo>
                      <a:pt x="1073" y="1210"/>
                      <a:pt x="1132" y="1162"/>
                      <a:pt x="1184" y="1108"/>
                    </a:cubicBezTo>
                    <a:cubicBezTo>
                      <a:pt x="1237" y="1054"/>
                      <a:pt x="1285" y="995"/>
                      <a:pt x="1328" y="931"/>
                    </a:cubicBezTo>
                    <a:cubicBezTo>
                      <a:pt x="1367" y="872"/>
                      <a:pt x="1398" y="806"/>
                      <a:pt x="1421" y="738"/>
                    </a:cubicBezTo>
                    <a:cubicBezTo>
                      <a:pt x="1444" y="670"/>
                      <a:pt x="1450" y="602"/>
                      <a:pt x="1440" y="531"/>
                    </a:cubicBezTo>
                    <a:cubicBezTo>
                      <a:pt x="1432" y="454"/>
                      <a:pt x="1408" y="381"/>
                      <a:pt x="1373" y="314"/>
                    </a:cubicBezTo>
                    <a:cubicBezTo>
                      <a:pt x="1339" y="247"/>
                      <a:pt x="1293" y="188"/>
                      <a:pt x="1236" y="136"/>
                    </a:cubicBezTo>
                    <a:cubicBezTo>
                      <a:pt x="1207" y="111"/>
                      <a:pt x="1178" y="90"/>
                      <a:pt x="1145" y="70"/>
                    </a:cubicBezTo>
                    <a:cubicBezTo>
                      <a:pt x="1113" y="50"/>
                      <a:pt x="1078" y="35"/>
                      <a:pt x="1044" y="24"/>
                    </a:cubicBezTo>
                    <a:cubicBezTo>
                      <a:pt x="1008" y="12"/>
                      <a:pt x="971" y="4"/>
                      <a:pt x="932" y="2"/>
                    </a:cubicBezTo>
                    <a:cubicBezTo>
                      <a:pt x="922" y="1"/>
                      <a:pt x="912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3407151" y="4005191"/>
                <a:ext cx="95456" cy="16347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389" extrusionOk="0">
                    <a:moveTo>
                      <a:pt x="1113" y="0"/>
                    </a:moveTo>
                    <a:cubicBezTo>
                      <a:pt x="1089" y="0"/>
                      <a:pt x="1065" y="5"/>
                      <a:pt x="1043" y="18"/>
                    </a:cubicBezTo>
                    <a:cubicBezTo>
                      <a:pt x="1022" y="29"/>
                      <a:pt x="1002" y="45"/>
                      <a:pt x="985" y="61"/>
                    </a:cubicBezTo>
                    <a:cubicBezTo>
                      <a:pt x="956" y="96"/>
                      <a:pt x="937" y="134"/>
                      <a:pt x="924" y="176"/>
                    </a:cubicBezTo>
                    <a:cubicBezTo>
                      <a:pt x="913" y="217"/>
                      <a:pt x="899" y="261"/>
                      <a:pt x="884" y="300"/>
                    </a:cubicBezTo>
                    <a:cubicBezTo>
                      <a:pt x="873" y="346"/>
                      <a:pt x="861" y="391"/>
                      <a:pt x="851" y="437"/>
                    </a:cubicBezTo>
                    <a:cubicBezTo>
                      <a:pt x="839" y="481"/>
                      <a:pt x="827" y="527"/>
                      <a:pt x="813" y="572"/>
                    </a:cubicBezTo>
                    <a:cubicBezTo>
                      <a:pt x="801" y="608"/>
                      <a:pt x="791" y="645"/>
                      <a:pt x="782" y="681"/>
                    </a:cubicBezTo>
                    <a:cubicBezTo>
                      <a:pt x="773" y="717"/>
                      <a:pt x="764" y="753"/>
                      <a:pt x="754" y="789"/>
                    </a:cubicBezTo>
                    <a:cubicBezTo>
                      <a:pt x="745" y="806"/>
                      <a:pt x="738" y="822"/>
                      <a:pt x="733" y="840"/>
                    </a:cubicBezTo>
                    <a:cubicBezTo>
                      <a:pt x="727" y="857"/>
                      <a:pt x="722" y="873"/>
                      <a:pt x="713" y="890"/>
                    </a:cubicBezTo>
                    <a:cubicBezTo>
                      <a:pt x="707" y="907"/>
                      <a:pt x="698" y="921"/>
                      <a:pt x="688" y="935"/>
                    </a:cubicBezTo>
                    <a:cubicBezTo>
                      <a:pt x="676" y="950"/>
                      <a:pt x="662" y="960"/>
                      <a:pt x="645" y="967"/>
                    </a:cubicBezTo>
                    <a:cubicBezTo>
                      <a:pt x="639" y="968"/>
                      <a:pt x="633" y="969"/>
                      <a:pt x="628" y="969"/>
                    </a:cubicBezTo>
                    <a:cubicBezTo>
                      <a:pt x="609" y="969"/>
                      <a:pt x="593" y="964"/>
                      <a:pt x="579" y="955"/>
                    </a:cubicBezTo>
                    <a:cubicBezTo>
                      <a:pt x="561" y="941"/>
                      <a:pt x="546" y="926"/>
                      <a:pt x="532" y="907"/>
                    </a:cubicBezTo>
                    <a:cubicBezTo>
                      <a:pt x="521" y="889"/>
                      <a:pt x="511" y="867"/>
                      <a:pt x="502" y="842"/>
                    </a:cubicBezTo>
                    <a:cubicBezTo>
                      <a:pt x="495" y="817"/>
                      <a:pt x="487" y="796"/>
                      <a:pt x="482" y="776"/>
                    </a:cubicBezTo>
                    <a:cubicBezTo>
                      <a:pt x="465" y="711"/>
                      <a:pt x="451" y="645"/>
                      <a:pt x="438" y="578"/>
                    </a:cubicBezTo>
                    <a:cubicBezTo>
                      <a:pt x="424" y="512"/>
                      <a:pt x="412" y="447"/>
                      <a:pt x="399" y="380"/>
                    </a:cubicBezTo>
                    <a:cubicBezTo>
                      <a:pt x="392" y="357"/>
                      <a:pt x="382" y="335"/>
                      <a:pt x="370" y="313"/>
                    </a:cubicBezTo>
                    <a:cubicBezTo>
                      <a:pt x="357" y="289"/>
                      <a:pt x="342" y="269"/>
                      <a:pt x="325" y="254"/>
                    </a:cubicBezTo>
                    <a:cubicBezTo>
                      <a:pt x="308" y="238"/>
                      <a:pt x="288" y="227"/>
                      <a:pt x="267" y="221"/>
                    </a:cubicBezTo>
                    <a:cubicBezTo>
                      <a:pt x="258" y="218"/>
                      <a:pt x="249" y="217"/>
                      <a:pt x="239" y="217"/>
                    </a:cubicBezTo>
                    <a:cubicBezTo>
                      <a:pt x="225" y="217"/>
                      <a:pt x="210" y="219"/>
                      <a:pt x="195" y="225"/>
                    </a:cubicBezTo>
                    <a:cubicBezTo>
                      <a:pt x="160" y="233"/>
                      <a:pt x="129" y="248"/>
                      <a:pt x="104" y="269"/>
                    </a:cubicBezTo>
                    <a:cubicBezTo>
                      <a:pt x="78" y="292"/>
                      <a:pt x="58" y="318"/>
                      <a:pt x="42" y="346"/>
                    </a:cubicBezTo>
                    <a:cubicBezTo>
                      <a:pt x="26" y="376"/>
                      <a:pt x="15" y="407"/>
                      <a:pt x="9" y="439"/>
                    </a:cubicBezTo>
                    <a:cubicBezTo>
                      <a:pt x="3" y="471"/>
                      <a:pt x="1" y="504"/>
                      <a:pt x="4" y="536"/>
                    </a:cubicBezTo>
                    <a:cubicBezTo>
                      <a:pt x="6" y="633"/>
                      <a:pt x="16" y="727"/>
                      <a:pt x="36" y="820"/>
                    </a:cubicBezTo>
                    <a:cubicBezTo>
                      <a:pt x="56" y="913"/>
                      <a:pt x="86" y="1002"/>
                      <a:pt x="125" y="1088"/>
                    </a:cubicBezTo>
                    <a:cubicBezTo>
                      <a:pt x="145" y="1131"/>
                      <a:pt x="168" y="1173"/>
                      <a:pt x="195" y="1214"/>
                    </a:cubicBezTo>
                    <a:cubicBezTo>
                      <a:pt x="221" y="1257"/>
                      <a:pt x="252" y="1295"/>
                      <a:pt x="285" y="1328"/>
                    </a:cubicBezTo>
                    <a:cubicBezTo>
                      <a:pt x="319" y="1362"/>
                      <a:pt x="358" y="1389"/>
                      <a:pt x="401" y="1411"/>
                    </a:cubicBezTo>
                    <a:cubicBezTo>
                      <a:pt x="443" y="1433"/>
                      <a:pt x="490" y="1446"/>
                      <a:pt x="541" y="1450"/>
                    </a:cubicBezTo>
                    <a:lnTo>
                      <a:pt x="486" y="1617"/>
                    </a:lnTo>
                    <a:cubicBezTo>
                      <a:pt x="468" y="1674"/>
                      <a:pt x="453" y="1729"/>
                      <a:pt x="439" y="1786"/>
                    </a:cubicBezTo>
                    <a:cubicBezTo>
                      <a:pt x="427" y="1843"/>
                      <a:pt x="417" y="1900"/>
                      <a:pt x="409" y="1957"/>
                    </a:cubicBezTo>
                    <a:cubicBezTo>
                      <a:pt x="403" y="2014"/>
                      <a:pt x="402" y="2071"/>
                      <a:pt x="408" y="2128"/>
                    </a:cubicBezTo>
                    <a:cubicBezTo>
                      <a:pt x="408" y="2167"/>
                      <a:pt x="418" y="2205"/>
                      <a:pt x="434" y="2239"/>
                    </a:cubicBezTo>
                    <a:cubicBezTo>
                      <a:pt x="450" y="2274"/>
                      <a:pt x="471" y="2304"/>
                      <a:pt x="500" y="2329"/>
                    </a:cubicBezTo>
                    <a:cubicBezTo>
                      <a:pt x="528" y="2352"/>
                      <a:pt x="561" y="2371"/>
                      <a:pt x="598" y="2381"/>
                    </a:cubicBezTo>
                    <a:cubicBezTo>
                      <a:pt x="616" y="2386"/>
                      <a:pt x="635" y="2389"/>
                      <a:pt x="655" y="2389"/>
                    </a:cubicBezTo>
                    <a:cubicBezTo>
                      <a:pt x="674" y="2389"/>
                      <a:pt x="693" y="2387"/>
                      <a:pt x="712" y="2382"/>
                    </a:cubicBezTo>
                    <a:cubicBezTo>
                      <a:pt x="738" y="2376"/>
                      <a:pt x="759" y="2363"/>
                      <a:pt x="775" y="2347"/>
                    </a:cubicBezTo>
                    <a:cubicBezTo>
                      <a:pt x="791" y="2329"/>
                      <a:pt x="806" y="2310"/>
                      <a:pt x="818" y="2288"/>
                    </a:cubicBezTo>
                    <a:cubicBezTo>
                      <a:pt x="830" y="2264"/>
                      <a:pt x="841" y="2241"/>
                      <a:pt x="848" y="2217"/>
                    </a:cubicBezTo>
                    <a:cubicBezTo>
                      <a:pt x="856" y="2192"/>
                      <a:pt x="864" y="2169"/>
                      <a:pt x="873" y="2145"/>
                    </a:cubicBezTo>
                    <a:cubicBezTo>
                      <a:pt x="884" y="2092"/>
                      <a:pt x="894" y="2041"/>
                      <a:pt x="904" y="1990"/>
                    </a:cubicBezTo>
                    <a:cubicBezTo>
                      <a:pt x="913" y="1938"/>
                      <a:pt x="923" y="1887"/>
                      <a:pt x="934" y="1835"/>
                    </a:cubicBezTo>
                    <a:cubicBezTo>
                      <a:pt x="952" y="1726"/>
                      <a:pt x="975" y="1621"/>
                      <a:pt x="1001" y="1514"/>
                    </a:cubicBezTo>
                    <a:cubicBezTo>
                      <a:pt x="1027" y="1410"/>
                      <a:pt x="1054" y="1302"/>
                      <a:pt x="1082" y="1195"/>
                    </a:cubicBezTo>
                    <a:cubicBezTo>
                      <a:pt x="1112" y="1109"/>
                      <a:pt x="1144" y="1023"/>
                      <a:pt x="1180" y="938"/>
                    </a:cubicBezTo>
                    <a:cubicBezTo>
                      <a:pt x="1215" y="852"/>
                      <a:pt x="1251" y="768"/>
                      <a:pt x="1287" y="682"/>
                    </a:cubicBezTo>
                    <a:cubicBezTo>
                      <a:pt x="1301" y="645"/>
                      <a:pt x="1315" y="607"/>
                      <a:pt x="1330" y="569"/>
                    </a:cubicBezTo>
                    <a:cubicBezTo>
                      <a:pt x="1345" y="531"/>
                      <a:pt x="1358" y="494"/>
                      <a:pt x="1367" y="454"/>
                    </a:cubicBezTo>
                    <a:cubicBezTo>
                      <a:pt x="1378" y="416"/>
                      <a:pt x="1385" y="377"/>
                      <a:pt x="1390" y="336"/>
                    </a:cubicBezTo>
                    <a:cubicBezTo>
                      <a:pt x="1395" y="297"/>
                      <a:pt x="1395" y="257"/>
                      <a:pt x="1391" y="217"/>
                    </a:cubicBezTo>
                    <a:cubicBezTo>
                      <a:pt x="1384" y="184"/>
                      <a:pt x="1370" y="154"/>
                      <a:pt x="1354" y="129"/>
                    </a:cubicBezTo>
                    <a:cubicBezTo>
                      <a:pt x="1337" y="102"/>
                      <a:pt x="1314" y="78"/>
                      <a:pt x="1290" y="59"/>
                    </a:cubicBezTo>
                    <a:cubicBezTo>
                      <a:pt x="1266" y="40"/>
                      <a:pt x="1237" y="25"/>
                      <a:pt x="1208" y="15"/>
                    </a:cubicBezTo>
                    <a:cubicBezTo>
                      <a:pt x="1177" y="4"/>
                      <a:pt x="1146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2092180" y="4099826"/>
                <a:ext cx="62543" cy="430341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289" extrusionOk="0">
                    <a:moveTo>
                      <a:pt x="98" y="1"/>
                    </a:moveTo>
                    <a:cubicBezTo>
                      <a:pt x="50" y="1"/>
                      <a:pt x="0" y="35"/>
                      <a:pt x="6" y="89"/>
                    </a:cubicBezTo>
                    <a:cubicBezTo>
                      <a:pt x="125" y="1284"/>
                      <a:pt x="472" y="2428"/>
                      <a:pt x="493" y="3646"/>
                    </a:cubicBezTo>
                    <a:cubicBezTo>
                      <a:pt x="503" y="4297"/>
                      <a:pt x="488" y="4944"/>
                      <a:pt x="412" y="5590"/>
                    </a:cubicBezTo>
                    <a:cubicBezTo>
                      <a:pt x="385" y="5820"/>
                      <a:pt x="336" y="6055"/>
                      <a:pt x="293" y="6289"/>
                    </a:cubicBezTo>
                    <a:cubicBezTo>
                      <a:pt x="448" y="6277"/>
                      <a:pt x="603" y="6262"/>
                      <a:pt x="758" y="6239"/>
                    </a:cubicBezTo>
                    <a:cubicBezTo>
                      <a:pt x="913" y="5379"/>
                      <a:pt x="874" y="4401"/>
                      <a:pt x="838" y="3646"/>
                    </a:cubicBezTo>
                    <a:cubicBezTo>
                      <a:pt x="783" y="2475"/>
                      <a:pt x="694" y="1112"/>
                      <a:pt x="171" y="43"/>
                    </a:cubicBezTo>
                    <a:cubicBezTo>
                      <a:pt x="157" y="14"/>
                      <a:pt x="128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3588279" y="3861903"/>
                <a:ext cx="109621" cy="4075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5956" extrusionOk="0">
                    <a:moveTo>
                      <a:pt x="178" y="0"/>
                    </a:moveTo>
                    <a:cubicBezTo>
                      <a:pt x="88" y="0"/>
                      <a:pt x="1" y="115"/>
                      <a:pt x="51" y="214"/>
                    </a:cubicBezTo>
                    <a:cubicBezTo>
                      <a:pt x="579" y="1255"/>
                      <a:pt x="1039" y="2280"/>
                      <a:pt x="1087" y="3470"/>
                    </a:cubicBezTo>
                    <a:cubicBezTo>
                      <a:pt x="1108" y="4002"/>
                      <a:pt x="1097" y="4542"/>
                      <a:pt x="991" y="5063"/>
                    </a:cubicBezTo>
                    <a:cubicBezTo>
                      <a:pt x="930" y="5365"/>
                      <a:pt x="820" y="5657"/>
                      <a:pt x="772" y="5956"/>
                    </a:cubicBezTo>
                    <a:cubicBezTo>
                      <a:pt x="939" y="5925"/>
                      <a:pt x="1098" y="5898"/>
                      <a:pt x="1241" y="5868"/>
                    </a:cubicBezTo>
                    <a:cubicBezTo>
                      <a:pt x="1601" y="5016"/>
                      <a:pt x="1527" y="3808"/>
                      <a:pt x="1433" y="2998"/>
                    </a:cubicBezTo>
                    <a:cubicBezTo>
                      <a:pt x="1307" y="1960"/>
                      <a:pt x="927" y="868"/>
                      <a:pt x="267" y="47"/>
                    </a:cubicBezTo>
                    <a:cubicBezTo>
                      <a:pt x="241" y="14"/>
                      <a:pt x="209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1276593" y="3831248"/>
                <a:ext cx="1004037" cy="221705"/>
              </a:xfrm>
              <a:custGeom>
                <a:avLst/>
                <a:gdLst/>
                <a:ahLst/>
                <a:cxnLst/>
                <a:rect l="l" t="t" r="r" b="b"/>
                <a:pathLst>
                  <a:path w="14673" h="3240" extrusionOk="0">
                    <a:moveTo>
                      <a:pt x="3902" y="1"/>
                    </a:moveTo>
                    <a:cubicBezTo>
                      <a:pt x="2648" y="1"/>
                      <a:pt x="1396" y="34"/>
                      <a:pt x="146" y="102"/>
                    </a:cubicBezTo>
                    <a:cubicBezTo>
                      <a:pt x="347" y="388"/>
                      <a:pt x="429" y="747"/>
                      <a:pt x="395" y="1093"/>
                    </a:cubicBezTo>
                    <a:cubicBezTo>
                      <a:pt x="365" y="1430"/>
                      <a:pt x="231" y="1751"/>
                      <a:pt x="0" y="1994"/>
                    </a:cubicBezTo>
                    <a:cubicBezTo>
                      <a:pt x="4589" y="2372"/>
                      <a:pt x="9287" y="2822"/>
                      <a:pt x="13882" y="3206"/>
                    </a:cubicBezTo>
                    <a:cubicBezTo>
                      <a:pt x="14019" y="3218"/>
                      <a:pt x="14156" y="3228"/>
                      <a:pt x="14293" y="3239"/>
                    </a:cubicBezTo>
                    <a:cubicBezTo>
                      <a:pt x="14673" y="2914"/>
                      <a:pt x="14616" y="2210"/>
                      <a:pt x="14418" y="1754"/>
                    </a:cubicBezTo>
                    <a:cubicBezTo>
                      <a:pt x="14220" y="1295"/>
                      <a:pt x="13793" y="965"/>
                      <a:pt x="13332" y="777"/>
                    </a:cubicBezTo>
                    <a:cubicBezTo>
                      <a:pt x="12872" y="588"/>
                      <a:pt x="12370" y="520"/>
                      <a:pt x="11873" y="464"/>
                    </a:cubicBezTo>
                    <a:cubicBezTo>
                      <a:pt x="9231" y="153"/>
                      <a:pt x="6565" y="1"/>
                      <a:pt x="3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1276593" y="3906108"/>
                <a:ext cx="959354" cy="144587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13" extrusionOk="0">
                    <a:moveTo>
                      <a:pt x="395" y="0"/>
                    </a:moveTo>
                    <a:cubicBezTo>
                      <a:pt x="365" y="336"/>
                      <a:pt x="231" y="657"/>
                      <a:pt x="0" y="900"/>
                    </a:cubicBezTo>
                    <a:cubicBezTo>
                      <a:pt x="4589" y="1278"/>
                      <a:pt x="9287" y="1728"/>
                      <a:pt x="13882" y="2112"/>
                    </a:cubicBezTo>
                    <a:lnTo>
                      <a:pt x="14019" y="795"/>
                    </a:lnTo>
                    <a:lnTo>
                      <a:pt x="14019" y="795"/>
                    </a:lnTo>
                    <a:cubicBezTo>
                      <a:pt x="12614" y="982"/>
                      <a:pt x="11202" y="1058"/>
                      <a:pt x="9840" y="1058"/>
                    </a:cubicBezTo>
                    <a:cubicBezTo>
                      <a:pt x="5703" y="1058"/>
                      <a:pt x="2025" y="362"/>
                      <a:pt x="395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9" name="Google Shape;649;p40"/>
              <p:cNvGrpSpPr/>
              <p:nvPr/>
            </p:nvGrpSpPr>
            <p:grpSpPr>
              <a:xfrm>
                <a:off x="1208028" y="3600579"/>
                <a:ext cx="2605240" cy="495963"/>
                <a:chOff x="1208028" y="3600579"/>
                <a:chExt cx="2605240" cy="495963"/>
              </a:xfrm>
            </p:grpSpPr>
            <p:sp>
              <p:nvSpPr>
                <p:cNvPr id="650" name="Google Shape;650;p40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40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2" name="Google Shape;652;p40"/>
              <p:cNvSpPr/>
              <p:nvPr/>
            </p:nvSpPr>
            <p:spPr>
              <a:xfrm>
                <a:off x="1207960" y="3670443"/>
                <a:ext cx="2605240" cy="426098"/>
              </a:xfrm>
              <a:custGeom>
                <a:avLst/>
                <a:gdLst/>
                <a:ahLst/>
                <a:cxnLst/>
                <a:rect l="l" t="t" r="r" b="b"/>
                <a:pathLst>
                  <a:path w="38073" h="6227" extrusionOk="0">
                    <a:moveTo>
                      <a:pt x="37061" y="1"/>
                    </a:moveTo>
                    <a:lnTo>
                      <a:pt x="35987" y="183"/>
                    </a:lnTo>
                    <a:lnTo>
                      <a:pt x="35713" y="232"/>
                    </a:lnTo>
                    <a:lnTo>
                      <a:pt x="34992" y="353"/>
                    </a:lnTo>
                    <a:lnTo>
                      <a:pt x="34682" y="405"/>
                    </a:lnTo>
                    <a:lnTo>
                      <a:pt x="34679" y="405"/>
                    </a:lnTo>
                    <a:lnTo>
                      <a:pt x="17398" y="3354"/>
                    </a:lnTo>
                    <a:lnTo>
                      <a:pt x="17112" y="3403"/>
                    </a:lnTo>
                    <a:lnTo>
                      <a:pt x="16164" y="3564"/>
                    </a:lnTo>
                    <a:lnTo>
                      <a:pt x="15851" y="3619"/>
                    </a:lnTo>
                    <a:lnTo>
                      <a:pt x="14366" y="3872"/>
                    </a:lnTo>
                    <a:cubicBezTo>
                      <a:pt x="14402" y="4154"/>
                      <a:pt x="14471" y="4433"/>
                      <a:pt x="14454" y="4726"/>
                    </a:cubicBezTo>
                    <a:cubicBezTo>
                      <a:pt x="14444" y="4923"/>
                      <a:pt x="14402" y="5105"/>
                      <a:pt x="14362" y="5295"/>
                    </a:cubicBezTo>
                    <a:cubicBezTo>
                      <a:pt x="9727" y="4969"/>
                      <a:pt x="5415" y="4647"/>
                      <a:pt x="1011" y="4096"/>
                    </a:cubicBezTo>
                    <a:cubicBezTo>
                      <a:pt x="850" y="4063"/>
                      <a:pt x="689" y="4029"/>
                      <a:pt x="524" y="3993"/>
                    </a:cubicBezTo>
                    <a:cubicBezTo>
                      <a:pt x="494" y="3986"/>
                      <a:pt x="466" y="3983"/>
                      <a:pt x="439" y="3983"/>
                    </a:cubicBezTo>
                    <a:cubicBezTo>
                      <a:pt x="59" y="3983"/>
                      <a:pt x="0" y="4592"/>
                      <a:pt x="441" y="4632"/>
                    </a:cubicBezTo>
                    <a:cubicBezTo>
                      <a:pt x="2747" y="4848"/>
                      <a:pt x="5029" y="5205"/>
                      <a:pt x="7329" y="5463"/>
                    </a:cubicBezTo>
                    <a:cubicBezTo>
                      <a:pt x="9221" y="5676"/>
                      <a:pt x="14522" y="6226"/>
                      <a:pt x="14761" y="6226"/>
                    </a:cubicBezTo>
                    <a:cubicBezTo>
                      <a:pt x="14763" y="6226"/>
                      <a:pt x="14765" y="6226"/>
                      <a:pt x="14766" y="6226"/>
                    </a:cubicBezTo>
                    <a:cubicBezTo>
                      <a:pt x="15092" y="6209"/>
                      <a:pt x="15417" y="6184"/>
                      <a:pt x="15743" y="6159"/>
                    </a:cubicBezTo>
                    <a:cubicBezTo>
                      <a:pt x="15911" y="6148"/>
                      <a:pt x="16078" y="6132"/>
                      <a:pt x="16243" y="6117"/>
                    </a:cubicBezTo>
                    <a:cubicBezTo>
                      <a:pt x="16534" y="6092"/>
                      <a:pt x="16824" y="6063"/>
                      <a:pt x="17112" y="6032"/>
                    </a:cubicBezTo>
                    <a:cubicBezTo>
                      <a:pt x="17258" y="6016"/>
                      <a:pt x="17405" y="6001"/>
                      <a:pt x="17548" y="5982"/>
                    </a:cubicBezTo>
                    <a:cubicBezTo>
                      <a:pt x="20414" y="5657"/>
                      <a:pt x="23256" y="5124"/>
                      <a:pt x="26102" y="4618"/>
                    </a:cubicBezTo>
                    <a:cubicBezTo>
                      <a:pt x="29073" y="4089"/>
                      <a:pt x="32091" y="3620"/>
                      <a:pt x="35058" y="3014"/>
                    </a:cubicBezTo>
                    <a:cubicBezTo>
                      <a:pt x="35195" y="2989"/>
                      <a:pt x="35332" y="2963"/>
                      <a:pt x="35465" y="2932"/>
                    </a:cubicBezTo>
                    <a:cubicBezTo>
                      <a:pt x="35717" y="2880"/>
                      <a:pt x="35970" y="2828"/>
                      <a:pt x="36223" y="2774"/>
                    </a:cubicBezTo>
                    <a:cubicBezTo>
                      <a:pt x="36362" y="2743"/>
                      <a:pt x="36506" y="2713"/>
                      <a:pt x="36646" y="2679"/>
                    </a:cubicBezTo>
                    <a:cubicBezTo>
                      <a:pt x="36926" y="2619"/>
                      <a:pt x="37202" y="2554"/>
                      <a:pt x="37479" y="2491"/>
                    </a:cubicBezTo>
                    <a:cubicBezTo>
                      <a:pt x="37604" y="2460"/>
                      <a:pt x="37641" y="2363"/>
                      <a:pt x="37619" y="2269"/>
                    </a:cubicBezTo>
                    <a:cubicBezTo>
                      <a:pt x="38073" y="1642"/>
                      <a:pt x="37826" y="589"/>
                      <a:pt x="37278" y="102"/>
                    </a:cubicBezTo>
                    <a:cubicBezTo>
                      <a:pt x="37228" y="60"/>
                      <a:pt x="37180" y="41"/>
                      <a:pt x="37129" y="35"/>
                    </a:cubicBezTo>
                    <a:cubicBezTo>
                      <a:pt x="37111" y="19"/>
                      <a:pt x="37088" y="4"/>
                      <a:pt x="37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2285214" y="3914387"/>
                <a:ext cx="53100" cy="177501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594" extrusionOk="0">
                    <a:moveTo>
                      <a:pt x="421" y="0"/>
                    </a:moveTo>
                    <a:lnTo>
                      <a:pt x="108" y="54"/>
                    </a:lnTo>
                    <a:cubicBezTo>
                      <a:pt x="227" y="471"/>
                      <a:pt x="318" y="891"/>
                      <a:pt x="288" y="1357"/>
                    </a:cubicBezTo>
                    <a:cubicBezTo>
                      <a:pt x="259" y="1811"/>
                      <a:pt x="119" y="2195"/>
                      <a:pt x="0" y="2593"/>
                    </a:cubicBezTo>
                    <a:cubicBezTo>
                      <a:pt x="168" y="2582"/>
                      <a:pt x="335" y="2566"/>
                      <a:pt x="500" y="2551"/>
                    </a:cubicBezTo>
                    <a:cubicBezTo>
                      <a:pt x="776" y="1793"/>
                      <a:pt x="718" y="768"/>
                      <a:pt x="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2378960" y="3900086"/>
                <a:ext cx="51321" cy="1831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676" extrusionOk="0">
                    <a:moveTo>
                      <a:pt x="288" y="1"/>
                    </a:moveTo>
                    <a:lnTo>
                      <a:pt x="3" y="50"/>
                    </a:lnTo>
                    <a:cubicBezTo>
                      <a:pt x="122" y="463"/>
                      <a:pt x="220" y="873"/>
                      <a:pt x="217" y="1327"/>
                    </a:cubicBezTo>
                    <a:cubicBezTo>
                      <a:pt x="215" y="1802"/>
                      <a:pt x="73" y="2228"/>
                      <a:pt x="0" y="2676"/>
                    </a:cubicBezTo>
                    <a:cubicBezTo>
                      <a:pt x="147" y="2660"/>
                      <a:pt x="293" y="2645"/>
                      <a:pt x="437" y="2626"/>
                    </a:cubicBezTo>
                    <a:cubicBezTo>
                      <a:pt x="749" y="1860"/>
                      <a:pt x="644" y="770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3651917" y="3683102"/>
                <a:ext cx="73286" cy="177296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591" extrusionOk="0">
                    <a:moveTo>
                      <a:pt x="274" y="1"/>
                    </a:moveTo>
                    <a:lnTo>
                      <a:pt x="0" y="50"/>
                    </a:lnTo>
                    <a:cubicBezTo>
                      <a:pt x="465" y="889"/>
                      <a:pt x="641" y="1662"/>
                      <a:pt x="508" y="2590"/>
                    </a:cubicBezTo>
                    <a:cubicBezTo>
                      <a:pt x="647" y="2559"/>
                      <a:pt x="791" y="2529"/>
                      <a:pt x="931" y="2496"/>
                    </a:cubicBezTo>
                    <a:cubicBezTo>
                      <a:pt x="1070" y="1631"/>
                      <a:pt x="829" y="66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3581163" y="3694735"/>
                <a:ext cx="68359" cy="18208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661" extrusionOk="0">
                    <a:moveTo>
                      <a:pt x="311" y="0"/>
                    </a:moveTo>
                    <a:lnTo>
                      <a:pt x="1" y="52"/>
                    </a:lnTo>
                    <a:cubicBezTo>
                      <a:pt x="430" y="899"/>
                      <a:pt x="564" y="1690"/>
                      <a:pt x="376" y="2660"/>
                    </a:cubicBezTo>
                    <a:cubicBezTo>
                      <a:pt x="513" y="2636"/>
                      <a:pt x="650" y="2609"/>
                      <a:pt x="783" y="2578"/>
                    </a:cubicBezTo>
                    <a:cubicBezTo>
                      <a:pt x="999" y="1728"/>
                      <a:pt x="823" y="721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1355695" y="3532220"/>
                <a:ext cx="835431" cy="316203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4621" extrusionOk="0">
                    <a:moveTo>
                      <a:pt x="0" y="1"/>
                    </a:moveTo>
                    <a:cubicBezTo>
                      <a:pt x="0" y="2"/>
                      <a:pt x="4" y="6"/>
                      <a:pt x="8" y="11"/>
                    </a:cubicBezTo>
                    <a:cubicBezTo>
                      <a:pt x="636" y="1110"/>
                      <a:pt x="646" y="2537"/>
                      <a:pt x="31" y="3641"/>
                    </a:cubicBezTo>
                    <a:cubicBezTo>
                      <a:pt x="2259" y="3967"/>
                      <a:pt x="4477" y="4019"/>
                      <a:pt x="6702" y="4340"/>
                    </a:cubicBezTo>
                    <a:cubicBezTo>
                      <a:pt x="7663" y="4482"/>
                      <a:pt x="8629" y="4620"/>
                      <a:pt x="9596" y="4620"/>
                    </a:cubicBezTo>
                    <a:cubicBezTo>
                      <a:pt x="9797" y="4620"/>
                      <a:pt x="9998" y="4614"/>
                      <a:pt x="10199" y="4601"/>
                    </a:cubicBezTo>
                    <a:cubicBezTo>
                      <a:pt x="10531" y="4580"/>
                      <a:pt x="10868" y="4534"/>
                      <a:pt x="11173" y="4394"/>
                    </a:cubicBezTo>
                    <a:cubicBezTo>
                      <a:pt x="11498" y="4246"/>
                      <a:pt x="11763" y="3984"/>
                      <a:pt x="11939" y="3670"/>
                    </a:cubicBezTo>
                    <a:cubicBezTo>
                      <a:pt x="12119" y="3352"/>
                      <a:pt x="12209" y="2976"/>
                      <a:pt x="12180" y="2612"/>
                    </a:cubicBezTo>
                    <a:cubicBezTo>
                      <a:pt x="12125" y="1888"/>
                      <a:pt x="11646" y="1224"/>
                      <a:pt x="11004" y="883"/>
                    </a:cubicBezTo>
                    <a:cubicBezTo>
                      <a:pt x="10387" y="557"/>
                      <a:pt x="9665" y="515"/>
                      <a:pt x="8969" y="479"/>
                    </a:cubicBezTo>
                    <a:cubicBezTo>
                      <a:pt x="5928" y="317"/>
                      <a:pt x="3040" y="16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1356037" y="3532972"/>
                <a:ext cx="816545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11933" h="4611" extrusionOk="0">
                    <a:moveTo>
                      <a:pt x="1" y="0"/>
                    </a:moveTo>
                    <a:cubicBezTo>
                      <a:pt x="631" y="1099"/>
                      <a:pt x="641" y="2526"/>
                      <a:pt x="25" y="3631"/>
                    </a:cubicBezTo>
                    <a:cubicBezTo>
                      <a:pt x="2253" y="3957"/>
                      <a:pt x="4471" y="4009"/>
                      <a:pt x="6696" y="4330"/>
                    </a:cubicBezTo>
                    <a:cubicBezTo>
                      <a:pt x="7658" y="4472"/>
                      <a:pt x="8626" y="4611"/>
                      <a:pt x="9596" y="4611"/>
                    </a:cubicBezTo>
                    <a:cubicBezTo>
                      <a:pt x="9794" y="4611"/>
                      <a:pt x="9993" y="4605"/>
                      <a:pt x="10192" y="4592"/>
                    </a:cubicBezTo>
                    <a:cubicBezTo>
                      <a:pt x="10525" y="4571"/>
                      <a:pt x="10862" y="4525"/>
                      <a:pt x="11166" y="4385"/>
                    </a:cubicBezTo>
                    <a:cubicBezTo>
                      <a:pt x="11492" y="4236"/>
                      <a:pt x="11757" y="3974"/>
                      <a:pt x="11933" y="3661"/>
                    </a:cubicBezTo>
                    <a:lnTo>
                      <a:pt x="11933" y="3661"/>
                    </a:lnTo>
                    <a:cubicBezTo>
                      <a:pt x="11412" y="3688"/>
                      <a:pt x="10913" y="3701"/>
                      <a:pt x="10434" y="3701"/>
                    </a:cubicBezTo>
                    <a:cubicBezTo>
                      <a:pt x="2494" y="3701"/>
                      <a:pt x="141" y="218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312038" y="3377095"/>
                <a:ext cx="2391199" cy="494662"/>
              </a:xfrm>
              <a:custGeom>
                <a:avLst/>
                <a:gdLst/>
                <a:ahLst/>
                <a:cxnLst/>
                <a:rect l="l" t="t" r="r" b="b"/>
                <a:pathLst>
                  <a:path w="34945" h="7229" extrusionOk="0">
                    <a:moveTo>
                      <a:pt x="19988" y="0"/>
                    </a:moveTo>
                    <a:cubicBezTo>
                      <a:pt x="19936" y="0"/>
                      <a:pt x="19884" y="0"/>
                      <a:pt x="19833" y="6"/>
                    </a:cubicBezTo>
                    <a:lnTo>
                      <a:pt x="446" y="1987"/>
                    </a:lnTo>
                    <a:cubicBezTo>
                      <a:pt x="436" y="1986"/>
                      <a:pt x="427" y="1986"/>
                      <a:pt x="417" y="1986"/>
                    </a:cubicBezTo>
                    <a:cubicBezTo>
                      <a:pt x="35" y="1986"/>
                      <a:pt x="48" y="2592"/>
                      <a:pt x="446" y="2623"/>
                    </a:cubicBezTo>
                    <a:cubicBezTo>
                      <a:pt x="2519" y="2778"/>
                      <a:pt x="4593" y="2983"/>
                      <a:pt x="6669" y="3067"/>
                    </a:cubicBezTo>
                    <a:cubicBezTo>
                      <a:pt x="8285" y="3135"/>
                      <a:pt x="9935" y="3326"/>
                      <a:pt x="11562" y="3349"/>
                    </a:cubicBezTo>
                    <a:cubicBezTo>
                      <a:pt x="11683" y="3890"/>
                      <a:pt x="11933" y="4359"/>
                      <a:pt x="11906" y="4955"/>
                    </a:cubicBezTo>
                    <a:cubicBezTo>
                      <a:pt x="11875" y="5650"/>
                      <a:pt x="11702" y="6267"/>
                      <a:pt x="11348" y="6863"/>
                    </a:cubicBezTo>
                    <a:cubicBezTo>
                      <a:pt x="9794" y="6592"/>
                      <a:pt x="8227" y="6418"/>
                      <a:pt x="6656" y="6242"/>
                    </a:cubicBezTo>
                    <a:cubicBezTo>
                      <a:pt x="4593" y="6012"/>
                      <a:pt x="2472" y="5650"/>
                      <a:pt x="393" y="5627"/>
                    </a:cubicBezTo>
                    <a:cubicBezTo>
                      <a:pt x="393" y="5627"/>
                      <a:pt x="393" y="5627"/>
                      <a:pt x="392" y="5627"/>
                    </a:cubicBezTo>
                    <a:cubicBezTo>
                      <a:pt x="82" y="5627"/>
                      <a:pt x="1" y="6125"/>
                      <a:pt x="320" y="6188"/>
                    </a:cubicBezTo>
                    <a:cubicBezTo>
                      <a:pt x="2203" y="6553"/>
                      <a:pt x="4180" y="6627"/>
                      <a:pt x="6088" y="6800"/>
                    </a:cubicBezTo>
                    <a:cubicBezTo>
                      <a:pt x="7157" y="6897"/>
                      <a:pt x="8222" y="6997"/>
                      <a:pt x="9287" y="7074"/>
                    </a:cubicBezTo>
                    <a:cubicBezTo>
                      <a:pt x="9817" y="7110"/>
                      <a:pt x="10359" y="7101"/>
                      <a:pt x="10885" y="7162"/>
                    </a:cubicBezTo>
                    <a:cubicBezTo>
                      <a:pt x="11121" y="7189"/>
                      <a:pt x="11350" y="7229"/>
                      <a:pt x="11582" y="7229"/>
                    </a:cubicBezTo>
                    <a:cubicBezTo>
                      <a:pt x="11690" y="7229"/>
                      <a:pt x="11799" y="7220"/>
                      <a:pt x="11910" y="7198"/>
                    </a:cubicBezTo>
                    <a:cubicBezTo>
                      <a:pt x="12388" y="7101"/>
                      <a:pt x="12869" y="7021"/>
                      <a:pt x="13355" y="6949"/>
                    </a:cubicBezTo>
                    <a:cubicBezTo>
                      <a:pt x="13473" y="6930"/>
                      <a:pt x="13595" y="6914"/>
                      <a:pt x="13716" y="6899"/>
                    </a:cubicBezTo>
                    <a:cubicBezTo>
                      <a:pt x="15029" y="6720"/>
                      <a:pt x="16356" y="6607"/>
                      <a:pt x="17666" y="6473"/>
                    </a:cubicBezTo>
                    <a:cubicBezTo>
                      <a:pt x="19482" y="6287"/>
                      <a:pt x="21302" y="6086"/>
                      <a:pt x="23116" y="5870"/>
                    </a:cubicBezTo>
                    <a:cubicBezTo>
                      <a:pt x="25876" y="5538"/>
                      <a:pt x="28594" y="5155"/>
                      <a:pt x="31332" y="4684"/>
                    </a:cubicBezTo>
                    <a:cubicBezTo>
                      <a:pt x="32106" y="4553"/>
                      <a:pt x="32937" y="4468"/>
                      <a:pt x="33709" y="4319"/>
                    </a:cubicBezTo>
                    <a:cubicBezTo>
                      <a:pt x="33767" y="4310"/>
                      <a:pt x="33824" y="4298"/>
                      <a:pt x="33882" y="4283"/>
                    </a:cubicBezTo>
                    <a:cubicBezTo>
                      <a:pt x="33902" y="4280"/>
                      <a:pt x="33927" y="4276"/>
                      <a:pt x="33949" y="4271"/>
                    </a:cubicBezTo>
                    <a:cubicBezTo>
                      <a:pt x="34403" y="4174"/>
                      <a:pt x="34625" y="3873"/>
                      <a:pt x="34740" y="3431"/>
                    </a:cubicBezTo>
                    <a:cubicBezTo>
                      <a:pt x="34945" y="2637"/>
                      <a:pt x="34786" y="1480"/>
                      <a:pt x="34351" y="786"/>
                    </a:cubicBezTo>
                    <a:cubicBezTo>
                      <a:pt x="34319" y="735"/>
                      <a:pt x="34268" y="715"/>
                      <a:pt x="34217" y="715"/>
                    </a:cubicBezTo>
                    <a:cubicBezTo>
                      <a:pt x="34205" y="715"/>
                      <a:pt x="34193" y="717"/>
                      <a:pt x="34181" y="719"/>
                    </a:cubicBezTo>
                    <a:cubicBezTo>
                      <a:pt x="34174" y="717"/>
                      <a:pt x="34169" y="717"/>
                      <a:pt x="34159" y="717"/>
                    </a:cubicBezTo>
                    <a:cubicBezTo>
                      <a:pt x="34138" y="717"/>
                      <a:pt x="33902" y="707"/>
                      <a:pt x="33510" y="686"/>
                    </a:cubicBezTo>
                    <a:cubicBezTo>
                      <a:pt x="33407" y="678"/>
                      <a:pt x="33291" y="673"/>
                      <a:pt x="33164" y="667"/>
                    </a:cubicBezTo>
                    <a:cubicBezTo>
                      <a:pt x="30505" y="523"/>
                      <a:pt x="23213" y="119"/>
                      <a:pt x="19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388403" y="3600510"/>
                <a:ext cx="664020" cy="41946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613" extrusionOk="0">
                    <a:moveTo>
                      <a:pt x="451" y="1"/>
                    </a:moveTo>
                    <a:lnTo>
                      <a:pt x="0" y="612"/>
                    </a:lnTo>
                    <a:lnTo>
                      <a:pt x="9704" y="612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2216376" y="3563423"/>
                <a:ext cx="173943" cy="289243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4227" extrusionOk="0">
                    <a:moveTo>
                      <a:pt x="56" y="0"/>
                    </a:moveTo>
                    <a:cubicBezTo>
                      <a:pt x="28" y="0"/>
                      <a:pt x="0" y="25"/>
                      <a:pt x="10" y="59"/>
                    </a:cubicBezTo>
                    <a:cubicBezTo>
                      <a:pt x="59" y="248"/>
                      <a:pt x="111" y="436"/>
                      <a:pt x="156" y="626"/>
                    </a:cubicBezTo>
                    <a:cubicBezTo>
                      <a:pt x="135" y="659"/>
                      <a:pt x="125" y="698"/>
                      <a:pt x="145" y="745"/>
                    </a:cubicBezTo>
                    <a:cubicBezTo>
                      <a:pt x="163" y="791"/>
                      <a:pt x="191" y="840"/>
                      <a:pt x="218" y="885"/>
                    </a:cubicBezTo>
                    <a:cubicBezTo>
                      <a:pt x="328" y="1366"/>
                      <a:pt x="406" y="1856"/>
                      <a:pt x="404" y="2353"/>
                    </a:cubicBezTo>
                    <a:cubicBezTo>
                      <a:pt x="401" y="3006"/>
                      <a:pt x="265" y="3604"/>
                      <a:pt x="140" y="4227"/>
                    </a:cubicBezTo>
                    <a:cubicBezTo>
                      <a:pt x="258" y="4209"/>
                      <a:pt x="379" y="4194"/>
                      <a:pt x="502" y="4178"/>
                    </a:cubicBezTo>
                    <a:cubicBezTo>
                      <a:pt x="541" y="4065"/>
                      <a:pt x="571" y="3946"/>
                      <a:pt x="598" y="3827"/>
                    </a:cubicBezTo>
                    <a:cubicBezTo>
                      <a:pt x="610" y="3816"/>
                      <a:pt x="622" y="3801"/>
                      <a:pt x="632" y="3778"/>
                    </a:cubicBezTo>
                    <a:cubicBezTo>
                      <a:pt x="996" y="2919"/>
                      <a:pt x="2540" y="3270"/>
                      <a:pt x="2542" y="2111"/>
                    </a:cubicBezTo>
                    <a:cubicBezTo>
                      <a:pt x="2542" y="1605"/>
                      <a:pt x="2028" y="1373"/>
                      <a:pt x="1490" y="1243"/>
                    </a:cubicBezTo>
                    <a:cubicBezTo>
                      <a:pt x="1484" y="1237"/>
                      <a:pt x="1475" y="1232"/>
                      <a:pt x="1465" y="1228"/>
                    </a:cubicBezTo>
                    <a:cubicBezTo>
                      <a:pt x="1259" y="1170"/>
                      <a:pt x="1042" y="1167"/>
                      <a:pt x="850" y="1061"/>
                    </a:cubicBezTo>
                    <a:cubicBezTo>
                      <a:pt x="659" y="951"/>
                      <a:pt x="543" y="814"/>
                      <a:pt x="436" y="623"/>
                    </a:cubicBezTo>
                    <a:cubicBezTo>
                      <a:pt x="412" y="580"/>
                      <a:pt x="375" y="559"/>
                      <a:pt x="333" y="553"/>
                    </a:cubicBezTo>
                    <a:cubicBezTo>
                      <a:pt x="264" y="367"/>
                      <a:pt x="184" y="191"/>
                      <a:pt x="95" y="23"/>
                    </a:cubicBezTo>
                    <a:cubicBezTo>
                      <a:pt x="86" y="7"/>
                      <a:pt x="71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3448413" y="3422941"/>
                <a:ext cx="182291" cy="249829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3651" extrusionOk="0">
                    <a:moveTo>
                      <a:pt x="1946" y="0"/>
                    </a:moveTo>
                    <a:cubicBezTo>
                      <a:pt x="1919" y="110"/>
                      <a:pt x="1901" y="223"/>
                      <a:pt x="1885" y="334"/>
                    </a:cubicBezTo>
                    <a:cubicBezTo>
                      <a:pt x="1874" y="350"/>
                      <a:pt x="1860" y="365"/>
                      <a:pt x="1854" y="386"/>
                    </a:cubicBezTo>
                    <a:cubicBezTo>
                      <a:pt x="1568" y="1273"/>
                      <a:pt x="1" y="1066"/>
                      <a:pt x="104" y="2224"/>
                    </a:cubicBezTo>
                    <a:cubicBezTo>
                      <a:pt x="150" y="2722"/>
                      <a:pt x="685" y="2908"/>
                      <a:pt x="1232" y="2987"/>
                    </a:cubicBezTo>
                    <a:cubicBezTo>
                      <a:pt x="1239" y="2996"/>
                      <a:pt x="1248" y="2999"/>
                      <a:pt x="1257" y="3002"/>
                    </a:cubicBezTo>
                    <a:cubicBezTo>
                      <a:pt x="1466" y="3043"/>
                      <a:pt x="1683" y="3023"/>
                      <a:pt x="1884" y="3113"/>
                    </a:cubicBezTo>
                    <a:cubicBezTo>
                      <a:pt x="2085" y="3204"/>
                      <a:pt x="2216" y="3332"/>
                      <a:pt x="2338" y="3511"/>
                    </a:cubicBezTo>
                    <a:cubicBezTo>
                      <a:pt x="2365" y="3550"/>
                      <a:pt x="2405" y="3569"/>
                      <a:pt x="2448" y="3571"/>
                    </a:cubicBezTo>
                    <a:cubicBezTo>
                      <a:pt x="2459" y="3599"/>
                      <a:pt x="2475" y="3626"/>
                      <a:pt x="2490" y="3651"/>
                    </a:cubicBezTo>
                    <a:cubicBezTo>
                      <a:pt x="2548" y="3641"/>
                      <a:pt x="2605" y="3630"/>
                      <a:pt x="2664" y="3615"/>
                    </a:cubicBezTo>
                    <a:cubicBezTo>
                      <a:pt x="2648" y="3571"/>
                      <a:pt x="2633" y="3527"/>
                      <a:pt x="2618" y="3483"/>
                    </a:cubicBezTo>
                    <a:cubicBezTo>
                      <a:pt x="2636" y="3447"/>
                      <a:pt x="2639" y="3408"/>
                      <a:pt x="2618" y="3362"/>
                    </a:cubicBezTo>
                    <a:cubicBezTo>
                      <a:pt x="2593" y="3317"/>
                      <a:pt x="2567" y="3274"/>
                      <a:pt x="2532" y="3232"/>
                    </a:cubicBezTo>
                    <a:cubicBezTo>
                      <a:pt x="2380" y="2759"/>
                      <a:pt x="2256" y="2283"/>
                      <a:pt x="2214" y="1786"/>
                    </a:cubicBezTo>
                    <a:cubicBezTo>
                      <a:pt x="2159" y="1177"/>
                      <a:pt x="2229" y="606"/>
                      <a:pt x="2292" y="18"/>
                    </a:cubicBezTo>
                    <a:cubicBezTo>
                      <a:pt x="2189" y="12"/>
                      <a:pt x="2072" y="6"/>
                      <a:pt x="1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2293836" y="3460987"/>
                <a:ext cx="1238606" cy="157999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2309" extrusionOk="0">
                    <a:moveTo>
                      <a:pt x="18049" y="0"/>
                    </a:moveTo>
                    <a:cubicBezTo>
                      <a:pt x="18048" y="0"/>
                      <a:pt x="18047" y="0"/>
                      <a:pt x="18047" y="1"/>
                    </a:cubicBezTo>
                    <a:cubicBezTo>
                      <a:pt x="12082" y="489"/>
                      <a:pt x="6144" y="1378"/>
                      <a:pt x="197" y="2026"/>
                    </a:cubicBezTo>
                    <a:cubicBezTo>
                      <a:pt x="1" y="2049"/>
                      <a:pt x="22" y="2309"/>
                      <a:pt x="202" y="2309"/>
                    </a:cubicBezTo>
                    <a:cubicBezTo>
                      <a:pt x="211" y="2309"/>
                      <a:pt x="220" y="2308"/>
                      <a:pt x="230" y="2307"/>
                    </a:cubicBezTo>
                    <a:cubicBezTo>
                      <a:pt x="6165" y="1540"/>
                      <a:pt x="12146" y="1009"/>
                      <a:pt x="18056" y="82"/>
                    </a:cubicBezTo>
                    <a:cubicBezTo>
                      <a:pt x="18100" y="76"/>
                      <a:pt x="18093" y="0"/>
                      <a:pt x="18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2457378" y="3546521"/>
                <a:ext cx="959422" cy="225469"/>
              </a:xfrm>
              <a:custGeom>
                <a:avLst/>
                <a:gdLst/>
                <a:ahLst/>
                <a:cxnLst/>
                <a:rect l="l" t="t" r="r" b="b"/>
                <a:pathLst>
                  <a:path w="14021" h="3295" extrusionOk="0">
                    <a:moveTo>
                      <a:pt x="13419" y="0"/>
                    </a:moveTo>
                    <a:cubicBezTo>
                      <a:pt x="11736" y="0"/>
                      <a:pt x="595" y="1466"/>
                      <a:pt x="306" y="1644"/>
                    </a:cubicBezTo>
                    <a:cubicBezTo>
                      <a:pt x="0" y="1832"/>
                      <a:pt x="22" y="3231"/>
                      <a:pt x="306" y="3293"/>
                    </a:cubicBezTo>
                    <a:cubicBezTo>
                      <a:pt x="312" y="3294"/>
                      <a:pt x="321" y="3294"/>
                      <a:pt x="334" y="3294"/>
                    </a:cubicBezTo>
                    <a:cubicBezTo>
                      <a:pt x="1051" y="3294"/>
                      <a:pt x="13401" y="1723"/>
                      <a:pt x="13752" y="1401"/>
                    </a:cubicBezTo>
                    <a:cubicBezTo>
                      <a:pt x="13752" y="1401"/>
                      <a:pt x="14020" y="233"/>
                      <a:pt x="13621" y="19"/>
                    </a:cubicBezTo>
                    <a:cubicBezTo>
                      <a:pt x="13597" y="6"/>
                      <a:pt x="13528" y="0"/>
                      <a:pt x="13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0"/>
              <p:cNvSpPr/>
              <p:nvPr/>
            </p:nvSpPr>
            <p:spPr>
              <a:xfrm>
                <a:off x="1124752" y="3136640"/>
                <a:ext cx="1140550" cy="415697"/>
              </a:xfrm>
              <a:custGeom>
                <a:avLst/>
                <a:gdLst/>
                <a:ahLst/>
                <a:cxnLst/>
                <a:rect l="l" t="t" r="r" b="b"/>
                <a:pathLst>
                  <a:path w="16668" h="6075" extrusionOk="0">
                    <a:moveTo>
                      <a:pt x="1" y="1"/>
                    </a:moveTo>
                    <a:cubicBezTo>
                      <a:pt x="174" y="442"/>
                      <a:pt x="304" y="902"/>
                      <a:pt x="390" y="1367"/>
                    </a:cubicBezTo>
                    <a:cubicBezTo>
                      <a:pt x="453" y="1708"/>
                      <a:pt x="490" y="2055"/>
                      <a:pt x="505" y="2401"/>
                    </a:cubicBezTo>
                    <a:cubicBezTo>
                      <a:pt x="516" y="2624"/>
                      <a:pt x="516" y="2848"/>
                      <a:pt x="505" y="3068"/>
                    </a:cubicBezTo>
                    <a:cubicBezTo>
                      <a:pt x="494" y="3412"/>
                      <a:pt x="454" y="3753"/>
                      <a:pt x="394" y="4088"/>
                    </a:cubicBezTo>
                    <a:cubicBezTo>
                      <a:pt x="330" y="4434"/>
                      <a:pt x="241" y="4776"/>
                      <a:pt x="128" y="5111"/>
                    </a:cubicBezTo>
                    <a:lnTo>
                      <a:pt x="15049" y="6075"/>
                    </a:lnTo>
                    <a:cubicBezTo>
                      <a:pt x="15049" y="6075"/>
                      <a:pt x="16668" y="2393"/>
                      <a:pt x="15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1151439" y="3230249"/>
                <a:ext cx="941289" cy="85398"/>
              </a:xfrm>
              <a:custGeom>
                <a:avLst/>
                <a:gdLst/>
                <a:ahLst/>
                <a:cxnLst/>
                <a:rect l="l" t="t" r="r" b="b"/>
                <a:pathLst>
                  <a:path w="13756" h="124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4" y="341"/>
                      <a:pt x="101" y="688"/>
                      <a:pt x="116" y="1034"/>
                    </a:cubicBezTo>
                    <a:lnTo>
                      <a:pt x="13755" y="1247"/>
                    </a:lnTo>
                    <a:lnTo>
                      <a:pt x="13755" y="12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0"/>
              <p:cNvSpPr/>
              <p:nvPr/>
            </p:nvSpPr>
            <p:spPr>
              <a:xfrm>
                <a:off x="1151644" y="3346576"/>
                <a:ext cx="941083" cy="84645"/>
              </a:xfrm>
              <a:custGeom>
                <a:avLst/>
                <a:gdLst/>
                <a:ahLst/>
                <a:cxnLst/>
                <a:rect l="l" t="t" r="r" b="b"/>
                <a:pathLst>
                  <a:path w="13753" h="1237" extrusionOk="0">
                    <a:moveTo>
                      <a:pt x="113" y="0"/>
                    </a:moveTo>
                    <a:cubicBezTo>
                      <a:pt x="101" y="344"/>
                      <a:pt x="61" y="685"/>
                      <a:pt x="1" y="1020"/>
                    </a:cubicBezTo>
                    <a:lnTo>
                      <a:pt x="13752" y="1236"/>
                    </a:lnTo>
                    <a:lnTo>
                      <a:pt x="13752" y="123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0"/>
              <p:cNvSpPr/>
              <p:nvPr/>
            </p:nvSpPr>
            <p:spPr>
              <a:xfrm>
                <a:off x="1075553" y="2989179"/>
                <a:ext cx="2576911" cy="569591"/>
              </a:xfrm>
              <a:custGeom>
                <a:avLst/>
                <a:gdLst/>
                <a:ahLst/>
                <a:cxnLst/>
                <a:rect l="l" t="t" r="r" b="b"/>
                <a:pathLst>
                  <a:path w="37659" h="8324" extrusionOk="0">
                    <a:moveTo>
                      <a:pt x="16106" y="6580"/>
                    </a:moveTo>
                    <a:lnTo>
                      <a:pt x="16106" y="6584"/>
                    </a:lnTo>
                    <a:lnTo>
                      <a:pt x="16104" y="6587"/>
                    </a:lnTo>
                    <a:cubicBezTo>
                      <a:pt x="16105" y="6584"/>
                      <a:pt x="16105" y="6582"/>
                      <a:pt x="16106" y="6580"/>
                    </a:cubicBezTo>
                    <a:close/>
                    <a:moveTo>
                      <a:pt x="36457" y="0"/>
                    </a:moveTo>
                    <a:cubicBezTo>
                      <a:pt x="36394" y="0"/>
                      <a:pt x="36333" y="24"/>
                      <a:pt x="36282" y="62"/>
                    </a:cubicBezTo>
                    <a:lnTo>
                      <a:pt x="21821" y="368"/>
                    </a:lnTo>
                    <a:lnTo>
                      <a:pt x="493" y="1759"/>
                    </a:lnTo>
                    <a:cubicBezTo>
                      <a:pt x="486" y="1758"/>
                      <a:pt x="478" y="1758"/>
                      <a:pt x="471" y="1758"/>
                    </a:cubicBezTo>
                    <a:cubicBezTo>
                      <a:pt x="0" y="1758"/>
                      <a:pt x="6" y="2515"/>
                      <a:pt x="493" y="2525"/>
                    </a:cubicBezTo>
                    <a:cubicBezTo>
                      <a:pt x="3379" y="2586"/>
                      <a:pt x="6264" y="2707"/>
                      <a:pt x="9149" y="2804"/>
                    </a:cubicBezTo>
                    <a:cubicBezTo>
                      <a:pt x="10646" y="2856"/>
                      <a:pt x="12250" y="3023"/>
                      <a:pt x="13820" y="3023"/>
                    </a:cubicBezTo>
                    <a:cubicBezTo>
                      <a:pt x="14147" y="3023"/>
                      <a:pt x="14473" y="3016"/>
                      <a:pt x="14796" y="2999"/>
                    </a:cubicBezTo>
                    <a:cubicBezTo>
                      <a:pt x="14810" y="2998"/>
                      <a:pt x="14825" y="2998"/>
                      <a:pt x="14839" y="2998"/>
                    </a:cubicBezTo>
                    <a:cubicBezTo>
                      <a:pt x="15162" y="2998"/>
                      <a:pt x="15453" y="3196"/>
                      <a:pt x="15583" y="3496"/>
                    </a:cubicBezTo>
                    <a:cubicBezTo>
                      <a:pt x="15786" y="3964"/>
                      <a:pt x="15956" y="4438"/>
                      <a:pt x="15918" y="4984"/>
                    </a:cubicBezTo>
                    <a:cubicBezTo>
                      <a:pt x="15839" y="6070"/>
                      <a:pt x="15443" y="7018"/>
                      <a:pt x="14724" y="7834"/>
                    </a:cubicBezTo>
                    <a:cubicBezTo>
                      <a:pt x="12825" y="7604"/>
                      <a:pt x="10835" y="7694"/>
                      <a:pt x="8953" y="7523"/>
                    </a:cubicBezTo>
                    <a:cubicBezTo>
                      <a:pt x="6263" y="7278"/>
                      <a:pt x="3566" y="7192"/>
                      <a:pt x="887" y="6821"/>
                    </a:cubicBezTo>
                    <a:cubicBezTo>
                      <a:pt x="861" y="6817"/>
                      <a:pt x="836" y="6816"/>
                      <a:pt x="812" y="6816"/>
                    </a:cubicBezTo>
                    <a:cubicBezTo>
                      <a:pt x="304" y="6816"/>
                      <a:pt x="241" y="7584"/>
                      <a:pt x="783" y="7597"/>
                    </a:cubicBezTo>
                    <a:cubicBezTo>
                      <a:pt x="3510" y="7663"/>
                      <a:pt x="6227" y="7921"/>
                      <a:pt x="8953" y="8036"/>
                    </a:cubicBezTo>
                    <a:cubicBezTo>
                      <a:pt x="10601" y="8105"/>
                      <a:pt x="12343" y="8323"/>
                      <a:pt x="14039" y="8323"/>
                    </a:cubicBezTo>
                    <a:cubicBezTo>
                      <a:pt x="14269" y="8323"/>
                      <a:pt x="14497" y="8319"/>
                      <a:pt x="14725" y="8310"/>
                    </a:cubicBezTo>
                    <a:cubicBezTo>
                      <a:pt x="15026" y="8299"/>
                      <a:pt x="15517" y="8255"/>
                      <a:pt x="15817" y="8222"/>
                    </a:cubicBezTo>
                    <a:cubicBezTo>
                      <a:pt x="17657" y="8017"/>
                      <a:pt x="31286" y="6950"/>
                      <a:pt x="36539" y="6331"/>
                    </a:cubicBezTo>
                    <a:cubicBezTo>
                      <a:pt x="36578" y="6326"/>
                      <a:pt x="36608" y="6308"/>
                      <a:pt x="36627" y="6283"/>
                    </a:cubicBezTo>
                    <a:cubicBezTo>
                      <a:pt x="37408" y="5890"/>
                      <a:pt x="37531" y="3669"/>
                      <a:pt x="37585" y="2888"/>
                    </a:cubicBezTo>
                    <a:cubicBezTo>
                      <a:pt x="37658" y="1811"/>
                      <a:pt x="37456" y="822"/>
                      <a:pt x="36632" y="72"/>
                    </a:cubicBezTo>
                    <a:cubicBezTo>
                      <a:pt x="36577" y="21"/>
                      <a:pt x="36516" y="0"/>
                      <a:pt x="36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2366027" y="3106669"/>
                <a:ext cx="1096277" cy="342001"/>
              </a:xfrm>
              <a:custGeom>
                <a:avLst/>
                <a:gdLst/>
                <a:ahLst/>
                <a:cxnLst/>
                <a:rect l="l" t="t" r="r" b="b"/>
                <a:pathLst>
                  <a:path w="16021" h="4998" extrusionOk="0">
                    <a:moveTo>
                      <a:pt x="14181" y="0"/>
                    </a:moveTo>
                    <a:cubicBezTo>
                      <a:pt x="14116" y="0"/>
                      <a:pt x="14050" y="4"/>
                      <a:pt x="13984" y="11"/>
                    </a:cubicBezTo>
                    <a:lnTo>
                      <a:pt x="1646" y="1325"/>
                    </a:lnTo>
                    <a:cubicBezTo>
                      <a:pt x="710" y="1425"/>
                      <a:pt x="0" y="2215"/>
                      <a:pt x="0" y="3156"/>
                    </a:cubicBezTo>
                    <a:cubicBezTo>
                      <a:pt x="0" y="4182"/>
                      <a:pt x="834" y="4998"/>
                      <a:pt x="1839" y="4998"/>
                    </a:cubicBezTo>
                    <a:cubicBezTo>
                      <a:pt x="1897" y="4998"/>
                      <a:pt x="1955" y="4995"/>
                      <a:pt x="2014" y="4989"/>
                    </a:cubicBezTo>
                    <a:lnTo>
                      <a:pt x="14352" y="3824"/>
                    </a:lnTo>
                    <a:cubicBezTo>
                      <a:pt x="15298" y="3735"/>
                      <a:pt x="16020" y="2942"/>
                      <a:pt x="16020" y="1991"/>
                    </a:cubicBezTo>
                    <a:lnTo>
                      <a:pt x="16020" y="1841"/>
                    </a:lnTo>
                    <a:cubicBezTo>
                      <a:pt x="16020" y="814"/>
                      <a:pt x="15185" y="0"/>
                      <a:pt x="14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2555297" y="3235039"/>
                <a:ext cx="156904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473" extrusionOk="0">
                    <a:moveTo>
                      <a:pt x="2030" y="0"/>
                    </a:moveTo>
                    <a:lnTo>
                      <a:pt x="1471" y="53"/>
                    </a:lnTo>
                    <a:lnTo>
                      <a:pt x="1465" y="328"/>
                    </a:lnTo>
                    <a:cubicBezTo>
                      <a:pt x="1333" y="129"/>
                      <a:pt x="1104" y="57"/>
                      <a:pt x="869" y="57"/>
                    </a:cubicBezTo>
                    <a:cubicBezTo>
                      <a:pt x="831" y="57"/>
                      <a:pt x="792" y="59"/>
                      <a:pt x="753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3"/>
                      <a:pt x="1363" y="1438"/>
                      <a:pt x="1387" y="1691"/>
                    </a:cubicBezTo>
                    <a:cubicBezTo>
                      <a:pt x="1400" y="1828"/>
                      <a:pt x="1242" y="1869"/>
                      <a:pt x="1128" y="1880"/>
                    </a:cubicBezTo>
                    <a:cubicBezTo>
                      <a:pt x="1116" y="1880"/>
                      <a:pt x="1102" y="1880"/>
                      <a:pt x="1088" y="1880"/>
                    </a:cubicBezTo>
                    <a:cubicBezTo>
                      <a:pt x="943" y="1880"/>
                      <a:pt x="710" y="1843"/>
                      <a:pt x="686" y="1594"/>
                    </a:cubicBezTo>
                    <a:lnTo>
                      <a:pt x="81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6" y="2285"/>
                      <a:pt x="1073" y="2402"/>
                      <a:pt x="1352" y="2402"/>
                    </a:cubicBezTo>
                    <a:cubicBezTo>
                      <a:pt x="1384" y="2402"/>
                      <a:pt x="1416" y="2401"/>
                      <a:pt x="1449" y="2398"/>
                    </a:cubicBezTo>
                    <a:cubicBezTo>
                      <a:pt x="1836" y="2360"/>
                      <a:pt x="2292" y="2133"/>
                      <a:pt x="2245" y="1626"/>
                    </a:cubicBezTo>
                    <a:cubicBezTo>
                      <a:pt x="2172" y="862"/>
                      <a:pt x="892" y="1064"/>
                      <a:pt x="860" y="730"/>
                    </a:cubicBezTo>
                    <a:cubicBezTo>
                      <a:pt x="850" y="616"/>
                      <a:pt x="974" y="544"/>
                      <a:pt x="1068" y="535"/>
                    </a:cubicBezTo>
                    <a:cubicBezTo>
                      <a:pt x="1086" y="533"/>
                      <a:pt x="1103" y="533"/>
                      <a:pt x="1120" y="533"/>
                    </a:cubicBezTo>
                    <a:cubicBezTo>
                      <a:pt x="1325" y="533"/>
                      <a:pt x="1498" y="651"/>
                      <a:pt x="1519" y="872"/>
                    </a:cubicBezTo>
                    <a:lnTo>
                      <a:pt x="2107" y="815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2719113" y="3222038"/>
                <a:ext cx="179143" cy="16703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41" extrusionOk="0">
                    <a:moveTo>
                      <a:pt x="1053" y="594"/>
                    </a:moveTo>
                    <a:lnTo>
                      <a:pt x="1336" y="1274"/>
                    </a:lnTo>
                    <a:lnTo>
                      <a:pt x="911" y="1315"/>
                    </a:lnTo>
                    <a:lnTo>
                      <a:pt x="911" y="1315"/>
                    </a:lnTo>
                    <a:lnTo>
                      <a:pt x="1053" y="594"/>
                    </a:lnTo>
                    <a:close/>
                    <a:moveTo>
                      <a:pt x="1598" y="0"/>
                    </a:moveTo>
                    <a:lnTo>
                      <a:pt x="350" y="119"/>
                    </a:lnTo>
                    <a:lnTo>
                      <a:pt x="391" y="538"/>
                    </a:lnTo>
                    <a:lnTo>
                      <a:pt x="524" y="524"/>
                    </a:lnTo>
                    <a:lnTo>
                      <a:pt x="221" y="1993"/>
                    </a:lnTo>
                    <a:lnTo>
                      <a:pt x="1" y="2016"/>
                    </a:lnTo>
                    <a:lnTo>
                      <a:pt x="42" y="2441"/>
                    </a:lnTo>
                    <a:lnTo>
                      <a:pt x="1074" y="2343"/>
                    </a:lnTo>
                    <a:lnTo>
                      <a:pt x="1035" y="1918"/>
                    </a:lnTo>
                    <a:lnTo>
                      <a:pt x="781" y="1941"/>
                    </a:lnTo>
                    <a:lnTo>
                      <a:pt x="781" y="1941"/>
                    </a:lnTo>
                    <a:lnTo>
                      <a:pt x="829" y="1714"/>
                    </a:lnTo>
                    <a:lnTo>
                      <a:pt x="1495" y="1651"/>
                    </a:lnTo>
                    <a:lnTo>
                      <a:pt x="1584" y="1866"/>
                    </a:lnTo>
                    <a:lnTo>
                      <a:pt x="1275" y="1895"/>
                    </a:lnTo>
                    <a:lnTo>
                      <a:pt x="1315" y="2322"/>
                    </a:lnTo>
                    <a:lnTo>
                      <a:pt x="2617" y="2195"/>
                    </a:lnTo>
                    <a:lnTo>
                      <a:pt x="2577" y="1769"/>
                    </a:lnTo>
                    <a:lnTo>
                      <a:pt x="2349" y="1790"/>
                    </a:ln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2892371" y="3209037"/>
                <a:ext cx="88750" cy="16272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78" extrusionOk="0">
                    <a:moveTo>
                      <a:pt x="1079" y="1"/>
                    </a:moveTo>
                    <a:lnTo>
                      <a:pt x="0" y="106"/>
                    </a:lnTo>
                    <a:lnTo>
                      <a:pt x="42" y="536"/>
                    </a:lnTo>
                    <a:lnTo>
                      <a:pt x="246" y="516"/>
                    </a:lnTo>
                    <a:lnTo>
                      <a:pt x="381" y="1927"/>
                    </a:lnTo>
                    <a:lnTo>
                      <a:pt x="176" y="1945"/>
                    </a:lnTo>
                    <a:lnTo>
                      <a:pt x="217" y="2377"/>
                    </a:lnTo>
                    <a:lnTo>
                      <a:pt x="1296" y="2274"/>
                    </a:lnTo>
                    <a:lnTo>
                      <a:pt x="1255" y="1841"/>
                    </a:lnTo>
                    <a:lnTo>
                      <a:pt x="1053" y="1860"/>
                    </a:lnTo>
                    <a:lnTo>
                      <a:pt x="919" y="450"/>
                    </a:lnTo>
                    <a:lnTo>
                      <a:pt x="1120" y="430"/>
                    </a:lnTo>
                    <a:lnTo>
                      <a:pt x="1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2977495" y="3191861"/>
                <a:ext cx="172848" cy="171616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508" extrusionOk="0">
                    <a:moveTo>
                      <a:pt x="2486" y="1"/>
                    </a:moveTo>
                    <a:lnTo>
                      <a:pt x="1507" y="94"/>
                    </a:lnTo>
                    <a:lnTo>
                      <a:pt x="1548" y="513"/>
                    </a:lnTo>
                    <a:lnTo>
                      <a:pt x="1769" y="492"/>
                    </a:lnTo>
                    <a:lnTo>
                      <a:pt x="1842" y="1264"/>
                    </a:lnTo>
                    <a:lnTo>
                      <a:pt x="932" y="147"/>
                    </a:lnTo>
                    <a:lnTo>
                      <a:pt x="0" y="236"/>
                    </a:lnTo>
                    <a:lnTo>
                      <a:pt x="40" y="655"/>
                    </a:lnTo>
                    <a:lnTo>
                      <a:pt x="229" y="638"/>
                    </a:lnTo>
                    <a:lnTo>
                      <a:pt x="365" y="2071"/>
                    </a:lnTo>
                    <a:lnTo>
                      <a:pt x="174" y="2089"/>
                    </a:lnTo>
                    <a:lnTo>
                      <a:pt x="214" y="2507"/>
                    </a:lnTo>
                    <a:lnTo>
                      <a:pt x="1212" y="2412"/>
                    </a:lnTo>
                    <a:lnTo>
                      <a:pt x="1173" y="1993"/>
                    </a:lnTo>
                    <a:lnTo>
                      <a:pt x="922" y="2016"/>
                    </a:lnTo>
                    <a:lnTo>
                      <a:pt x="844" y="1198"/>
                    </a:lnTo>
                    <a:lnTo>
                      <a:pt x="1791" y="2356"/>
                    </a:lnTo>
                    <a:lnTo>
                      <a:pt x="2490" y="2290"/>
                    </a:lnTo>
                    <a:lnTo>
                      <a:pt x="2313" y="438"/>
                    </a:lnTo>
                    <a:lnTo>
                      <a:pt x="2526" y="419"/>
                    </a:lnTo>
                    <a:lnTo>
                      <a:pt x="24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3162592" y="3177081"/>
                <a:ext cx="156836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473" extrusionOk="0">
                    <a:moveTo>
                      <a:pt x="2031" y="0"/>
                    </a:moveTo>
                    <a:lnTo>
                      <a:pt x="1472" y="53"/>
                    </a:lnTo>
                    <a:lnTo>
                      <a:pt x="1465" y="328"/>
                    </a:lnTo>
                    <a:cubicBezTo>
                      <a:pt x="1333" y="130"/>
                      <a:pt x="1104" y="57"/>
                      <a:pt x="868" y="57"/>
                    </a:cubicBezTo>
                    <a:cubicBezTo>
                      <a:pt x="830" y="57"/>
                      <a:pt x="792" y="59"/>
                      <a:pt x="755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4"/>
                      <a:pt x="1364" y="1438"/>
                      <a:pt x="1388" y="1691"/>
                    </a:cubicBezTo>
                    <a:cubicBezTo>
                      <a:pt x="1401" y="1827"/>
                      <a:pt x="1241" y="1869"/>
                      <a:pt x="1127" y="1880"/>
                    </a:cubicBezTo>
                    <a:cubicBezTo>
                      <a:pt x="1114" y="1880"/>
                      <a:pt x="1099" y="1881"/>
                      <a:pt x="1084" y="1881"/>
                    </a:cubicBezTo>
                    <a:cubicBezTo>
                      <a:pt x="939" y="1881"/>
                      <a:pt x="711" y="1841"/>
                      <a:pt x="687" y="1594"/>
                    </a:cubicBezTo>
                    <a:lnTo>
                      <a:pt x="84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5" y="2285"/>
                      <a:pt x="1073" y="2403"/>
                      <a:pt x="1352" y="2403"/>
                    </a:cubicBezTo>
                    <a:cubicBezTo>
                      <a:pt x="1384" y="2403"/>
                      <a:pt x="1416" y="2402"/>
                      <a:pt x="1449" y="2399"/>
                    </a:cubicBezTo>
                    <a:cubicBezTo>
                      <a:pt x="1835" y="2360"/>
                      <a:pt x="2291" y="2133"/>
                      <a:pt x="2244" y="1626"/>
                    </a:cubicBezTo>
                    <a:cubicBezTo>
                      <a:pt x="2170" y="863"/>
                      <a:pt x="891" y="1065"/>
                      <a:pt x="859" y="730"/>
                    </a:cubicBezTo>
                    <a:cubicBezTo>
                      <a:pt x="849" y="616"/>
                      <a:pt x="973" y="544"/>
                      <a:pt x="1067" y="535"/>
                    </a:cubicBezTo>
                    <a:cubicBezTo>
                      <a:pt x="1085" y="533"/>
                      <a:pt x="1102" y="533"/>
                      <a:pt x="1120" y="533"/>
                    </a:cubicBezTo>
                    <a:cubicBezTo>
                      <a:pt x="1327" y="533"/>
                      <a:pt x="1498" y="651"/>
                      <a:pt x="1520" y="873"/>
                    </a:cubicBezTo>
                    <a:lnTo>
                      <a:pt x="2108" y="816"/>
                    </a:lnTo>
                    <a:lnTo>
                      <a:pt x="20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1167930" y="2780817"/>
                <a:ext cx="1135554" cy="354523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5181" extrusionOk="0">
                    <a:moveTo>
                      <a:pt x="13606" y="0"/>
                    </a:moveTo>
                    <a:lnTo>
                      <a:pt x="10221" y="492"/>
                    </a:lnTo>
                    <a:lnTo>
                      <a:pt x="256" y="903"/>
                    </a:lnTo>
                    <a:cubicBezTo>
                      <a:pt x="414" y="1138"/>
                      <a:pt x="499" y="1424"/>
                      <a:pt x="530" y="1738"/>
                    </a:cubicBezTo>
                    <a:cubicBezTo>
                      <a:pt x="561" y="2012"/>
                      <a:pt x="551" y="2303"/>
                      <a:pt x="519" y="2592"/>
                    </a:cubicBezTo>
                    <a:cubicBezTo>
                      <a:pt x="503" y="2738"/>
                      <a:pt x="479" y="2884"/>
                      <a:pt x="456" y="3027"/>
                    </a:cubicBezTo>
                    <a:cubicBezTo>
                      <a:pt x="397" y="3331"/>
                      <a:pt x="324" y="3624"/>
                      <a:pt x="255" y="3868"/>
                    </a:cubicBezTo>
                    <a:cubicBezTo>
                      <a:pt x="122" y="4310"/>
                      <a:pt x="1" y="4611"/>
                      <a:pt x="1" y="4611"/>
                    </a:cubicBezTo>
                    <a:lnTo>
                      <a:pt x="15472" y="5180"/>
                    </a:lnTo>
                    <a:cubicBezTo>
                      <a:pt x="16595" y="3043"/>
                      <a:pt x="15262" y="822"/>
                      <a:pt x="15262" y="822"/>
                    </a:cubicBezTo>
                    <a:lnTo>
                      <a:pt x="13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1203307" y="2899744"/>
                <a:ext cx="927672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3557" h="880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43" y="275"/>
                      <a:pt x="34" y="567"/>
                      <a:pt x="1" y="855"/>
                    </a:cubicBezTo>
                    <a:lnTo>
                      <a:pt x="13557" y="880"/>
                    </a:lnTo>
                    <a:lnTo>
                      <a:pt x="13557" y="88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0"/>
              <p:cNvSpPr/>
              <p:nvPr/>
            </p:nvSpPr>
            <p:spPr>
              <a:xfrm>
                <a:off x="1185174" y="2988084"/>
                <a:ext cx="923498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865" extrusionOk="0">
                    <a:moveTo>
                      <a:pt x="201" y="0"/>
                    </a:moveTo>
                    <a:cubicBezTo>
                      <a:pt x="144" y="303"/>
                      <a:pt x="70" y="596"/>
                      <a:pt x="0" y="840"/>
                    </a:cubicBezTo>
                    <a:lnTo>
                      <a:pt x="13496" y="865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0"/>
              <p:cNvSpPr/>
              <p:nvPr/>
            </p:nvSpPr>
            <p:spPr>
              <a:xfrm>
                <a:off x="1134537" y="2726896"/>
                <a:ext cx="2275009" cy="441836"/>
              </a:xfrm>
              <a:custGeom>
                <a:avLst/>
                <a:gdLst/>
                <a:ahLst/>
                <a:cxnLst/>
                <a:rect l="l" t="t" r="r" b="b"/>
                <a:pathLst>
                  <a:path w="33247" h="6457" extrusionOk="0">
                    <a:moveTo>
                      <a:pt x="21639" y="1"/>
                    </a:moveTo>
                    <a:cubicBezTo>
                      <a:pt x="19925" y="1"/>
                      <a:pt x="18711" y="14"/>
                      <a:pt x="18711" y="14"/>
                    </a:cubicBezTo>
                    <a:lnTo>
                      <a:pt x="640" y="1642"/>
                    </a:lnTo>
                    <a:cubicBezTo>
                      <a:pt x="614" y="1645"/>
                      <a:pt x="614" y="1684"/>
                      <a:pt x="640" y="1685"/>
                    </a:cubicBezTo>
                    <a:cubicBezTo>
                      <a:pt x="2970" y="1826"/>
                      <a:pt x="5304" y="1897"/>
                      <a:pt x="7638" y="1897"/>
                    </a:cubicBezTo>
                    <a:cubicBezTo>
                      <a:pt x="10343" y="1897"/>
                      <a:pt x="13049" y="1802"/>
                      <a:pt x="15748" y="1611"/>
                    </a:cubicBezTo>
                    <a:lnTo>
                      <a:pt x="15795" y="1728"/>
                    </a:lnTo>
                    <a:cubicBezTo>
                      <a:pt x="16349" y="3078"/>
                      <a:pt x="16407" y="4579"/>
                      <a:pt x="15961" y="5968"/>
                    </a:cubicBezTo>
                    <a:lnTo>
                      <a:pt x="149" y="5397"/>
                    </a:lnTo>
                    <a:lnTo>
                      <a:pt x="1" y="5684"/>
                    </a:lnTo>
                    <a:cubicBezTo>
                      <a:pt x="1" y="5684"/>
                      <a:pt x="16131" y="6456"/>
                      <a:pt x="16196" y="6456"/>
                    </a:cubicBezTo>
                    <a:cubicBezTo>
                      <a:pt x="16262" y="6456"/>
                      <a:pt x="32571" y="4165"/>
                      <a:pt x="32571" y="4165"/>
                    </a:cubicBezTo>
                    <a:cubicBezTo>
                      <a:pt x="32571" y="4165"/>
                      <a:pt x="33247" y="2204"/>
                      <a:pt x="32571" y="449"/>
                    </a:cubicBezTo>
                    <a:cubicBezTo>
                      <a:pt x="31437" y="62"/>
                      <a:pt x="25360" y="1"/>
                      <a:pt x="2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0"/>
              <p:cNvSpPr/>
              <p:nvPr/>
            </p:nvSpPr>
            <p:spPr>
              <a:xfrm>
                <a:off x="2288636" y="2762137"/>
                <a:ext cx="973313" cy="86561"/>
              </a:xfrm>
              <a:custGeom>
                <a:avLst/>
                <a:gdLst/>
                <a:ahLst/>
                <a:cxnLst/>
                <a:rect l="l" t="t" r="r" b="b"/>
                <a:pathLst>
                  <a:path w="14224" h="1265" extrusionOk="0">
                    <a:moveTo>
                      <a:pt x="13514" y="0"/>
                    </a:moveTo>
                    <a:cubicBezTo>
                      <a:pt x="10662" y="0"/>
                      <a:pt x="170" y="906"/>
                      <a:pt x="6" y="1247"/>
                    </a:cubicBezTo>
                    <a:cubicBezTo>
                      <a:pt x="1" y="1259"/>
                      <a:pt x="72" y="1264"/>
                      <a:pt x="208" y="1264"/>
                    </a:cubicBezTo>
                    <a:cubicBezTo>
                      <a:pt x="1943" y="1264"/>
                      <a:pt x="14224" y="390"/>
                      <a:pt x="14224" y="74"/>
                    </a:cubicBezTo>
                    <a:cubicBezTo>
                      <a:pt x="14223" y="23"/>
                      <a:pt x="13964" y="0"/>
                      <a:pt x="1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0"/>
              <p:cNvSpPr/>
              <p:nvPr/>
            </p:nvSpPr>
            <p:spPr>
              <a:xfrm>
                <a:off x="2476127" y="2876000"/>
                <a:ext cx="109963" cy="162105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2369" extrusionOk="0">
                    <a:moveTo>
                      <a:pt x="1172" y="0"/>
                    </a:moveTo>
                    <a:cubicBezTo>
                      <a:pt x="1103" y="0"/>
                      <a:pt x="1033" y="2"/>
                      <a:pt x="964" y="6"/>
                    </a:cubicBezTo>
                    <a:cubicBezTo>
                      <a:pt x="805" y="15"/>
                      <a:pt x="645" y="32"/>
                      <a:pt x="484" y="58"/>
                    </a:cubicBezTo>
                    <a:cubicBezTo>
                      <a:pt x="455" y="63"/>
                      <a:pt x="430" y="77"/>
                      <a:pt x="406" y="99"/>
                    </a:cubicBezTo>
                    <a:cubicBezTo>
                      <a:pt x="383" y="123"/>
                      <a:pt x="374" y="150"/>
                      <a:pt x="376" y="183"/>
                    </a:cubicBezTo>
                    <a:cubicBezTo>
                      <a:pt x="376" y="201"/>
                      <a:pt x="378" y="217"/>
                      <a:pt x="381" y="235"/>
                    </a:cubicBezTo>
                    <a:cubicBezTo>
                      <a:pt x="385" y="252"/>
                      <a:pt x="390" y="270"/>
                      <a:pt x="396" y="287"/>
                    </a:cubicBezTo>
                    <a:cubicBezTo>
                      <a:pt x="412" y="322"/>
                      <a:pt x="433" y="351"/>
                      <a:pt x="462" y="372"/>
                    </a:cubicBezTo>
                    <a:cubicBezTo>
                      <a:pt x="490" y="394"/>
                      <a:pt x="521" y="411"/>
                      <a:pt x="556" y="423"/>
                    </a:cubicBezTo>
                    <a:cubicBezTo>
                      <a:pt x="591" y="434"/>
                      <a:pt x="627" y="442"/>
                      <a:pt x="665" y="445"/>
                    </a:cubicBezTo>
                    <a:cubicBezTo>
                      <a:pt x="693" y="446"/>
                      <a:pt x="719" y="448"/>
                      <a:pt x="745" y="448"/>
                    </a:cubicBezTo>
                    <a:cubicBezTo>
                      <a:pt x="756" y="448"/>
                      <a:pt x="766" y="447"/>
                      <a:pt x="777" y="447"/>
                    </a:cubicBezTo>
                    <a:cubicBezTo>
                      <a:pt x="802" y="589"/>
                      <a:pt x="819" y="731"/>
                      <a:pt x="829" y="874"/>
                    </a:cubicBezTo>
                    <a:cubicBezTo>
                      <a:pt x="838" y="1016"/>
                      <a:pt x="843" y="1160"/>
                      <a:pt x="844" y="1305"/>
                    </a:cubicBezTo>
                    <a:cubicBezTo>
                      <a:pt x="844" y="1334"/>
                      <a:pt x="845" y="1362"/>
                      <a:pt x="846" y="1391"/>
                    </a:cubicBezTo>
                    <a:cubicBezTo>
                      <a:pt x="848" y="1418"/>
                      <a:pt x="848" y="1447"/>
                      <a:pt x="848" y="1476"/>
                    </a:cubicBezTo>
                    <a:cubicBezTo>
                      <a:pt x="850" y="1505"/>
                      <a:pt x="851" y="1533"/>
                      <a:pt x="854" y="1562"/>
                    </a:cubicBezTo>
                    <a:cubicBezTo>
                      <a:pt x="855" y="1590"/>
                      <a:pt x="856" y="1620"/>
                      <a:pt x="856" y="1649"/>
                    </a:cubicBezTo>
                    <a:cubicBezTo>
                      <a:pt x="857" y="1680"/>
                      <a:pt x="857" y="1708"/>
                      <a:pt x="856" y="1737"/>
                    </a:cubicBezTo>
                    <a:cubicBezTo>
                      <a:pt x="855" y="1765"/>
                      <a:pt x="851" y="1796"/>
                      <a:pt x="850" y="1826"/>
                    </a:cubicBezTo>
                    <a:lnTo>
                      <a:pt x="848" y="1832"/>
                    </a:lnTo>
                    <a:lnTo>
                      <a:pt x="850" y="1861"/>
                    </a:lnTo>
                    <a:cubicBezTo>
                      <a:pt x="846" y="1866"/>
                      <a:pt x="844" y="1871"/>
                      <a:pt x="843" y="1876"/>
                    </a:cubicBezTo>
                    <a:cubicBezTo>
                      <a:pt x="841" y="1881"/>
                      <a:pt x="839" y="1884"/>
                      <a:pt x="838" y="1890"/>
                    </a:cubicBezTo>
                    <a:cubicBezTo>
                      <a:pt x="829" y="1891"/>
                      <a:pt x="820" y="1891"/>
                      <a:pt x="812" y="1891"/>
                    </a:cubicBezTo>
                    <a:cubicBezTo>
                      <a:pt x="777" y="1891"/>
                      <a:pt x="744" y="1883"/>
                      <a:pt x="714" y="1867"/>
                    </a:cubicBezTo>
                    <a:cubicBezTo>
                      <a:pt x="675" y="1846"/>
                      <a:pt x="644" y="1820"/>
                      <a:pt x="619" y="1788"/>
                    </a:cubicBezTo>
                    <a:cubicBezTo>
                      <a:pt x="590" y="1752"/>
                      <a:pt x="565" y="1712"/>
                      <a:pt x="544" y="1669"/>
                    </a:cubicBezTo>
                    <a:cubicBezTo>
                      <a:pt x="524" y="1626"/>
                      <a:pt x="505" y="1581"/>
                      <a:pt x="492" y="1536"/>
                    </a:cubicBezTo>
                    <a:cubicBezTo>
                      <a:pt x="477" y="1494"/>
                      <a:pt x="464" y="1453"/>
                      <a:pt x="452" y="1412"/>
                    </a:cubicBezTo>
                    <a:cubicBezTo>
                      <a:pt x="441" y="1370"/>
                      <a:pt x="426" y="1329"/>
                      <a:pt x="411" y="1288"/>
                    </a:cubicBezTo>
                    <a:cubicBezTo>
                      <a:pt x="404" y="1264"/>
                      <a:pt x="393" y="1238"/>
                      <a:pt x="383" y="1210"/>
                    </a:cubicBezTo>
                    <a:cubicBezTo>
                      <a:pt x="373" y="1181"/>
                      <a:pt x="360" y="1155"/>
                      <a:pt x="347" y="1131"/>
                    </a:cubicBezTo>
                    <a:cubicBezTo>
                      <a:pt x="332" y="1107"/>
                      <a:pt x="316" y="1086"/>
                      <a:pt x="295" y="1067"/>
                    </a:cubicBezTo>
                    <a:cubicBezTo>
                      <a:pt x="274" y="1050"/>
                      <a:pt x="250" y="1039"/>
                      <a:pt x="220" y="1035"/>
                    </a:cubicBezTo>
                    <a:cubicBezTo>
                      <a:pt x="195" y="1038"/>
                      <a:pt x="172" y="1044"/>
                      <a:pt x="148" y="1052"/>
                    </a:cubicBezTo>
                    <a:cubicBezTo>
                      <a:pt x="125" y="1061"/>
                      <a:pt x="102" y="1071"/>
                      <a:pt x="81" y="1083"/>
                    </a:cubicBezTo>
                    <a:cubicBezTo>
                      <a:pt x="59" y="1095"/>
                      <a:pt x="42" y="1111"/>
                      <a:pt x="24" y="1131"/>
                    </a:cubicBezTo>
                    <a:cubicBezTo>
                      <a:pt x="8" y="1152"/>
                      <a:pt x="0" y="1174"/>
                      <a:pt x="1" y="1200"/>
                    </a:cubicBezTo>
                    <a:cubicBezTo>
                      <a:pt x="0" y="1271"/>
                      <a:pt x="6" y="1339"/>
                      <a:pt x="17" y="1408"/>
                    </a:cubicBezTo>
                    <a:cubicBezTo>
                      <a:pt x="28" y="1476"/>
                      <a:pt x="45" y="1542"/>
                      <a:pt x="68" y="1607"/>
                    </a:cubicBezTo>
                    <a:cubicBezTo>
                      <a:pt x="90" y="1671"/>
                      <a:pt x="116" y="1733"/>
                      <a:pt x="147" y="1794"/>
                    </a:cubicBezTo>
                    <a:cubicBezTo>
                      <a:pt x="178" y="1853"/>
                      <a:pt x="212" y="1912"/>
                      <a:pt x="250" y="1966"/>
                    </a:cubicBezTo>
                    <a:cubicBezTo>
                      <a:pt x="286" y="2022"/>
                      <a:pt x="326" y="2074"/>
                      <a:pt x="371" y="2125"/>
                    </a:cubicBezTo>
                    <a:cubicBezTo>
                      <a:pt x="416" y="2177"/>
                      <a:pt x="466" y="2220"/>
                      <a:pt x="521" y="2260"/>
                    </a:cubicBezTo>
                    <a:cubicBezTo>
                      <a:pt x="576" y="2298"/>
                      <a:pt x="636" y="2327"/>
                      <a:pt x="699" y="2348"/>
                    </a:cubicBezTo>
                    <a:cubicBezTo>
                      <a:pt x="743" y="2362"/>
                      <a:pt x="788" y="2369"/>
                      <a:pt x="836" y="2369"/>
                    </a:cubicBezTo>
                    <a:cubicBezTo>
                      <a:pt x="859" y="2369"/>
                      <a:pt x="882" y="2367"/>
                      <a:pt x="905" y="2364"/>
                    </a:cubicBezTo>
                    <a:cubicBezTo>
                      <a:pt x="983" y="2359"/>
                      <a:pt x="1047" y="2336"/>
                      <a:pt x="1102" y="2293"/>
                    </a:cubicBezTo>
                    <a:cubicBezTo>
                      <a:pt x="1156" y="2250"/>
                      <a:pt x="1200" y="2199"/>
                      <a:pt x="1233" y="2137"/>
                    </a:cubicBezTo>
                    <a:cubicBezTo>
                      <a:pt x="1267" y="2075"/>
                      <a:pt x="1291" y="2007"/>
                      <a:pt x="1307" y="1935"/>
                    </a:cubicBezTo>
                    <a:cubicBezTo>
                      <a:pt x="1322" y="1863"/>
                      <a:pt x="1329" y="1794"/>
                      <a:pt x="1329" y="1729"/>
                    </a:cubicBezTo>
                    <a:cubicBezTo>
                      <a:pt x="1331" y="1510"/>
                      <a:pt x="1322" y="1293"/>
                      <a:pt x="1303" y="1078"/>
                    </a:cubicBezTo>
                    <a:cubicBezTo>
                      <a:pt x="1295" y="969"/>
                      <a:pt x="1286" y="861"/>
                      <a:pt x="1274" y="754"/>
                    </a:cubicBezTo>
                    <a:cubicBezTo>
                      <a:pt x="1263" y="646"/>
                      <a:pt x="1255" y="539"/>
                      <a:pt x="1252" y="430"/>
                    </a:cubicBezTo>
                    <a:cubicBezTo>
                      <a:pt x="1284" y="428"/>
                      <a:pt x="1321" y="423"/>
                      <a:pt x="1364" y="416"/>
                    </a:cubicBezTo>
                    <a:cubicBezTo>
                      <a:pt x="1407" y="409"/>
                      <a:pt x="1445" y="398"/>
                      <a:pt x="1481" y="382"/>
                    </a:cubicBezTo>
                    <a:cubicBezTo>
                      <a:pt x="1517" y="364"/>
                      <a:pt x="1548" y="342"/>
                      <a:pt x="1572" y="313"/>
                    </a:cubicBezTo>
                    <a:cubicBezTo>
                      <a:pt x="1597" y="286"/>
                      <a:pt x="1606" y="248"/>
                      <a:pt x="1603" y="201"/>
                    </a:cubicBezTo>
                    <a:cubicBezTo>
                      <a:pt x="1600" y="176"/>
                      <a:pt x="1595" y="152"/>
                      <a:pt x="1585" y="135"/>
                    </a:cubicBezTo>
                    <a:cubicBezTo>
                      <a:pt x="1574" y="114"/>
                      <a:pt x="1563" y="94"/>
                      <a:pt x="1547" y="77"/>
                    </a:cubicBezTo>
                    <a:cubicBezTo>
                      <a:pt x="1534" y="61"/>
                      <a:pt x="1521" y="47"/>
                      <a:pt x="1503" y="32"/>
                    </a:cubicBezTo>
                    <a:cubicBezTo>
                      <a:pt x="1485" y="18"/>
                      <a:pt x="1466" y="10"/>
                      <a:pt x="1444" y="9"/>
                    </a:cubicBezTo>
                    <a:cubicBezTo>
                      <a:pt x="1353" y="4"/>
                      <a:pt x="1263" y="0"/>
                      <a:pt x="1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0"/>
              <p:cNvSpPr/>
              <p:nvPr/>
            </p:nvSpPr>
            <p:spPr>
              <a:xfrm>
                <a:off x="2613050" y="2865736"/>
                <a:ext cx="105310" cy="160394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344" extrusionOk="0">
                    <a:moveTo>
                      <a:pt x="1136" y="1"/>
                    </a:moveTo>
                    <a:cubicBezTo>
                      <a:pt x="1108" y="1"/>
                      <a:pt x="1084" y="9"/>
                      <a:pt x="1064" y="23"/>
                    </a:cubicBezTo>
                    <a:cubicBezTo>
                      <a:pt x="1041" y="39"/>
                      <a:pt x="1022" y="62"/>
                      <a:pt x="1010" y="88"/>
                    </a:cubicBezTo>
                    <a:cubicBezTo>
                      <a:pt x="995" y="114"/>
                      <a:pt x="988" y="142"/>
                      <a:pt x="984" y="175"/>
                    </a:cubicBezTo>
                    <a:cubicBezTo>
                      <a:pt x="980" y="207"/>
                      <a:pt x="979" y="235"/>
                      <a:pt x="981" y="262"/>
                    </a:cubicBezTo>
                    <a:cubicBezTo>
                      <a:pt x="986" y="308"/>
                      <a:pt x="990" y="356"/>
                      <a:pt x="995" y="400"/>
                    </a:cubicBezTo>
                    <a:cubicBezTo>
                      <a:pt x="1000" y="446"/>
                      <a:pt x="1007" y="491"/>
                      <a:pt x="1016" y="538"/>
                    </a:cubicBezTo>
                    <a:cubicBezTo>
                      <a:pt x="1038" y="648"/>
                      <a:pt x="1055" y="758"/>
                      <a:pt x="1064" y="871"/>
                    </a:cubicBezTo>
                    <a:cubicBezTo>
                      <a:pt x="1073" y="984"/>
                      <a:pt x="1078" y="1097"/>
                      <a:pt x="1078" y="1210"/>
                    </a:cubicBezTo>
                    <a:cubicBezTo>
                      <a:pt x="1081" y="1269"/>
                      <a:pt x="1077" y="1333"/>
                      <a:pt x="1068" y="1402"/>
                    </a:cubicBezTo>
                    <a:cubicBezTo>
                      <a:pt x="1058" y="1473"/>
                      <a:pt x="1041" y="1538"/>
                      <a:pt x="1014" y="1599"/>
                    </a:cubicBezTo>
                    <a:cubicBezTo>
                      <a:pt x="986" y="1660"/>
                      <a:pt x="950" y="1713"/>
                      <a:pt x="902" y="1755"/>
                    </a:cubicBezTo>
                    <a:cubicBezTo>
                      <a:pt x="855" y="1799"/>
                      <a:pt x="794" y="1821"/>
                      <a:pt x="717" y="1825"/>
                    </a:cubicBezTo>
                    <a:lnTo>
                      <a:pt x="658" y="1825"/>
                    </a:lnTo>
                    <a:cubicBezTo>
                      <a:pt x="638" y="1825"/>
                      <a:pt x="618" y="1822"/>
                      <a:pt x="598" y="1819"/>
                    </a:cubicBezTo>
                    <a:cubicBezTo>
                      <a:pt x="581" y="1815"/>
                      <a:pt x="562" y="1809"/>
                      <a:pt x="547" y="1800"/>
                    </a:cubicBezTo>
                    <a:cubicBezTo>
                      <a:pt x="531" y="1790"/>
                      <a:pt x="518" y="1778"/>
                      <a:pt x="505" y="1759"/>
                    </a:cubicBezTo>
                    <a:cubicBezTo>
                      <a:pt x="487" y="1727"/>
                      <a:pt x="473" y="1690"/>
                      <a:pt x="469" y="1650"/>
                    </a:cubicBezTo>
                    <a:cubicBezTo>
                      <a:pt x="466" y="1608"/>
                      <a:pt x="463" y="1568"/>
                      <a:pt x="463" y="1528"/>
                    </a:cubicBezTo>
                    <a:cubicBezTo>
                      <a:pt x="461" y="1439"/>
                      <a:pt x="461" y="1351"/>
                      <a:pt x="466" y="1263"/>
                    </a:cubicBezTo>
                    <a:cubicBezTo>
                      <a:pt x="471" y="1175"/>
                      <a:pt x="476" y="1087"/>
                      <a:pt x="483" y="999"/>
                    </a:cubicBezTo>
                    <a:cubicBezTo>
                      <a:pt x="490" y="911"/>
                      <a:pt x="495" y="824"/>
                      <a:pt x="500" y="740"/>
                    </a:cubicBezTo>
                    <a:cubicBezTo>
                      <a:pt x="505" y="654"/>
                      <a:pt x="509" y="567"/>
                      <a:pt x="512" y="480"/>
                    </a:cubicBezTo>
                    <a:cubicBezTo>
                      <a:pt x="513" y="428"/>
                      <a:pt x="510" y="378"/>
                      <a:pt x="505" y="327"/>
                    </a:cubicBezTo>
                    <a:cubicBezTo>
                      <a:pt x="500" y="276"/>
                      <a:pt x="490" y="228"/>
                      <a:pt x="476" y="178"/>
                    </a:cubicBezTo>
                    <a:cubicBezTo>
                      <a:pt x="472" y="156"/>
                      <a:pt x="463" y="137"/>
                      <a:pt x="452" y="119"/>
                    </a:cubicBezTo>
                    <a:cubicBezTo>
                      <a:pt x="441" y="100"/>
                      <a:pt x="428" y="85"/>
                      <a:pt x="411" y="74"/>
                    </a:cubicBezTo>
                    <a:cubicBezTo>
                      <a:pt x="396" y="62"/>
                      <a:pt x="376" y="53"/>
                      <a:pt x="357" y="49"/>
                    </a:cubicBezTo>
                    <a:cubicBezTo>
                      <a:pt x="350" y="48"/>
                      <a:pt x="342" y="47"/>
                      <a:pt x="335" y="47"/>
                    </a:cubicBezTo>
                    <a:cubicBezTo>
                      <a:pt x="321" y="47"/>
                      <a:pt x="307" y="49"/>
                      <a:pt x="292" y="53"/>
                    </a:cubicBezTo>
                    <a:cubicBezTo>
                      <a:pt x="247" y="58"/>
                      <a:pt x="207" y="75"/>
                      <a:pt x="172" y="101"/>
                    </a:cubicBezTo>
                    <a:cubicBezTo>
                      <a:pt x="137" y="130"/>
                      <a:pt x="110" y="166"/>
                      <a:pt x="91" y="207"/>
                    </a:cubicBezTo>
                    <a:cubicBezTo>
                      <a:pt x="69" y="282"/>
                      <a:pt x="53" y="359"/>
                      <a:pt x="42" y="437"/>
                    </a:cubicBezTo>
                    <a:cubicBezTo>
                      <a:pt x="29" y="514"/>
                      <a:pt x="21" y="593"/>
                      <a:pt x="16" y="670"/>
                    </a:cubicBezTo>
                    <a:cubicBezTo>
                      <a:pt x="11" y="750"/>
                      <a:pt x="7" y="827"/>
                      <a:pt x="6" y="906"/>
                    </a:cubicBezTo>
                    <a:cubicBezTo>
                      <a:pt x="4" y="985"/>
                      <a:pt x="1" y="1062"/>
                      <a:pt x="0" y="1140"/>
                    </a:cubicBezTo>
                    <a:cubicBezTo>
                      <a:pt x="0" y="1210"/>
                      <a:pt x="1" y="1279"/>
                      <a:pt x="6" y="1350"/>
                    </a:cubicBezTo>
                    <a:cubicBezTo>
                      <a:pt x="10" y="1419"/>
                      <a:pt x="17" y="1488"/>
                      <a:pt x="26" y="1557"/>
                    </a:cubicBezTo>
                    <a:cubicBezTo>
                      <a:pt x="37" y="1624"/>
                      <a:pt x="50" y="1691"/>
                      <a:pt x="69" y="1757"/>
                    </a:cubicBezTo>
                    <a:cubicBezTo>
                      <a:pt x="86" y="1822"/>
                      <a:pt x="110" y="1887"/>
                      <a:pt x="140" y="1950"/>
                    </a:cubicBezTo>
                    <a:cubicBezTo>
                      <a:pt x="167" y="2013"/>
                      <a:pt x="204" y="2071"/>
                      <a:pt x="251" y="2122"/>
                    </a:cubicBezTo>
                    <a:cubicBezTo>
                      <a:pt x="297" y="2174"/>
                      <a:pt x="351" y="2218"/>
                      <a:pt x="409" y="2254"/>
                    </a:cubicBezTo>
                    <a:cubicBezTo>
                      <a:pt x="467" y="2290"/>
                      <a:pt x="530" y="2314"/>
                      <a:pt x="599" y="2329"/>
                    </a:cubicBezTo>
                    <a:cubicBezTo>
                      <a:pt x="641" y="2339"/>
                      <a:pt x="684" y="2343"/>
                      <a:pt x="727" y="2343"/>
                    </a:cubicBezTo>
                    <a:cubicBezTo>
                      <a:pt x="755" y="2343"/>
                      <a:pt x="783" y="2341"/>
                      <a:pt x="811" y="2337"/>
                    </a:cubicBezTo>
                    <a:cubicBezTo>
                      <a:pt x="876" y="2332"/>
                      <a:pt x="937" y="2314"/>
                      <a:pt x="993" y="2283"/>
                    </a:cubicBezTo>
                    <a:cubicBezTo>
                      <a:pt x="1049" y="2252"/>
                      <a:pt x="1101" y="2213"/>
                      <a:pt x="1147" y="2167"/>
                    </a:cubicBezTo>
                    <a:cubicBezTo>
                      <a:pt x="1192" y="2121"/>
                      <a:pt x="1235" y="2070"/>
                      <a:pt x="1271" y="2013"/>
                    </a:cubicBezTo>
                    <a:cubicBezTo>
                      <a:pt x="1308" y="1956"/>
                      <a:pt x="1340" y="1900"/>
                      <a:pt x="1368" y="1843"/>
                    </a:cubicBezTo>
                    <a:cubicBezTo>
                      <a:pt x="1423" y="1726"/>
                      <a:pt x="1466" y="1604"/>
                      <a:pt x="1496" y="1478"/>
                    </a:cubicBezTo>
                    <a:cubicBezTo>
                      <a:pt x="1526" y="1350"/>
                      <a:pt x="1538" y="1225"/>
                      <a:pt x="1537" y="1097"/>
                    </a:cubicBezTo>
                    <a:cubicBezTo>
                      <a:pt x="1536" y="943"/>
                      <a:pt x="1526" y="793"/>
                      <a:pt x="1511" y="641"/>
                    </a:cubicBezTo>
                    <a:cubicBezTo>
                      <a:pt x="1492" y="492"/>
                      <a:pt x="1458" y="349"/>
                      <a:pt x="1406" y="210"/>
                    </a:cubicBezTo>
                    <a:cubicBezTo>
                      <a:pt x="1393" y="184"/>
                      <a:pt x="1380" y="160"/>
                      <a:pt x="1363" y="135"/>
                    </a:cubicBezTo>
                    <a:cubicBezTo>
                      <a:pt x="1349" y="110"/>
                      <a:pt x="1329" y="86"/>
                      <a:pt x="1309" y="67"/>
                    </a:cubicBezTo>
                    <a:cubicBezTo>
                      <a:pt x="1288" y="48"/>
                      <a:pt x="1263" y="31"/>
                      <a:pt x="1237" y="19"/>
                    </a:cubicBezTo>
                    <a:cubicBezTo>
                      <a:pt x="1211" y="7"/>
                      <a:pt x="1181" y="1"/>
                      <a:pt x="1150" y="1"/>
                    </a:cubicBezTo>
                    <a:cubicBezTo>
                      <a:pt x="1146" y="1"/>
                      <a:pt x="1141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>
                <a:off x="2747852" y="2851366"/>
                <a:ext cx="99151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2379" extrusionOk="0">
                    <a:moveTo>
                      <a:pt x="1104" y="0"/>
                    </a:moveTo>
                    <a:cubicBezTo>
                      <a:pt x="1051" y="8"/>
                      <a:pt x="1013" y="28"/>
                      <a:pt x="985" y="61"/>
                    </a:cubicBezTo>
                    <a:cubicBezTo>
                      <a:pt x="958" y="95"/>
                      <a:pt x="941" y="134"/>
                      <a:pt x="930" y="179"/>
                    </a:cubicBezTo>
                    <a:cubicBezTo>
                      <a:pt x="920" y="225"/>
                      <a:pt x="915" y="272"/>
                      <a:pt x="913" y="321"/>
                    </a:cubicBezTo>
                    <a:cubicBezTo>
                      <a:pt x="912" y="370"/>
                      <a:pt x="912" y="413"/>
                      <a:pt x="911" y="452"/>
                    </a:cubicBezTo>
                    <a:cubicBezTo>
                      <a:pt x="911" y="546"/>
                      <a:pt x="916" y="640"/>
                      <a:pt x="925" y="734"/>
                    </a:cubicBezTo>
                    <a:cubicBezTo>
                      <a:pt x="933" y="828"/>
                      <a:pt x="943" y="921"/>
                      <a:pt x="953" y="1016"/>
                    </a:cubicBezTo>
                    <a:cubicBezTo>
                      <a:pt x="957" y="1068"/>
                      <a:pt x="963" y="1119"/>
                      <a:pt x="969" y="1168"/>
                    </a:cubicBezTo>
                    <a:cubicBezTo>
                      <a:pt x="974" y="1218"/>
                      <a:pt x="979" y="1269"/>
                      <a:pt x="984" y="1321"/>
                    </a:cubicBezTo>
                    <a:cubicBezTo>
                      <a:pt x="894" y="1192"/>
                      <a:pt x="812" y="1055"/>
                      <a:pt x="740" y="914"/>
                    </a:cubicBezTo>
                    <a:cubicBezTo>
                      <a:pt x="706" y="843"/>
                      <a:pt x="675" y="773"/>
                      <a:pt x="644" y="701"/>
                    </a:cubicBezTo>
                    <a:cubicBezTo>
                      <a:pt x="613" y="630"/>
                      <a:pt x="582" y="559"/>
                      <a:pt x="550" y="488"/>
                    </a:cubicBezTo>
                    <a:cubicBezTo>
                      <a:pt x="530" y="444"/>
                      <a:pt x="509" y="400"/>
                      <a:pt x="491" y="356"/>
                    </a:cubicBezTo>
                    <a:cubicBezTo>
                      <a:pt x="471" y="313"/>
                      <a:pt x="446" y="271"/>
                      <a:pt x="416" y="232"/>
                    </a:cubicBezTo>
                    <a:cubicBezTo>
                      <a:pt x="405" y="214"/>
                      <a:pt x="392" y="197"/>
                      <a:pt x="377" y="180"/>
                    </a:cubicBezTo>
                    <a:cubicBezTo>
                      <a:pt x="363" y="164"/>
                      <a:pt x="346" y="149"/>
                      <a:pt x="326" y="138"/>
                    </a:cubicBezTo>
                    <a:cubicBezTo>
                      <a:pt x="307" y="126"/>
                      <a:pt x="287" y="118"/>
                      <a:pt x="265" y="114"/>
                    </a:cubicBezTo>
                    <a:cubicBezTo>
                      <a:pt x="257" y="113"/>
                      <a:pt x="250" y="112"/>
                      <a:pt x="242" y="112"/>
                    </a:cubicBezTo>
                    <a:cubicBezTo>
                      <a:pt x="228" y="112"/>
                      <a:pt x="213" y="114"/>
                      <a:pt x="197" y="118"/>
                    </a:cubicBezTo>
                    <a:cubicBezTo>
                      <a:pt x="173" y="127"/>
                      <a:pt x="155" y="143"/>
                      <a:pt x="140" y="161"/>
                    </a:cubicBezTo>
                    <a:cubicBezTo>
                      <a:pt x="126" y="180"/>
                      <a:pt x="113" y="201"/>
                      <a:pt x="104" y="225"/>
                    </a:cubicBezTo>
                    <a:cubicBezTo>
                      <a:pt x="94" y="247"/>
                      <a:pt x="85" y="272"/>
                      <a:pt x="78" y="297"/>
                    </a:cubicBezTo>
                    <a:cubicBezTo>
                      <a:pt x="70" y="321"/>
                      <a:pt x="63" y="345"/>
                      <a:pt x="53" y="366"/>
                    </a:cubicBezTo>
                    <a:cubicBezTo>
                      <a:pt x="42" y="416"/>
                      <a:pt x="32" y="466"/>
                      <a:pt x="21" y="516"/>
                    </a:cubicBezTo>
                    <a:cubicBezTo>
                      <a:pt x="11" y="567"/>
                      <a:pt x="6" y="618"/>
                      <a:pt x="5" y="667"/>
                    </a:cubicBezTo>
                    <a:cubicBezTo>
                      <a:pt x="1" y="745"/>
                      <a:pt x="1" y="822"/>
                      <a:pt x="3" y="900"/>
                    </a:cubicBezTo>
                    <a:cubicBezTo>
                      <a:pt x="6" y="980"/>
                      <a:pt x="8" y="1057"/>
                      <a:pt x="11" y="1133"/>
                    </a:cubicBezTo>
                    <a:cubicBezTo>
                      <a:pt x="18" y="1212"/>
                      <a:pt x="23" y="1291"/>
                      <a:pt x="27" y="1369"/>
                    </a:cubicBezTo>
                    <a:cubicBezTo>
                      <a:pt x="33" y="1448"/>
                      <a:pt x="37" y="1528"/>
                      <a:pt x="42" y="1606"/>
                    </a:cubicBezTo>
                    <a:cubicBezTo>
                      <a:pt x="43" y="1653"/>
                      <a:pt x="42" y="1698"/>
                      <a:pt x="38" y="1742"/>
                    </a:cubicBezTo>
                    <a:cubicBezTo>
                      <a:pt x="34" y="1786"/>
                      <a:pt x="31" y="1831"/>
                      <a:pt x="23" y="1876"/>
                    </a:cubicBezTo>
                    <a:cubicBezTo>
                      <a:pt x="18" y="1922"/>
                      <a:pt x="16" y="1967"/>
                      <a:pt x="16" y="2011"/>
                    </a:cubicBezTo>
                    <a:cubicBezTo>
                      <a:pt x="15" y="2055"/>
                      <a:pt x="15" y="2099"/>
                      <a:pt x="15" y="2144"/>
                    </a:cubicBezTo>
                    <a:cubicBezTo>
                      <a:pt x="20" y="2174"/>
                      <a:pt x="31" y="2203"/>
                      <a:pt x="46" y="2231"/>
                    </a:cubicBezTo>
                    <a:cubicBezTo>
                      <a:pt x="62" y="2258"/>
                      <a:pt x="80" y="2283"/>
                      <a:pt x="103" y="2303"/>
                    </a:cubicBezTo>
                    <a:cubicBezTo>
                      <a:pt x="125" y="2324"/>
                      <a:pt x="149" y="2341"/>
                      <a:pt x="177" y="2355"/>
                    </a:cubicBezTo>
                    <a:cubicBezTo>
                      <a:pt x="206" y="2368"/>
                      <a:pt x="235" y="2377"/>
                      <a:pt x="265" y="2378"/>
                    </a:cubicBezTo>
                    <a:cubicBezTo>
                      <a:pt x="271" y="2379"/>
                      <a:pt x="277" y="2379"/>
                      <a:pt x="282" y="2379"/>
                    </a:cubicBezTo>
                    <a:cubicBezTo>
                      <a:pt x="304" y="2379"/>
                      <a:pt x="323" y="2373"/>
                      <a:pt x="341" y="2360"/>
                    </a:cubicBezTo>
                    <a:cubicBezTo>
                      <a:pt x="363" y="2345"/>
                      <a:pt x="380" y="2324"/>
                      <a:pt x="395" y="2299"/>
                    </a:cubicBezTo>
                    <a:cubicBezTo>
                      <a:pt x="410" y="2274"/>
                      <a:pt x="421" y="2246"/>
                      <a:pt x="431" y="2213"/>
                    </a:cubicBezTo>
                    <a:cubicBezTo>
                      <a:pt x="440" y="2181"/>
                      <a:pt x="447" y="2148"/>
                      <a:pt x="455" y="2115"/>
                    </a:cubicBezTo>
                    <a:cubicBezTo>
                      <a:pt x="463" y="2060"/>
                      <a:pt x="468" y="2004"/>
                      <a:pt x="471" y="1950"/>
                    </a:cubicBezTo>
                    <a:cubicBezTo>
                      <a:pt x="472" y="1896"/>
                      <a:pt x="475" y="1840"/>
                      <a:pt x="475" y="1786"/>
                    </a:cubicBezTo>
                    <a:cubicBezTo>
                      <a:pt x="471" y="1703"/>
                      <a:pt x="467" y="1621"/>
                      <a:pt x="463" y="1540"/>
                    </a:cubicBezTo>
                    <a:cubicBezTo>
                      <a:pt x="458" y="1458"/>
                      <a:pt x="456" y="1378"/>
                      <a:pt x="451" y="1293"/>
                    </a:cubicBezTo>
                    <a:lnTo>
                      <a:pt x="451" y="1293"/>
                    </a:lnTo>
                    <a:cubicBezTo>
                      <a:pt x="506" y="1398"/>
                      <a:pt x="561" y="1503"/>
                      <a:pt x="620" y="1605"/>
                    </a:cubicBezTo>
                    <a:cubicBezTo>
                      <a:pt x="678" y="1707"/>
                      <a:pt x="737" y="1810"/>
                      <a:pt x="798" y="1912"/>
                    </a:cubicBezTo>
                    <a:cubicBezTo>
                      <a:pt x="828" y="1950"/>
                      <a:pt x="856" y="1990"/>
                      <a:pt x="885" y="2034"/>
                    </a:cubicBezTo>
                    <a:cubicBezTo>
                      <a:pt x="915" y="2078"/>
                      <a:pt x="945" y="2119"/>
                      <a:pt x="979" y="2156"/>
                    </a:cubicBezTo>
                    <a:cubicBezTo>
                      <a:pt x="1014" y="2196"/>
                      <a:pt x="1050" y="2227"/>
                      <a:pt x="1092" y="2253"/>
                    </a:cubicBezTo>
                    <a:cubicBezTo>
                      <a:pt x="1133" y="2278"/>
                      <a:pt x="1181" y="2290"/>
                      <a:pt x="1235" y="2290"/>
                    </a:cubicBezTo>
                    <a:cubicBezTo>
                      <a:pt x="1273" y="2280"/>
                      <a:pt x="1305" y="2263"/>
                      <a:pt x="1330" y="2239"/>
                    </a:cubicBezTo>
                    <a:cubicBezTo>
                      <a:pt x="1356" y="2215"/>
                      <a:pt x="1378" y="2187"/>
                      <a:pt x="1396" y="2156"/>
                    </a:cubicBezTo>
                    <a:cubicBezTo>
                      <a:pt x="1412" y="2125"/>
                      <a:pt x="1425" y="2092"/>
                      <a:pt x="1433" y="2057"/>
                    </a:cubicBezTo>
                    <a:cubicBezTo>
                      <a:pt x="1440" y="2022"/>
                      <a:pt x="1445" y="1988"/>
                      <a:pt x="1447" y="1954"/>
                    </a:cubicBezTo>
                    <a:cubicBezTo>
                      <a:pt x="1448" y="1874"/>
                      <a:pt x="1447" y="1794"/>
                      <a:pt x="1440" y="1716"/>
                    </a:cubicBezTo>
                    <a:cubicBezTo>
                      <a:pt x="1435" y="1637"/>
                      <a:pt x="1428" y="1559"/>
                      <a:pt x="1417" y="1479"/>
                    </a:cubicBezTo>
                    <a:cubicBezTo>
                      <a:pt x="1408" y="1360"/>
                      <a:pt x="1398" y="1240"/>
                      <a:pt x="1387" y="1121"/>
                    </a:cubicBezTo>
                    <a:cubicBezTo>
                      <a:pt x="1377" y="1002"/>
                      <a:pt x="1368" y="882"/>
                      <a:pt x="1362" y="760"/>
                    </a:cubicBezTo>
                    <a:lnTo>
                      <a:pt x="1362" y="595"/>
                    </a:lnTo>
                    <a:cubicBezTo>
                      <a:pt x="1363" y="569"/>
                      <a:pt x="1365" y="543"/>
                      <a:pt x="1365" y="517"/>
                    </a:cubicBezTo>
                    <a:cubicBezTo>
                      <a:pt x="1363" y="491"/>
                      <a:pt x="1363" y="466"/>
                      <a:pt x="1363" y="439"/>
                    </a:cubicBezTo>
                    <a:cubicBezTo>
                      <a:pt x="1362" y="391"/>
                      <a:pt x="1354" y="345"/>
                      <a:pt x="1341" y="300"/>
                    </a:cubicBezTo>
                    <a:cubicBezTo>
                      <a:pt x="1328" y="257"/>
                      <a:pt x="1313" y="212"/>
                      <a:pt x="1294" y="171"/>
                    </a:cubicBezTo>
                    <a:cubicBezTo>
                      <a:pt x="1284" y="152"/>
                      <a:pt x="1273" y="133"/>
                      <a:pt x="1262" y="112"/>
                    </a:cubicBezTo>
                    <a:cubicBezTo>
                      <a:pt x="1251" y="91"/>
                      <a:pt x="1238" y="73"/>
                      <a:pt x="1223" y="56"/>
                    </a:cubicBezTo>
                    <a:cubicBezTo>
                      <a:pt x="1207" y="41"/>
                      <a:pt x="1191" y="26"/>
                      <a:pt x="1171" y="16"/>
                    </a:cubicBezTo>
                    <a:cubicBezTo>
                      <a:pt x="1153" y="5"/>
                      <a:pt x="1130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2873759" y="2839049"/>
                <a:ext cx="111126" cy="16251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2375" extrusionOk="0">
                    <a:moveTo>
                      <a:pt x="1081" y="1"/>
                    </a:moveTo>
                    <a:cubicBezTo>
                      <a:pt x="1069" y="1"/>
                      <a:pt x="1058" y="1"/>
                      <a:pt x="1047" y="2"/>
                    </a:cubicBezTo>
                    <a:cubicBezTo>
                      <a:pt x="973" y="2"/>
                      <a:pt x="898" y="13"/>
                      <a:pt x="824" y="33"/>
                    </a:cubicBezTo>
                    <a:cubicBezTo>
                      <a:pt x="750" y="54"/>
                      <a:pt x="678" y="82"/>
                      <a:pt x="610" y="121"/>
                    </a:cubicBezTo>
                    <a:cubicBezTo>
                      <a:pt x="541" y="160"/>
                      <a:pt x="478" y="205"/>
                      <a:pt x="420" y="258"/>
                    </a:cubicBezTo>
                    <a:cubicBezTo>
                      <a:pt x="362" y="312"/>
                      <a:pt x="311" y="370"/>
                      <a:pt x="266" y="437"/>
                    </a:cubicBezTo>
                    <a:cubicBezTo>
                      <a:pt x="173" y="567"/>
                      <a:pt x="105" y="710"/>
                      <a:pt x="62" y="862"/>
                    </a:cubicBezTo>
                    <a:cubicBezTo>
                      <a:pt x="19" y="1015"/>
                      <a:pt x="0" y="1167"/>
                      <a:pt x="3" y="1320"/>
                    </a:cubicBezTo>
                    <a:cubicBezTo>
                      <a:pt x="3" y="1449"/>
                      <a:pt x="21" y="1575"/>
                      <a:pt x="54" y="1700"/>
                    </a:cubicBezTo>
                    <a:cubicBezTo>
                      <a:pt x="88" y="1827"/>
                      <a:pt x="141" y="1938"/>
                      <a:pt x="213" y="2041"/>
                    </a:cubicBezTo>
                    <a:cubicBezTo>
                      <a:pt x="246" y="2095"/>
                      <a:pt x="287" y="2144"/>
                      <a:pt x="333" y="2189"/>
                    </a:cubicBezTo>
                    <a:cubicBezTo>
                      <a:pt x="380" y="2232"/>
                      <a:pt x="431" y="2269"/>
                      <a:pt x="486" y="2299"/>
                    </a:cubicBezTo>
                    <a:cubicBezTo>
                      <a:pt x="541" y="2329"/>
                      <a:pt x="601" y="2351"/>
                      <a:pt x="663" y="2364"/>
                    </a:cubicBezTo>
                    <a:cubicBezTo>
                      <a:pt x="700" y="2372"/>
                      <a:pt x="737" y="2375"/>
                      <a:pt x="774" y="2375"/>
                    </a:cubicBezTo>
                    <a:cubicBezTo>
                      <a:pt x="802" y="2375"/>
                      <a:pt x="830" y="2373"/>
                      <a:pt x="859" y="2370"/>
                    </a:cubicBezTo>
                    <a:cubicBezTo>
                      <a:pt x="911" y="2365"/>
                      <a:pt x="962" y="2354"/>
                      <a:pt x="1011" y="2334"/>
                    </a:cubicBezTo>
                    <a:cubicBezTo>
                      <a:pt x="1060" y="2315"/>
                      <a:pt x="1107" y="2289"/>
                      <a:pt x="1150" y="2259"/>
                    </a:cubicBezTo>
                    <a:cubicBezTo>
                      <a:pt x="1195" y="2228"/>
                      <a:pt x="1234" y="2194"/>
                      <a:pt x="1272" y="2154"/>
                    </a:cubicBezTo>
                    <a:cubicBezTo>
                      <a:pt x="1310" y="2116"/>
                      <a:pt x="1342" y="2073"/>
                      <a:pt x="1371" y="2028"/>
                    </a:cubicBezTo>
                    <a:cubicBezTo>
                      <a:pt x="1434" y="1938"/>
                      <a:pt x="1482" y="1844"/>
                      <a:pt x="1517" y="1745"/>
                    </a:cubicBezTo>
                    <a:cubicBezTo>
                      <a:pt x="1553" y="1644"/>
                      <a:pt x="1576" y="1543"/>
                      <a:pt x="1592" y="1440"/>
                    </a:cubicBezTo>
                    <a:cubicBezTo>
                      <a:pt x="1599" y="1378"/>
                      <a:pt x="1605" y="1317"/>
                      <a:pt x="1613" y="1256"/>
                    </a:cubicBezTo>
                    <a:cubicBezTo>
                      <a:pt x="1621" y="1196"/>
                      <a:pt x="1624" y="1134"/>
                      <a:pt x="1622" y="1073"/>
                    </a:cubicBezTo>
                    <a:cubicBezTo>
                      <a:pt x="1622" y="1025"/>
                      <a:pt x="1617" y="979"/>
                      <a:pt x="1605" y="934"/>
                    </a:cubicBezTo>
                    <a:cubicBezTo>
                      <a:pt x="1596" y="899"/>
                      <a:pt x="1584" y="868"/>
                      <a:pt x="1564" y="839"/>
                    </a:cubicBezTo>
                    <a:cubicBezTo>
                      <a:pt x="1544" y="810"/>
                      <a:pt x="1522" y="784"/>
                      <a:pt x="1496" y="762"/>
                    </a:cubicBezTo>
                    <a:cubicBezTo>
                      <a:pt x="1470" y="741"/>
                      <a:pt x="1440" y="723"/>
                      <a:pt x="1408" y="712"/>
                    </a:cubicBezTo>
                    <a:cubicBezTo>
                      <a:pt x="1378" y="700"/>
                      <a:pt x="1347" y="695"/>
                      <a:pt x="1314" y="695"/>
                    </a:cubicBezTo>
                    <a:cubicBezTo>
                      <a:pt x="1311" y="695"/>
                      <a:pt x="1307" y="695"/>
                      <a:pt x="1304" y="695"/>
                    </a:cubicBezTo>
                    <a:cubicBezTo>
                      <a:pt x="1259" y="701"/>
                      <a:pt x="1212" y="713"/>
                      <a:pt x="1169" y="727"/>
                    </a:cubicBezTo>
                    <a:cubicBezTo>
                      <a:pt x="1124" y="742"/>
                      <a:pt x="1081" y="759"/>
                      <a:pt x="1037" y="779"/>
                    </a:cubicBezTo>
                    <a:cubicBezTo>
                      <a:pt x="993" y="799"/>
                      <a:pt x="950" y="820"/>
                      <a:pt x="907" y="844"/>
                    </a:cubicBezTo>
                    <a:cubicBezTo>
                      <a:pt x="866" y="867"/>
                      <a:pt x="824" y="891"/>
                      <a:pt x="782" y="913"/>
                    </a:cubicBezTo>
                    <a:cubicBezTo>
                      <a:pt x="763" y="924"/>
                      <a:pt x="742" y="937"/>
                      <a:pt x="724" y="953"/>
                    </a:cubicBezTo>
                    <a:cubicBezTo>
                      <a:pt x="705" y="966"/>
                      <a:pt x="688" y="985"/>
                      <a:pt x="674" y="1002"/>
                    </a:cubicBezTo>
                    <a:cubicBezTo>
                      <a:pt x="659" y="1022"/>
                      <a:pt x="648" y="1042"/>
                      <a:pt x="638" y="1063"/>
                    </a:cubicBezTo>
                    <a:cubicBezTo>
                      <a:pt x="629" y="1085"/>
                      <a:pt x="626" y="1108"/>
                      <a:pt x="627" y="1131"/>
                    </a:cubicBezTo>
                    <a:cubicBezTo>
                      <a:pt x="623" y="1162"/>
                      <a:pt x="626" y="1189"/>
                      <a:pt x="636" y="1214"/>
                    </a:cubicBezTo>
                    <a:cubicBezTo>
                      <a:pt x="645" y="1240"/>
                      <a:pt x="660" y="1261"/>
                      <a:pt x="680" y="1280"/>
                    </a:cubicBezTo>
                    <a:cubicBezTo>
                      <a:pt x="699" y="1297"/>
                      <a:pt x="722" y="1311"/>
                      <a:pt x="748" y="1317"/>
                    </a:cubicBezTo>
                    <a:cubicBezTo>
                      <a:pt x="764" y="1320"/>
                      <a:pt x="779" y="1322"/>
                      <a:pt x="794" y="1322"/>
                    </a:cubicBezTo>
                    <a:cubicBezTo>
                      <a:pt x="806" y="1322"/>
                      <a:pt x="818" y="1321"/>
                      <a:pt x="831" y="1318"/>
                    </a:cubicBezTo>
                    <a:cubicBezTo>
                      <a:pt x="880" y="1311"/>
                      <a:pt x="932" y="1297"/>
                      <a:pt x="985" y="1281"/>
                    </a:cubicBezTo>
                    <a:cubicBezTo>
                      <a:pt x="1009" y="1271"/>
                      <a:pt x="1032" y="1264"/>
                      <a:pt x="1057" y="1256"/>
                    </a:cubicBezTo>
                    <a:cubicBezTo>
                      <a:pt x="1082" y="1250"/>
                      <a:pt x="1105" y="1242"/>
                      <a:pt x="1130" y="1235"/>
                    </a:cubicBezTo>
                    <a:cubicBezTo>
                      <a:pt x="1131" y="1251"/>
                      <a:pt x="1133" y="1266"/>
                      <a:pt x="1133" y="1284"/>
                    </a:cubicBezTo>
                    <a:cubicBezTo>
                      <a:pt x="1134" y="1299"/>
                      <a:pt x="1134" y="1316"/>
                      <a:pt x="1133" y="1331"/>
                    </a:cubicBezTo>
                    <a:cubicBezTo>
                      <a:pt x="1134" y="1388"/>
                      <a:pt x="1131" y="1450"/>
                      <a:pt x="1123" y="1518"/>
                    </a:cubicBezTo>
                    <a:cubicBezTo>
                      <a:pt x="1115" y="1587"/>
                      <a:pt x="1099" y="1652"/>
                      <a:pt x="1074" y="1713"/>
                    </a:cubicBezTo>
                    <a:cubicBezTo>
                      <a:pt x="1049" y="1773"/>
                      <a:pt x="1014" y="1825"/>
                      <a:pt x="968" y="1869"/>
                    </a:cubicBezTo>
                    <a:cubicBezTo>
                      <a:pt x="923" y="1912"/>
                      <a:pt x="864" y="1937"/>
                      <a:pt x="789" y="1942"/>
                    </a:cubicBezTo>
                    <a:cubicBezTo>
                      <a:pt x="780" y="1943"/>
                      <a:pt x="771" y="1943"/>
                      <a:pt x="762" y="1943"/>
                    </a:cubicBezTo>
                    <a:cubicBezTo>
                      <a:pt x="702" y="1943"/>
                      <a:pt x="654" y="1929"/>
                      <a:pt x="617" y="1899"/>
                    </a:cubicBezTo>
                    <a:cubicBezTo>
                      <a:pt x="572" y="1865"/>
                      <a:pt x="539" y="1819"/>
                      <a:pt x="515" y="1765"/>
                    </a:cubicBezTo>
                    <a:cubicBezTo>
                      <a:pt x="493" y="1709"/>
                      <a:pt x="476" y="1648"/>
                      <a:pt x="468" y="1584"/>
                    </a:cubicBezTo>
                    <a:cubicBezTo>
                      <a:pt x="461" y="1517"/>
                      <a:pt x="456" y="1456"/>
                      <a:pt x="456" y="1401"/>
                    </a:cubicBezTo>
                    <a:cubicBezTo>
                      <a:pt x="456" y="1343"/>
                      <a:pt x="458" y="1284"/>
                      <a:pt x="463" y="1224"/>
                    </a:cubicBezTo>
                    <a:cubicBezTo>
                      <a:pt x="467" y="1163"/>
                      <a:pt x="476" y="1105"/>
                      <a:pt x="487" y="1047"/>
                    </a:cubicBezTo>
                    <a:cubicBezTo>
                      <a:pt x="500" y="989"/>
                      <a:pt x="515" y="930"/>
                      <a:pt x="536" y="875"/>
                    </a:cubicBezTo>
                    <a:cubicBezTo>
                      <a:pt x="557" y="818"/>
                      <a:pt x="583" y="763"/>
                      <a:pt x="617" y="712"/>
                    </a:cubicBezTo>
                    <a:cubicBezTo>
                      <a:pt x="647" y="659"/>
                      <a:pt x="683" y="612"/>
                      <a:pt x="726" y="572"/>
                    </a:cubicBezTo>
                    <a:cubicBezTo>
                      <a:pt x="769" y="532"/>
                      <a:pt x="817" y="498"/>
                      <a:pt x="867" y="470"/>
                    </a:cubicBezTo>
                    <a:cubicBezTo>
                      <a:pt x="918" y="443"/>
                      <a:pt x="972" y="421"/>
                      <a:pt x="1029" y="407"/>
                    </a:cubicBezTo>
                    <a:cubicBezTo>
                      <a:pt x="1086" y="392"/>
                      <a:pt x="1143" y="385"/>
                      <a:pt x="1200" y="384"/>
                    </a:cubicBezTo>
                    <a:lnTo>
                      <a:pt x="1221" y="385"/>
                    </a:lnTo>
                    <a:lnTo>
                      <a:pt x="1242" y="385"/>
                    </a:lnTo>
                    <a:cubicBezTo>
                      <a:pt x="1244" y="385"/>
                      <a:pt x="1246" y="385"/>
                      <a:pt x="1248" y="385"/>
                    </a:cubicBezTo>
                    <a:cubicBezTo>
                      <a:pt x="1268" y="385"/>
                      <a:pt x="1286" y="380"/>
                      <a:pt x="1301" y="370"/>
                    </a:cubicBezTo>
                    <a:cubicBezTo>
                      <a:pt x="1317" y="359"/>
                      <a:pt x="1331" y="345"/>
                      <a:pt x="1341" y="327"/>
                    </a:cubicBezTo>
                    <a:cubicBezTo>
                      <a:pt x="1350" y="308"/>
                      <a:pt x="1356" y="289"/>
                      <a:pt x="1358" y="267"/>
                    </a:cubicBezTo>
                    <a:cubicBezTo>
                      <a:pt x="1361" y="245"/>
                      <a:pt x="1361" y="225"/>
                      <a:pt x="1358" y="206"/>
                    </a:cubicBezTo>
                    <a:cubicBezTo>
                      <a:pt x="1357" y="168"/>
                      <a:pt x="1348" y="134"/>
                      <a:pt x="1327" y="107"/>
                    </a:cubicBezTo>
                    <a:cubicBezTo>
                      <a:pt x="1309" y="80"/>
                      <a:pt x="1283" y="58"/>
                      <a:pt x="1253" y="41"/>
                    </a:cubicBezTo>
                    <a:cubicBezTo>
                      <a:pt x="1223" y="24"/>
                      <a:pt x="1190" y="13"/>
                      <a:pt x="1153" y="6"/>
                    </a:cubicBezTo>
                    <a:cubicBezTo>
                      <a:pt x="1129" y="3"/>
                      <a:pt x="1105" y="1"/>
                      <a:pt x="1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3012325" y="2832275"/>
                <a:ext cx="92719" cy="1577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306" extrusionOk="0">
                    <a:moveTo>
                      <a:pt x="287" y="1"/>
                    </a:moveTo>
                    <a:cubicBezTo>
                      <a:pt x="270" y="1"/>
                      <a:pt x="250" y="3"/>
                      <a:pt x="230" y="8"/>
                    </a:cubicBezTo>
                    <a:cubicBezTo>
                      <a:pt x="195" y="18"/>
                      <a:pt x="164" y="33"/>
                      <a:pt x="138" y="55"/>
                    </a:cubicBezTo>
                    <a:cubicBezTo>
                      <a:pt x="113" y="77"/>
                      <a:pt x="91" y="102"/>
                      <a:pt x="75" y="132"/>
                    </a:cubicBezTo>
                    <a:cubicBezTo>
                      <a:pt x="57" y="160"/>
                      <a:pt x="45" y="193"/>
                      <a:pt x="36" y="226"/>
                    </a:cubicBezTo>
                    <a:cubicBezTo>
                      <a:pt x="29" y="261"/>
                      <a:pt x="25" y="294"/>
                      <a:pt x="26" y="326"/>
                    </a:cubicBezTo>
                    <a:cubicBezTo>
                      <a:pt x="25" y="381"/>
                      <a:pt x="25" y="434"/>
                      <a:pt x="24" y="489"/>
                    </a:cubicBezTo>
                    <a:cubicBezTo>
                      <a:pt x="23" y="543"/>
                      <a:pt x="24" y="598"/>
                      <a:pt x="26" y="652"/>
                    </a:cubicBezTo>
                    <a:cubicBezTo>
                      <a:pt x="30" y="708"/>
                      <a:pt x="34" y="764"/>
                      <a:pt x="38" y="819"/>
                    </a:cubicBezTo>
                    <a:cubicBezTo>
                      <a:pt x="42" y="873"/>
                      <a:pt x="44" y="929"/>
                      <a:pt x="45" y="986"/>
                    </a:cubicBezTo>
                    <a:cubicBezTo>
                      <a:pt x="41" y="1052"/>
                      <a:pt x="38" y="1117"/>
                      <a:pt x="33" y="1183"/>
                    </a:cubicBezTo>
                    <a:cubicBezTo>
                      <a:pt x="29" y="1249"/>
                      <a:pt x="24" y="1313"/>
                      <a:pt x="18" y="1380"/>
                    </a:cubicBezTo>
                    <a:cubicBezTo>
                      <a:pt x="14" y="1443"/>
                      <a:pt x="10" y="1507"/>
                      <a:pt x="5" y="1567"/>
                    </a:cubicBezTo>
                    <a:cubicBezTo>
                      <a:pt x="2" y="1629"/>
                      <a:pt x="0" y="1691"/>
                      <a:pt x="3" y="1755"/>
                    </a:cubicBezTo>
                    <a:cubicBezTo>
                      <a:pt x="4" y="1779"/>
                      <a:pt x="7" y="1804"/>
                      <a:pt x="10" y="1828"/>
                    </a:cubicBezTo>
                    <a:cubicBezTo>
                      <a:pt x="11" y="1851"/>
                      <a:pt x="16" y="1876"/>
                      <a:pt x="23" y="1900"/>
                    </a:cubicBezTo>
                    <a:cubicBezTo>
                      <a:pt x="30" y="1951"/>
                      <a:pt x="40" y="2003"/>
                      <a:pt x="52" y="2052"/>
                    </a:cubicBezTo>
                    <a:cubicBezTo>
                      <a:pt x="64" y="2101"/>
                      <a:pt x="83" y="2149"/>
                      <a:pt x="111" y="2192"/>
                    </a:cubicBezTo>
                    <a:cubicBezTo>
                      <a:pt x="144" y="2234"/>
                      <a:pt x="185" y="2264"/>
                      <a:pt x="237" y="2279"/>
                    </a:cubicBezTo>
                    <a:cubicBezTo>
                      <a:pt x="289" y="2295"/>
                      <a:pt x="340" y="2304"/>
                      <a:pt x="393" y="2305"/>
                    </a:cubicBezTo>
                    <a:cubicBezTo>
                      <a:pt x="443" y="2305"/>
                      <a:pt x="491" y="2301"/>
                      <a:pt x="540" y="2291"/>
                    </a:cubicBezTo>
                    <a:cubicBezTo>
                      <a:pt x="588" y="2280"/>
                      <a:pt x="635" y="2267"/>
                      <a:pt x="682" y="2249"/>
                    </a:cubicBezTo>
                    <a:cubicBezTo>
                      <a:pt x="728" y="2233"/>
                      <a:pt x="775" y="2213"/>
                      <a:pt x="820" y="2190"/>
                    </a:cubicBezTo>
                    <a:cubicBezTo>
                      <a:pt x="866" y="2167"/>
                      <a:pt x="910" y="2144"/>
                      <a:pt x="954" y="2118"/>
                    </a:cubicBezTo>
                    <a:cubicBezTo>
                      <a:pt x="992" y="2092"/>
                      <a:pt x="1033" y="2065"/>
                      <a:pt x="1076" y="2036"/>
                    </a:cubicBezTo>
                    <a:cubicBezTo>
                      <a:pt x="1117" y="2008"/>
                      <a:pt x="1157" y="1975"/>
                      <a:pt x="1195" y="1942"/>
                    </a:cubicBezTo>
                    <a:cubicBezTo>
                      <a:pt x="1233" y="1908"/>
                      <a:pt x="1265" y="1871"/>
                      <a:pt x="1292" y="1829"/>
                    </a:cubicBezTo>
                    <a:cubicBezTo>
                      <a:pt x="1319" y="1788"/>
                      <a:pt x="1338" y="1743"/>
                      <a:pt x="1348" y="1693"/>
                    </a:cubicBezTo>
                    <a:cubicBezTo>
                      <a:pt x="1355" y="1658"/>
                      <a:pt x="1353" y="1628"/>
                      <a:pt x="1342" y="1606"/>
                    </a:cubicBezTo>
                    <a:cubicBezTo>
                      <a:pt x="1329" y="1580"/>
                      <a:pt x="1313" y="1558"/>
                      <a:pt x="1291" y="1543"/>
                    </a:cubicBezTo>
                    <a:cubicBezTo>
                      <a:pt x="1269" y="1527"/>
                      <a:pt x="1243" y="1517"/>
                      <a:pt x="1213" y="1512"/>
                    </a:cubicBezTo>
                    <a:cubicBezTo>
                      <a:pt x="1203" y="1510"/>
                      <a:pt x="1192" y="1509"/>
                      <a:pt x="1181" y="1509"/>
                    </a:cubicBezTo>
                    <a:cubicBezTo>
                      <a:pt x="1163" y="1509"/>
                      <a:pt x="1144" y="1512"/>
                      <a:pt x="1125" y="1517"/>
                    </a:cubicBezTo>
                    <a:cubicBezTo>
                      <a:pt x="1086" y="1525"/>
                      <a:pt x="1050" y="1540"/>
                      <a:pt x="1017" y="1561"/>
                    </a:cubicBezTo>
                    <a:cubicBezTo>
                      <a:pt x="982" y="1581"/>
                      <a:pt x="949" y="1602"/>
                      <a:pt x="914" y="1623"/>
                    </a:cubicBezTo>
                    <a:cubicBezTo>
                      <a:pt x="840" y="1667"/>
                      <a:pt x="763" y="1709"/>
                      <a:pt x="687" y="1751"/>
                    </a:cubicBezTo>
                    <a:cubicBezTo>
                      <a:pt x="610" y="1792"/>
                      <a:pt x="531" y="1822"/>
                      <a:pt x="448" y="1840"/>
                    </a:cubicBezTo>
                    <a:cubicBezTo>
                      <a:pt x="439" y="1791"/>
                      <a:pt x="431" y="1743"/>
                      <a:pt x="426" y="1694"/>
                    </a:cubicBezTo>
                    <a:cubicBezTo>
                      <a:pt x="421" y="1644"/>
                      <a:pt x="418" y="1596"/>
                      <a:pt x="418" y="1546"/>
                    </a:cubicBezTo>
                    <a:cubicBezTo>
                      <a:pt x="418" y="1450"/>
                      <a:pt x="422" y="1354"/>
                      <a:pt x="427" y="1260"/>
                    </a:cubicBezTo>
                    <a:cubicBezTo>
                      <a:pt x="433" y="1163"/>
                      <a:pt x="440" y="1068"/>
                      <a:pt x="450" y="971"/>
                    </a:cubicBezTo>
                    <a:cubicBezTo>
                      <a:pt x="459" y="874"/>
                      <a:pt x="470" y="780"/>
                      <a:pt x="479" y="686"/>
                    </a:cubicBezTo>
                    <a:cubicBezTo>
                      <a:pt x="488" y="592"/>
                      <a:pt x="494" y="495"/>
                      <a:pt x="495" y="401"/>
                    </a:cubicBezTo>
                    <a:cubicBezTo>
                      <a:pt x="497" y="360"/>
                      <a:pt x="496" y="313"/>
                      <a:pt x="489" y="262"/>
                    </a:cubicBezTo>
                    <a:cubicBezTo>
                      <a:pt x="483" y="210"/>
                      <a:pt x="470" y="163"/>
                      <a:pt x="450" y="122"/>
                    </a:cubicBezTo>
                    <a:cubicBezTo>
                      <a:pt x="431" y="80"/>
                      <a:pt x="404" y="47"/>
                      <a:pt x="367" y="24"/>
                    </a:cubicBezTo>
                    <a:cubicBezTo>
                      <a:pt x="346" y="9"/>
                      <a:pt x="319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3121467" y="2815442"/>
                <a:ext cx="111879" cy="16367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392" extrusionOk="0">
                    <a:moveTo>
                      <a:pt x="1135" y="1"/>
                    </a:moveTo>
                    <a:cubicBezTo>
                      <a:pt x="1040" y="2"/>
                      <a:pt x="946" y="11"/>
                      <a:pt x="851" y="27"/>
                    </a:cubicBezTo>
                    <a:cubicBezTo>
                      <a:pt x="757" y="42"/>
                      <a:pt x="663" y="65"/>
                      <a:pt x="570" y="94"/>
                    </a:cubicBezTo>
                    <a:cubicBezTo>
                      <a:pt x="530" y="109"/>
                      <a:pt x="489" y="125"/>
                      <a:pt x="447" y="140"/>
                    </a:cubicBezTo>
                    <a:cubicBezTo>
                      <a:pt x="404" y="156"/>
                      <a:pt x="363" y="176"/>
                      <a:pt x="323" y="196"/>
                    </a:cubicBezTo>
                    <a:cubicBezTo>
                      <a:pt x="282" y="216"/>
                      <a:pt x="246" y="241"/>
                      <a:pt x="213" y="271"/>
                    </a:cubicBezTo>
                    <a:cubicBezTo>
                      <a:pt x="181" y="301"/>
                      <a:pt x="153" y="336"/>
                      <a:pt x="132" y="378"/>
                    </a:cubicBezTo>
                    <a:cubicBezTo>
                      <a:pt x="120" y="448"/>
                      <a:pt x="108" y="519"/>
                      <a:pt x="96" y="587"/>
                    </a:cubicBezTo>
                    <a:cubicBezTo>
                      <a:pt x="85" y="658"/>
                      <a:pt x="74" y="727"/>
                      <a:pt x="65" y="797"/>
                    </a:cubicBezTo>
                    <a:cubicBezTo>
                      <a:pt x="49" y="939"/>
                      <a:pt x="34" y="1078"/>
                      <a:pt x="21" y="1218"/>
                    </a:cubicBezTo>
                    <a:cubicBezTo>
                      <a:pt x="6" y="1358"/>
                      <a:pt x="1" y="1497"/>
                      <a:pt x="5" y="1639"/>
                    </a:cubicBezTo>
                    <a:cubicBezTo>
                      <a:pt x="8" y="1719"/>
                      <a:pt x="16" y="1797"/>
                      <a:pt x="28" y="1877"/>
                    </a:cubicBezTo>
                    <a:cubicBezTo>
                      <a:pt x="39" y="1955"/>
                      <a:pt x="59" y="2032"/>
                      <a:pt x="85" y="2106"/>
                    </a:cubicBezTo>
                    <a:cubicBezTo>
                      <a:pt x="98" y="2144"/>
                      <a:pt x="112" y="2180"/>
                      <a:pt x="127" y="2218"/>
                    </a:cubicBezTo>
                    <a:cubicBezTo>
                      <a:pt x="142" y="2255"/>
                      <a:pt x="163" y="2287"/>
                      <a:pt x="192" y="2314"/>
                    </a:cubicBezTo>
                    <a:cubicBezTo>
                      <a:pt x="218" y="2344"/>
                      <a:pt x="249" y="2365"/>
                      <a:pt x="285" y="2375"/>
                    </a:cubicBezTo>
                    <a:cubicBezTo>
                      <a:pt x="322" y="2386"/>
                      <a:pt x="359" y="2391"/>
                      <a:pt x="399" y="2392"/>
                    </a:cubicBezTo>
                    <a:cubicBezTo>
                      <a:pt x="461" y="2386"/>
                      <a:pt x="522" y="2371"/>
                      <a:pt x="580" y="2353"/>
                    </a:cubicBezTo>
                    <a:cubicBezTo>
                      <a:pt x="638" y="2332"/>
                      <a:pt x="696" y="2308"/>
                      <a:pt x="752" y="2280"/>
                    </a:cubicBezTo>
                    <a:cubicBezTo>
                      <a:pt x="808" y="2251"/>
                      <a:pt x="863" y="2221"/>
                      <a:pt x="917" y="2188"/>
                    </a:cubicBezTo>
                    <a:lnTo>
                      <a:pt x="1081" y="2091"/>
                    </a:lnTo>
                    <a:cubicBezTo>
                      <a:pt x="1129" y="2055"/>
                      <a:pt x="1181" y="2020"/>
                      <a:pt x="1236" y="1986"/>
                    </a:cubicBezTo>
                    <a:cubicBezTo>
                      <a:pt x="1290" y="1952"/>
                      <a:pt x="1341" y="1916"/>
                      <a:pt x="1392" y="1879"/>
                    </a:cubicBezTo>
                    <a:cubicBezTo>
                      <a:pt x="1443" y="1842"/>
                      <a:pt x="1489" y="1800"/>
                      <a:pt x="1532" y="1756"/>
                    </a:cubicBezTo>
                    <a:cubicBezTo>
                      <a:pt x="1575" y="1712"/>
                      <a:pt x="1609" y="1661"/>
                      <a:pt x="1634" y="1603"/>
                    </a:cubicBezTo>
                    <a:lnTo>
                      <a:pt x="1635" y="1590"/>
                    </a:lnTo>
                    <a:lnTo>
                      <a:pt x="1626" y="1570"/>
                    </a:lnTo>
                    <a:cubicBezTo>
                      <a:pt x="1615" y="1547"/>
                      <a:pt x="1600" y="1526"/>
                      <a:pt x="1580" y="1510"/>
                    </a:cubicBezTo>
                    <a:cubicBezTo>
                      <a:pt x="1561" y="1492"/>
                      <a:pt x="1539" y="1479"/>
                      <a:pt x="1516" y="1468"/>
                    </a:cubicBezTo>
                    <a:cubicBezTo>
                      <a:pt x="1492" y="1458"/>
                      <a:pt x="1466" y="1451"/>
                      <a:pt x="1440" y="1449"/>
                    </a:cubicBezTo>
                    <a:cubicBezTo>
                      <a:pt x="1428" y="1447"/>
                      <a:pt x="1416" y="1447"/>
                      <a:pt x="1404" y="1447"/>
                    </a:cubicBezTo>
                    <a:cubicBezTo>
                      <a:pt x="1389" y="1447"/>
                      <a:pt x="1375" y="1448"/>
                      <a:pt x="1361" y="1450"/>
                    </a:cubicBezTo>
                    <a:cubicBezTo>
                      <a:pt x="1283" y="1463"/>
                      <a:pt x="1208" y="1486"/>
                      <a:pt x="1135" y="1521"/>
                    </a:cubicBezTo>
                    <a:cubicBezTo>
                      <a:pt x="1062" y="1556"/>
                      <a:pt x="993" y="1596"/>
                      <a:pt x="925" y="1639"/>
                    </a:cubicBezTo>
                    <a:cubicBezTo>
                      <a:pt x="858" y="1680"/>
                      <a:pt x="792" y="1723"/>
                      <a:pt x="726" y="1764"/>
                    </a:cubicBezTo>
                    <a:cubicBezTo>
                      <a:pt x="660" y="1806"/>
                      <a:pt x="591" y="1843"/>
                      <a:pt x="518" y="1874"/>
                    </a:cubicBezTo>
                    <a:cubicBezTo>
                      <a:pt x="501" y="1825"/>
                      <a:pt x="489" y="1776"/>
                      <a:pt x="483" y="1724"/>
                    </a:cubicBezTo>
                    <a:cubicBezTo>
                      <a:pt x="477" y="1672"/>
                      <a:pt x="471" y="1619"/>
                      <a:pt x="468" y="1567"/>
                    </a:cubicBezTo>
                    <a:cubicBezTo>
                      <a:pt x="467" y="1539"/>
                      <a:pt x="468" y="1512"/>
                      <a:pt x="473" y="1484"/>
                    </a:cubicBezTo>
                    <a:cubicBezTo>
                      <a:pt x="477" y="1456"/>
                      <a:pt x="483" y="1428"/>
                      <a:pt x="493" y="1401"/>
                    </a:cubicBezTo>
                    <a:cubicBezTo>
                      <a:pt x="503" y="1373"/>
                      <a:pt x="515" y="1349"/>
                      <a:pt x="532" y="1325"/>
                    </a:cubicBezTo>
                    <a:cubicBezTo>
                      <a:pt x="548" y="1300"/>
                      <a:pt x="567" y="1279"/>
                      <a:pt x="590" y="1259"/>
                    </a:cubicBezTo>
                    <a:cubicBezTo>
                      <a:pt x="639" y="1225"/>
                      <a:pt x="691" y="1199"/>
                      <a:pt x="747" y="1184"/>
                    </a:cubicBezTo>
                    <a:cubicBezTo>
                      <a:pt x="801" y="1168"/>
                      <a:pt x="856" y="1154"/>
                      <a:pt x="911" y="1141"/>
                    </a:cubicBezTo>
                    <a:cubicBezTo>
                      <a:pt x="969" y="1130"/>
                      <a:pt x="1027" y="1120"/>
                      <a:pt x="1084" y="1108"/>
                    </a:cubicBezTo>
                    <a:cubicBezTo>
                      <a:pt x="1143" y="1097"/>
                      <a:pt x="1200" y="1084"/>
                      <a:pt x="1257" y="1071"/>
                    </a:cubicBezTo>
                    <a:cubicBezTo>
                      <a:pt x="1284" y="1065"/>
                      <a:pt x="1309" y="1053"/>
                      <a:pt x="1334" y="1039"/>
                    </a:cubicBezTo>
                    <a:cubicBezTo>
                      <a:pt x="1358" y="1025"/>
                      <a:pt x="1378" y="1008"/>
                      <a:pt x="1398" y="987"/>
                    </a:cubicBezTo>
                    <a:cubicBezTo>
                      <a:pt x="1418" y="968"/>
                      <a:pt x="1432" y="944"/>
                      <a:pt x="1443" y="920"/>
                    </a:cubicBezTo>
                    <a:cubicBezTo>
                      <a:pt x="1453" y="895"/>
                      <a:pt x="1456" y="869"/>
                      <a:pt x="1454" y="840"/>
                    </a:cubicBezTo>
                    <a:cubicBezTo>
                      <a:pt x="1458" y="808"/>
                      <a:pt x="1453" y="778"/>
                      <a:pt x="1439" y="752"/>
                    </a:cubicBezTo>
                    <a:cubicBezTo>
                      <a:pt x="1427" y="725"/>
                      <a:pt x="1408" y="704"/>
                      <a:pt x="1387" y="686"/>
                    </a:cubicBezTo>
                    <a:cubicBezTo>
                      <a:pt x="1365" y="668"/>
                      <a:pt x="1339" y="657"/>
                      <a:pt x="1309" y="648"/>
                    </a:cubicBezTo>
                    <a:cubicBezTo>
                      <a:pt x="1289" y="644"/>
                      <a:pt x="1269" y="641"/>
                      <a:pt x="1249" y="641"/>
                    </a:cubicBezTo>
                    <a:cubicBezTo>
                      <a:pt x="1238" y="641"/>
                      <a:pt x="1228" y="642"/>
                      <a:pt x="1217" y="643"/>
                    </a:cubicBezTo>
                    <a:cubicBezTo>
                      <a:pt x="1156" y="647"/>
                      <a:pt x="1098" y="657"/>
                      <a:pt x="1040" y="670"/>
                    </a:cubicBezTo>
                    <a:cubicBezTo>
                      <a:pt x="982" y="683"/>
                      <a:pt x="925" y="699"/>
                      <a:pt x="867" y="715"/>
                    </a:cubicBezTo>
                    <a:cubicBezTo>
                      <a:pt x="809" y="734"/>
                      <a:pt x="751" y="753"/>
                      <a:pt x="693" y="771"/>
                    </a:cubicBezTo>
                    <a:cubicBezTo>
                      <a:pt x="634" y="789"/>
                      <a:pt x="576" y="803"/>
                      <a:pt x="517" y="815"/>
                    </a:cubicBezTo>
                    <a:lnTo>
                      <a:pt x="515" y="797"/>
                    </a:lnTo>
                    <a:cubicBezTo>
                      <a:pt x="515" y="777"/>
                      <a:pt x="517" y="757"/>
                      <a:pt x="519" y="737"/>
                    </a:cubicBezTo>
                    <a:cubicBezTo>
                      <a:pt x="522" y="719"/>
                      <a:pt x="524" y="699"/>
                      <a:pt x="528" y="678"/>
                    </a:cubicBezTo>
                    <a:cubicBezTo>
                      <a:pt x="536" y="633"/>
                      <a:pt x="556" y="594"/>
                      <a:pt x="590" y="563"/>
                    </a:cubicBezTo>
                    <a:cubicBezTo>
                      <a:pt x="626" y="532"/>
                      <a:pt x="663" y="507"/>
                      <a:pt x="703" y="486"/>
                    </a:cubicBezTo>
                    <a:cubicBezTo>
                      <a:pt x="742" y="466"/>
                      <a:pt x="786" y="451"/>
                      <a:pt x="828" y="441"/>
                    </a:cubicBezTo>
                    <a:cubicBezTo>
                      <a:pt x="872" y="432"/>
                      <a:pt x="916" y="425"/>
                      <a:pt x="960" y="421"/>
                    </a:cubicBezTo>
                    <a:cubicBezTo>
                      <a:pt x="1006" y="419"/>
                      <a:pt x="1053" y="415"/>
                      <a:pt x="1098" y="409"/>
                    </a:cubicBezTo>
                    <a:cubicBezTo>
                      <a:pt x="1145" y="404"/>
                      <a:pt x="1190" y="398"/>
                      <a:pt x="1237" y="389"/>
                    </a:cubicBezTo>
                    <a:cubicBezTo>
                      <a:pt x="1257" y="384"/>
                      <a:pt x="1277" y="375"/>
                      <a:pt x="1294" y="364"/>
                    </a:cubicBezTo>
                    <a:cubicBezTo>
                      <a:pt x="1311" y="352"/>
                      <a:pt x="1326" y="339"/>
                      <a:pt x="1339" y="323"/>
                    </a:cubicBezTo>
                    <a:cubicBezTo>
                      <a:pt x="1351" y="306"/>
                      <a:pt x="1360" y="287"/>
                      <a:pt x="1366" y="269"/>
                    </a:cubicBezTo>
                    <a:cubicBezTo>
                      <a:pt x="1372" y="249"/>
                      <a:pt x="1375" y="228"/>
                      <a:pt x="1372" y="208"/>
                    </a:cubicBezTo>
                    <a:cubicBezTo>
                      <a:pt x="1371" y="177"/>
                      <a:pt x="1363" y="148"/>
                      <a:pt x="1349" y="122"/>
                    </a:cubicBezTo>
                    <a:cubicBezTo>
                      <a:pt x="1335" y="96"/>
                      <a:pt x="1316" y="74"/>
                      <a:pt x="1295" y="57"/>
                    </a:cubicBezTo>
                    <a:cubicBezTo>
                      <a:pt x="1274" y="38"/>
                      <a:pt x="1248" y="24"/>
                      <a:pt x="1221" y="15"/>
                    </a:cubicBezTo>
                    <a:cubicBezTo>
                      <a:pt x="1192" y="5"/>
                      <a:pt x="1164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40"/>
            <p:cNvGrpSpPr/>
            <p:nvPr/>
          </p:nvGrpSpPr>
          <p:grpSpPr>
            <a:xfrm>
              <a:off x="1485701" y="1134032"/>
              <a:ext cx="1758853" cy="2525467"/>
              <a:chOff x="1059232" y="763609"/>
              <a:chExt cx="1975574" cy="2836647"/>
            </a:xfrm>
          </p:grpSpPr>
          <p:grpSp>
            <p:nvGrpSpPr>
              <p:cNvPr id="687" name="Google Shape;687;p40"/>
              <p:cNvGrpSpPr/>
              <p:nvPr/>
            </p:nvGrpSpPr>
            <p:grpSpPr>
              <a:xfrm>
                <a:off x="1059232" y="763609"/>
                <a:ext cx="1975574" cy="2836647"/>
                <a:chOff x="1059232" y="763609"/>
                <a:chExt cx="1975574" cy="2836647"/>
              </a:xfrm>
            </p:grpSpPr>
            <p:grpSp>
              <p:nvGrpSpPr>
                <p:cNvPr id="688" name="Google Shape;688;p40"/>
                <p:cNvGrpSpPr/>
                <p:nvPr/>
              </p:nvGrpSpPr>
              <p:grpSpPr>
                <a:xfrm flipH="1">
                  <a:off x="1059232" y="763609"/>
                  <a:ext cx="1975574" cy="2836647"/>
                  <a:chOff x="4767275" y="2052525"/>
                  <a:chExt cx="1106950" cy="1589425"/>
                </a:xfrm>
              </p:grpSpPr>
              <p:sp>
                <p:nvSpPr>
                  <p:cNvPr id="689" name="Google Shape;689;p40"/>
                  <p:cNvSpPr/>
                  <p:nvPr/>
                </p:nvSpPr>
                <p:spPr>
                  <a:xfrm>
                    <a:off x="5060100" y="3200900"/>
                    <a:ext cx="150100" cy="2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10728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519" y="6887"/>
                          <a:pt x="1009" y="9331"/>
                        </a:cubicBezTo>
                        <a:cubicBezTo>
                          <a:pt x="1009" y="9331"/>
                          <a:pt x="1164" y="10656"/>
                          <a:pt x="2765" y="10725"/>
                        </a:cubicBezTo>
                        <a:cubicBezTo>
                          <a:pt x="2811" y="10727"/>
                          <a:pt x="2857" y="10728"/>
                          <a:pt x="2902" y="10728"/>
                        </a:cubicBezTo>
                        <a:cubicBezTo>
                          <a:pt x="4416" y="10728"/>
                          <a:pt x="5260" y="9644"/>
                          <a:pt x="5326" y="9325"/>
                        </a:cubicBezTo>
                        <a:cubicBezTo>
                          <a:pt x="5765" y="7241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40"/>
                  <p:cNvSpPr/>
                  <p:nvPr/>
                </p:nvSpPr>
                <p:spPr>
                  <a:xfrm>
                    <a:off x="5060100" y="3200900"/>
                    <a:ext cx="1501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6010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201" y="2688"/>
                          <a:pt x="470" y="5276"/>
                        </a:cubicBezTo>
                        <a:cubicBezTo>
                          <a:pt x="1412" y="5630"/>
                          <a:pt x="2740" y="6010"/>
                          <a:pt x="4113" y="6010"/>
                        </a:cubicBezTo>
                        <a:cubicBezTo>
                          <a:pt x="4641" y="6010"/>
                          <a:pt x="5175" y="5954"/>
                          <a:pt x="5697" y="5819"/>
                        </a:cubicBezTo>
                        <a:cubicBezTo>
                          <a:pt x="5900" y="2812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40"/>
                  <p:cNvSpPr/>
                  <p:nvPr/>
                </p:nvSpPr>
                <p:spPr>
                  <a:xfrm>
                    <a:off x="4984500" y="3401600"/>
                    <a:ext cx="221775" cy="18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1" h="7295" extrusionOk="0">
                        <a:moveTo>
                          <a:pt x="6459" y="0"/>
                        </a:moveTo>
                        <a:cubicBezTo>
                          <a:pt x="5114" y="0"/>
                          <a:pt x="3815" y="1055"/>
                          <a:pt x="3815" y="1055"/>
                        </a:cubicBezTo>
                        <a:cubicBezTo>
                          <a:pt x="3815" y="1055"/>
                          <a:pt x="2769" y="1975"/>
                          <a:pt x="1525" y="3204"/>
                        </a:cubicBezTo>
                        <a:cubicBezTo>
                          <a:pt x="733" y="3990"/>
                          <a:pt x="1" y="5166"/>
                          <a:pt x="1142" y="6309"/>
                        </a:cubicBezTo>
                        <a:cubicBezTo>
                          <a:pt x="1816" y="6984"/>
                          <a:pt x="2751" y="7295"/>
                          <a:pt x="3703" y="7295"/>
                        </a:cubicBezTo>
                        <a:cubicBezTo>
                          <a:pt x="4365" y="7295"/>
                          <a:pt x="5035" y="7145"/>
                          <a:pt x="5632" y="6861"/>
                        </a:cubicBezTo>
                        <a:cubicBezTo>
                          <a:pt x="7036" y="6191"/>
                          <a:pt x="8251" y="4576"/>
                          <a:pt x="8561" y="3545"/>
                        </a:cubicBezTo>
                        <a:cubicBezTo>
                          <a:pt x="8871" y="2516"/>
                          <a:pt x="8846" y="766"/>
                          <a:pt x="7270" y="147"/>
                        </a:cubicBezTo>
                        <a:cubicBezTo>
                          <a:pt x="7004" y="43"/>
                          <a:pt x="6731" y="0"/>
                          <a:pt x="64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40"/>
                  <p:cNvSpPr/>
                  <p:nvPr/>
                </p:nvSpPr>
                <p:spPr>
                  <a:xfrm>
                    <a:off x="4997825" y="3489925"/>
                    <a:ext cx="200825" cy="9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3" h="3764" extrusionOk="0">
                        <a:moveTo>
                          <a:pt x="8033" y="0"/>
                        </a:moveTo>
                        <a:cubicBezTo>
                          <a:pt x="6929" y="1615"/>
                          <a:pt x="5142" y="2990"/>
                          <a:pt x="3350" y="2990"/>
                        </a:cubicBezTo>
                        <a:cubicBezTo>
                          <a:pt x="3228" y="2990"/>
                          <a:pt x="3105" y="2984"/>
                          <a:pt x="2983" y="2970"/>
                        </a:cubicBezTo>
                        <a:cubicBezTo>
                          <a:pt x="1295" y="2788"/>
                          <a:pt x="634" y="2490"/>
                          <a:pt x="26" y="1419"/>
                        </a:cubicBezTo>
                        <a:lnTo>
                          <a:pt x="26" y="1419"/>
                        </a:lnTo>
                        <a:cubicBezTo>
                          <a:pt x="0" y="1859"/>
                          <a:pt x="154" y="2321"/>
                          <a:pt x="610" y="2777"/>
                        </a:cubicBezTo>
                        <a:cubicBezTo>
                          <a:pt x="1285" y="3452"/>
                          <a:pt x="2220" y="3763"/>
                          <a:pt x="3172" y="3763"/>
                        </a:cubicBezTo>
                        <a:cubicBezTo>
                          <a:pt x="3834" y="3763"/>
                          <a:pt x="4504" y="3613"/>
                          <a:pt x="5101" y="3329"/>
                        </a:cubicBezTo>
                        <a:cubicBezTo>
                          <a:pt x="6504" y="2659"/>
                          <a:pt x="7719" y="1044"/>
                          <a:pt x="8029" y="14"/>
                        </a:cubicBezTo>
                        <a:cubicBezTo>
                          <a:pt x="8030" y="10"/>
                          <a:pt x="8030" y="5"/>
                          <a:pt x="8033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40"/>
                  <p:cNvSpPr/>
                  <p:nvPr/>
                </p:nvSpPr>
                <p:spPr>
                  <a:xfrm>
                    <a:off x="5076200" y="3367525"/>
                    <a:ext cx="124775" cy="10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1" h="4063" extrusionOk="0">
                        <a:moveTo>
                          <a:pt x="4991" y="1"/>
                        </a:moveTo>
                        <a:lnTo>
                          <a:pt x="4991" y="1"/>
                        </a:lnTo>
                        <a:cubicBezTo>
                          <a:pt x="4013" y="541"/>
                          <a:pt x="3103" y="728"/>
                          <a:pt x="2311" y="728"/>
                        </a:cubicBezTo>
                        <a:cubicBezTo>
                          <a:pt x="1319" y="728"/>
                          <a:pt x="514" y="435"/>
                          <a:pt x="1" y="179"/>
                        </a:cubicBezTo>
                        <a:lnTo>
                          <a:pt x="1" y="179"/>
                        </a:lnTo>
                        <a:cubicBezTo>
                          <a:pt x="118" y="1166"/>
                          <a:pt x="242" y="2053"/>
                          <a:pt x="365" y="2666"/>
                        </a:cubicBezTo>
                        <a:cubicBezTo>
                          <a:pt x="365" y="2666"/>
                          <a:pt x="520" y="3991"/>
                          <a:pt x="2121" y="4060"/>
                        </a:cubicBezTo>
                        <a:cubicBezTo>
                          <a:pt x="2167" y="4062"/>
                          <a:pt x="2213" y="4063"/>
                          <a:pt x="2258" y="4063"/>
                        </a:cubicBezTo>
                        <a:cubicBezTo>
                          <a:pt x="3772" y="4063"/>
                          <a:pt x="4616" y="2979"/>
                          <a:pt x="4682" y="2660"/>
                        </a:cubicBezTo>
                        <a:cubicBezTo>
                          <a:pt x="4799" y="2107"/>
                          <a:pt x="4901" y="1132"/>
                          <a:pt x="499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40"/>
                  <p:cNvSpPr/>
                  <p:nvPr/>
                </p:nvSpPr>
                <p:spPr>
                  <a:xfrm>
                    <a:off x="5291250" y="3240650"/>
                    <a:ext cx="171875" cy="27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5" h="11134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1642" y="7697"/>
                          <a:pt x="2528" y="10026"/>
                        </a:cubicBezTo>
                        <a:cubicBezTo>
                          <a:pt x="2528" y="10026"/>
                          <a:pt x="2850" y="11133"/>
                          <a:pt x="4170" y="11133"/>
                        </a:cubicBezTo>
                        <a:cubicBezTo>
                          <a:pt x="4271" y="11133"/>
                          <a:pt x="4378" y="11127"/>
                          <a:pt x="4491" y="11113"/>
                        </a:cubicBezTo>
                        <a:cubicBezTo>
                          <a:pt x="6080" y="10916"/>
                          <a:pt x="6773" y="9643"/>
                          <a:pt x="6787" y="9309"/>
                        </a:cubicBezTo>
                        <a:cubicBezTo>
                          <a:pt x="6874" y="7182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40"/>
                  <p:cNvSpPr/>
                  <p:nvPr/>
                </p:nvSpPr>
                <p:spPr>
                  <a:xfrm>
                    <a:off x="5291250" y="3240675"/>
                    <a:ext cx="164325" cy="15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3" h="6352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635" y="3610"/>
                          <a:pt x="1328" y="6118"/>
                        </a:cubicBezTo>
                        <a:cubicBezTo>
                          <a:pt x="1966" y="6243"/>
                          <a:pt x="2766" y="6352"/>
                          <a:pt x="3617" y="6352"/>
                        </a:cubicBezTo>
                        <a:cubicBezTo>
                          <a:pt x="4589" y="6352"/>
                          <a:pt x="5628" y="6210"/>
                          <a:pt x="6572" y="5790"/>
                        </a:cubicBezTo>
                        <a:cubicBezTo>
                          <a:pt x="6277" y="2791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40"/>
                  <p:cNvSpPr/>
                  <p:nvPr/>
                </p:nvSpPr>
                <p:spPr>
                  <a:xfrm>
                    <a:off x="5270975" y="3448400"/>
                    <a:ext cx="207750" cy="19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0" h="7742" extrusionOk="0">
                        <a:moveTo>
                          <a:pt x="5906" y="1"/>
                        </a:moveTo>
                        <a:cubicBezTo>
                          <a:pt x="4415" y="1"/>
                          <a:pt x="3084" y="1510"/>
                          <a:pt x="3084" y="1510"/>
                        </a:cubicBezTo>
                        <a:cubicBezTo>
                          <a:pt x="3084" y="1510"/>
                          <a:pt x="2203" y="2589"/>
                          <a:pt x="1181" y="4009"/>
                        </a:cubicBezTo>
                        <a:cubicBezTo>
                          <a:pt x="530" y="4915"/>
                          <a:pt x="0" y="6195"/>
                          <a:pt x="1317" y="7133"/>
                        </a:cubicBezTo>
                        <a:cubicBezTo>
                          <a:pt x="1903" y="7552"/>
                          <a:pt x="2602" y="7742"/>
                          <a:pt x="3313" y="7742"/>
                        </a:cubicBezTo>
                        <a:cubicBezTo>
                          <a:pt x="4199" y="7742"/>
                          <a:pt x="5104" y="7448"/>
                          <a:pt x="5835" y="6936"/>
                        </a:cubicBezTo>
                        <a:cubicBezTo>
                          <a:pt x="7109" y="6044"/>
                          <a:pt x="8040" y="4250"/>
                          <a:pt x="8175" y="3183"/>
                        </a:cubicBezTo>
                        <a:cubicBezTo>
                          <a:pt x="8310" y="2116"/>
                          <a:pt x="7997" y="394"/>
                          <a:pt x="6342" y="46"/>
                        </a:cubicBezTo>
                        <a:cubicBezTo>
                          <a:pt x="6196" y="15"/>
                          <a:pt x="6050" y="1"/>
                          <a:pt x="59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40"/>
                  <p:cNvSpPr/>
                  <p:nvPr/>
                </p:nvSpPr>
                <p:spPr>
                  <a:xfrm>
                    <a:off x="5283900" y="3527650"/>
                    <a:ext cx="191525" cy="11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1" h="4572" extrusionOk="0">
                        <a:moveTo>
                          <a:pt x="7660" y="0"/>
                        </a:moveTo>
                        <a:cubicBezTo>
                          <a:pt x="6782" y="1895"/>
                          <a:pt x="5090" y="3652"/>
                          <a:pt x="3172" y="3762"/>
                        </a:cubicBezTo>
                        <a:cubicBezTo>
                          <a:pt x="2911" y="3778"/>
                          <a:pt x="2673" y="3786"/>
                          <a:pt x="2455" y="3786"/>
                        </a:cubicBezTo>
                        <a:cubicBezTo>
                          <a:pt x="1259" y="3786"/>
                          <a:pt x="656" y="3529"/>
                          <a:pt x="0" y="2721"/>
                        </a:cubicBezTo>
                        <a:lnTo>
                          <a:pt x="0" y="2721"/>
                        </a:lnTo>
                        <a:cubicBezTo>
                          <a:pt x="47" y="3159"/>
                          <a:pt x="276" y="3589"/>
                          <a:pt x="801" y="3963"/>
                        </a:cubicBezTo>
                        <a:cubicBezTo>
                          <a:pt x="1387" y="4382"/>
                          <a:pt x="2086" y="4572"/>
                          <a:pt x="2798" y="4572"/>
                        </a:cubicBezTo>
                        <a:cubicBezTo>
                          <a:pt x="3683" y="4572"/>
                          <a:pt x="4588" y="4278"/>
                          <a:pt x="5319" y="3766"/>
                        </a:cubicBezTo>
                        <a:cubicBezTo>
                          <a:pt x="6593" y="2874"/>
                          <a:pt x="7524" y="1080"/>
                          <a:pt x="7660" y="13"/>
                        </a:cubicBezTo>
                        <a:lnTo>
                          <a:pt x="7660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40"/>
                  <p:cNvSpPr/>
                  <p:nvPr/>
                </p:nvSpPr>
                <p:spPr>
                  <a:xfrm>
                    <a:off x="5335225" y="3406575"/>
                    <a:ext cx="126300" cy="11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2" h="4498" extrusionOk="0">
                        <a:moveTo>
                          <a:pt x="4894" y="0"/>
                        </a:moveTo>
                        <a:cubicBezTo>
                          <a:pt x="3690" y="953"/>
                          <a:pt x="2499" y="1227"/>
                          <a:pt x="1530" y="1227"/>
                        </a:cubicBezTo>
                        <a:cubicBezTo>
                          <a:pt x="912" y="1227"/>
                          <a:pt x="384" y="1116"/>
                          <a:pt x="0" y="998"/>
                        </a:cubicBezTo>
                        <a:lnTo>
                          <a:pt x="0" y="998"/>
                        </a:lnTo>
                        <a:cubicBezTo>
                          <a:pt x="279" y="1953"/>
                          <a:pt x="548" y="2807"/>
                          <a:pt x="770" y="3390"/>
                        </a:cubicBezTo>
                        <a:cubicBezTo>
                          <a:pt x="770" y="3390"/>
                          <a:pt x="1092" y="4497"/>
                          <a:pt x="2412" y="4497"/>
                        </a:cubicBezTo>
                        <a:cubicBezTo>
                          <a:pt x="2513" y="4497"/>
                          <a:pt x="2620" y="4491"/>
                          <a:pt x="2733" y="4477"/>
                        </a:cubicBezTo>
                        <a:cubicBezTo>
                          <a:pt x="4322" y="4281"/>
                          <a:pt x="5015" y="3007"/>
                          <a:pt x="5029" y="2673"/>
                        </a:cubicBezTo>
                        <a:cubicBezTo>
                          <a:pt x="5052" y="2109"/>
                          <a:pt x="4993" y="1130"/>
                          <a:pt x="489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40"/>
                  <p:cNvSpPr/>
                  <p:nvPr/>
                </p:nvSpPr>
                <p:spPr>
                  <a:xfrm>
                    <a:off x="5037950" y="2994275"/>
                    <a:ext cx="557125" cy="32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12976" extrusionOk="0">
                        <a:moveTo>
                          <a:pt x="21246" y="0"/>
                        </a:moveTo>
                        <a:lnTo>
                          <a:pt x="4361" y="1356"/>
                        </a:lnTo>
                        <a:cubicBezTo>
                          <a:pt x="4361" y="1356"/>
                          <a:pt x="2684" y="2729"/>
                          <a:pt x="1342" y="4706"/>
                        </a:cubicBezTo>
                        <a:cubicBezTo>
                          <a:pt x="0" y="6682"/>
                          <a:pt x="181" y="9540"/>
                          <a:pt x="181" y="9540"/>
                        </a:cubicBezTo>
                        <a:cubicBezTo>
                          <a:pt x="181" y="9540"/>
                          <a:pt x="1717" y="10931"/>
                          <a:pt x="3115" y="11202"/>
                        </a:cubicBezTo>
                        <a:cubicBezTo>
                          <a:pt x="3619" y="11300"/>
                          <a:pt x="4348" y="11331"/>
                          <a:pt x="5074" y="11331"/>
                        </a:cubicBezTo>
                        <a:cubicBezTo>
                          <a:pt x="6366" y="11331"/>
                          <a:pt x="7651" y="11232"/>
                          <a:pt x="7651" y="11232"/>
                        </a:cubicBezTo>
                        <a:cubicBezTo>
                          <a:pt x="7651" y="11232"/>
                          <a:pt x="9056" y="12519"/>
                          <a:pt x="11942" y="12917"/>
                        </a:cubicBezTo>
                        <a:cubicBezTo>
                          <a:pt x="12236" y="12958"/>
                          <a:pt x="12522" y="12976"/>
                          <a:pt x="12799" y="12976"/>
                        </a:cubicBezTo>
                        <a:cubicBezTo>
                          <a:pt x="15236" y="12976"/>
                          <a:pt x="16941" y="11561"/>
                          <a:pt x="16941" y="11561"/>
                        </a:cubicBezTo>
                        <a:cubicBezTo>
                          <a:pt x="16941" y="11561"/>
                          <a:pt x="17086" y="8899"/>
                          <a:pt x="18347" y="7947"/>
                        </a:cubicBezTo>
                        <a:cubicBezTo>
                          <a:pt x="19608" y="6993"/>
                          <a:pt x="20882" y="6552"/>
                          <a:pt x="21582" y="4694"/>
                        </a:cubicBezTo>
                        <a:cubicBezTo>
                          <a:pt x="22284" y="2835"/>
                          <a:pt x="21246" y="0"/>
                          <a:pt x="212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40"/>
                  <p:cNvSpPr/>
                  <p:nvPr/>
                </p:nvSpPr>
                <p:spPr>
                  <a:xfrm>
                    <a:off x="5214600" y="3070000"/>
                    <a:ext cx="97475" cy="20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" h="8183" extrusionOk="0">
                        <a:moveTo>
                          <a:pt x="3719" y="0"/>
                        </a:moveTo>
                        <a:cubicBezTo>
                          <a:pt x="3695" y="0"/>
                          <a:pt x="3671" y="5"/>
                          <a:pt x="3650" y="15"/>
                        </a:cubicBezTo>
                        <a:cubicBezTo>
                          <a:pt x="2133" y="751"/>
                          <a:pt x="1456" y="2164"/>
                          <a:pt x="910" y="3466"/>
                        </a:cubicBezTo>
                        <a:cubicBezTo>
                          <a:pt x="283" y="4962"/>
                          <a:pt x="1" y="6441"/>
                          <a:pt x="212" y="7998"/>
                        </a:cubicBezTo>
                        <a:cubicBezTo>
                          <a:pt x="229" y="8124"/>
                          <a:pt x="339" y="8182"/>
                          <a:pt x="453" y="8182"/>
                        </a:cubicBezTo>
                        <a:cubicBezTo>
                          <a:pt x="586" y="8182"/>
                          <a:pt x="724" y="8103"/>
                          <a:pt x="727" y="7956"/>
                        </a:cubicBezTo>
                        <a:cubicBezTo>
                          <a:pt x="764" y="5034"/>
                          <a:pt x="1951" y="2616"/>
                          <a:pt x="3837" y="144"/>
                        </a:cubicBezTo>
                        <a:cubicBezTo>
                          <a:pt x="3899" y="65"/>
                          <a:pt x="3809" y="0"/>
                          <a:pt x="3719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40"/>
                  <p:cNvSpPr/>
                  <p:nvPr/>
                </p:nvSpPr>
                <p:spPr>
                  <a:xfrm>
                    <a:off x="5120325" y="2629875"/>
                    <a:ext cx="127825" cy="18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3" h="7268" extrusionOk="0">
                        <a:moveTo>
                          <a:pt x="5073" y="0"/>
                        </a:moveTo>
                        <a:cubicBezTo>
                          <a:pt x="4799" y="0"/>
                          <a:pt x="3157" y="57"/>
                          <a:pt x="2065" y="1380"/>
                        </a:cubicBezTo>
                        <a:cubicBezTo>
                          <a:pt x="871" y="2828"/>
                          <a:pt x="0" y="5801"/>
                          <a:pt x="0" y="5801"/>
                        </a:cubicBezTo>
                        <a:cubicBezTo>
                          <a:pt x="0" y="5801"/>
                          <a:pt x="2117" y="7268"/>
                          <a:pt x="3367" y="7268"/>
                        </a:cubicBezTo>
                        <a:cubicBezTo>
                          <a:pt x="3503" y="7268"/>
                          <a:pt x="3629" y="7251"/>
                          <a:pt x="3741" y="7212"/>
                        </a:cubicBezTo>
                        <a:lnTo>
                          <a:pt x="5113" y="1"/>
                        </a:lnTo>
                        <a:cubicBezTo>
                          <a:pt x="5113" y="1"/>
                          <a:pt x="5099" y="0"/>
                          <a:pt x="507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40"/>
                  <p:cNvSpPr/>
                  <p:nvPr/>
                </p:nvSpPr>
                <p:spPr>
                  <a:xfrm>
                    <a:off x="5121725" y="2617425"/>
                    <a:ext cx="477475" cy="50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99" h="20343" extrusionOk="0">
                        <a:moveTo>
                          <a:pt x="7536" y="0"/>
                        </a:moveTo>
                        <a:cubicBezTo>
                          <a:pt x="6724" y="0"/>
                          <a:pt x="5576" y="86"/>
                          <a:pt x="4494" y="468"/>
                        </a:cubicBezTo>
                        <a:cubicBezTo>
                          <a:pt x="2532" y="1161"/>
                          <a:pt x="2375" y="4667"/>
                          <a:pt x="2025" y="6693"/>
                        </a:cubicBezTo>
                        <a:cubicBezTo>
                          <a:pt x="1675" y="8719"/>
                          <a:pt x="1" y="17054"/>
                          <a:pt x="1" y="17054"/>
                        </a:cubicBezTo>
                        <a:cubicBezTo>
                          <a:pt x="1" y="17054"/>
                          <a:pt x="2449" y="19698"/>
                          <a:pt x="6434" y="20220"/>
                        </a:cubicBezTo>
                        <a:cubicBezTo>
                          <a:pt x="7080" y="20305"/>
                          <a:pt x="7742" y="20343"/>
                          <a:pt x="8410" y="20343"/>
                        </a:cubicBezTo>
                        <a:cubicBezTo>
                          <a:pt x="13604" y="20343"/>
                          <a:pt x="19099" y="18068"/>
                          <a:pt x="19099" y="18068"/>
                        </a:cubicBezTo>
                        <a:cubicBezTo>
                          <a:pt x="19099" y="18068"/>
                          <a:pt x="19055" y="11094"/>
                          <a:pt x="18538" y="6193"/>
                        </a:cubicBezTo>
                        <a:cubicBezTo>
                          <a:pt x="18020" y="1293"/>
                          <a:pt x="16138" y="1025"/>
                          <a:pt x="14852" y="778"/>
                        </a:cubicBezTo>
                        <a:cubicBezTo>
                          <a:pt x="13565" y="533"/>
                          <a:pt x="8637" y="57"/>
                          <a:pt x="8637" y="57"/>
                        </a:cubicBezTo>
                        <a:cubicBezTo>
                          <a:pt x="8637" y="57"/>
                          <a:pt x="8198" y="0"/>
                          <a:pt x="753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40"/>
                  <p:cNvSpPr/>
                  <p:nvPr/>
                </p:nvSpPr>
                <p:spPr>
                  <a:xfrm>
                    <a:off x="5203200" y="2617375"/>
                    <a:ext cx="342925" cy="8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7" h="3305" extrusionOk="0">
                        <a:moveTo>
                          <a:pt x="4284" y="1"/>
                        </a:moveTo>
                        <a:cubicBezTo>
                          <a:pt x="3472" y="1"/>
                          <a:pt x="2321" y="86"/>
                          <a:pt x="1236" y="469"/>
                        </a:cubicBezTo>
                        <a:cubicBezTo>
                          <a:pt x="705" y="656"/>
                          <a:pt x="307" y="1050"/>
                          <a:pt x="1" y="1566"/>
                        </a:cubicBezTo>
                        <a:cubicBezTo>
                          <a:pt x="1122" y="2409"/>
                          <a:pt x="3205" y="3305"/>
                          <a:pt x="7000" y="3305"/>
                        </a:cubicBezTo>
                        <a:cubicBezTo>
                          <a:pt x="7038" y="3305"/>
                          <a:pt x="7077" y="3305"/>
                          <a:pt x="7117" y="3304"/>
                        </a:cubicBezTo>
                        <a:cubicBezTo>
                          <a:pt x="10928" y="3288"/>
                          <a:pt x="12797" y="2462"/>
                          <a:pt x="13717" y="1679"/>
                        </a:cubicBezTo>
                        <a:cubicBezTo>
                          <a:pt x="13005" y="1060"/>
                          <a:pt x="12192" y="894"/>
                          <a:pt x="11594" y="779"/>
                        </a:cubicBezTo>
                        <a:cubicBezTo>
                          <a:pt x="10307" y="532"/>
                          <a:pt x="5379" y="57"/>
                          <a:pt x="5379" y="57"/>
                        </a:cubicBezTo>
                        <a:cubicBezTo>
                          <a:pt x="5379" y="57"/>
                          <a:pt x="4943" y="1"/>
                          <a:pt x="4284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40"/>
                  <p:cNvSpPr/>
                  <p:nvPr/>
                </p:nvSpPr>
                <p:spPr>
                  <a:xfrm>
                    <a:off x="5434375" y="2785375"/>
                    <a:ext cx="233650" cy="26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6" h="10458" extrusionOk="0">
                        <a:moveTo>
                          <a:pt x="7734" y="0"/>
                        </a:moveTo>
                        <a:lnTo>
                          <a:pt x="2502" y="15"/>
                        </a:lnTo>
                        <a:cubicBezTo>
                          <a:pt x="2502" y="15"/>
                          <a:pt x="2874" y="4981"/>
                          <a:pt x="2596" y="5181"/>
                        </a:cubicBezTo>
                        <a:cubicBezTo>
                          <a:pt x="2547" y="5216"/>
                          <a:pt x="2469" y="5231"/>
                          <a:pt x="2373" y="5231"/>
                        </a:cubicBezTo>
                        <a:cubicBezTo>
                          <a:pt x="1928" y="5231"/>
                          <a:pt x="1106" y="4917"/>
                          <a:pt x="1106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1772" y="10457"/>
                          <a:pt x="4897" y="10457"/>
                        </a:cubicBezTo>
                        <a:cubicBezTo>
                          <a:pt x="4969" y="10457"/>
                          <a:pt x="5042" y="10455"/>
                          <a:pt x="5116" y="10451"/>
                        </a:cubicBezTo>
                        <a:cubicBezTo>
                          <a:pt x="9346" y="10237"/>
                          <a:pt x="8222" y="2187"/>
                          <a:pt x="773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40"/>
                  <p:cNvSpPr/>
                  <p:nvPr/>
                </p:nvSpPr>
                <p:spPr>
                  <a:xfrm>
                    <a:off x="5434425" y="2785400"/>
                    <a:ext cx="202925" cy="23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7" h="9540" extrusionOk="0">
                        <a:moveTo>
                          <a:pt x="7732" y="0"/>
                        </a:moveTo>
                        <a:lnTo>
                          <a:pt x="2500" y="15"/>
                        </a:lnTo>
                        <a:cubicBezTo>
                          <a:pt x="2500" y="15"/>
                          <a:pt x="2872" y="4981"/>
                          <a:pt x="2594" y="5181"/>
                        </a:cubicBezTo>
                        <a:cubicBezTo>
                          <a:pt x="2545" y="5217"/>
                          <a:pt x="2466" y="5231"/>
                          <a:pt x="2370" y="5231"/>
                        </a:cubicBezTo>
                        <a:cubicBezTo>
                          <a:pt x="1925" y="5231"/>
                          <a:pt x="1104" y="4917"/>
                          <a:pt x="1104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772" y="8527"/>
                          <a:pt x="2193" y="9539"/>
                        </a:cubicBezTo>
                        <a:cubicBezTo>
                          <a:pt x="2762" y="9313"/>
                          <a:pt x="3002" y="9478"/>
                          <a:pt x="3937" y="8416"/>
                        </a:cubicBezTo>
                        <a:cubicBezTo>
                          <a:pt x="4872" y="7353"/>
                          <a:pt x="4247" y="4079"/>
                          <a:pt x="5235" y="4065"/>
                        </a:cubicBezTo>
                        <a:cubicBezTo>
                          <a:pt x="5825" y="4055"/>
                          <a:pt x="7010" y="3494"/>
                          <a:pt x="8116" y="2463"/>
                        </a:cubicBezTo>
                        <a:cubicBezTo>
                          <a:pt x="8008" y="1423"/>
                          <a:pt x="7850" y="536"/>
                          <a:pt x="7732" y="0"/>
                        </a:cubicBezTo>
                        <a:close/>
                      </a:path>
                    </a:pathLst>
                  </a:custGeom>
                  <a:solidFill>
                    <a:srgbClr val="FFB2A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40"/>
                  <p:cNvSpPr/>
                  <p:nvPr/>
                </p:nvSpPr>
                <p:spPr>
                  <a:xfrm>
                    <a:off x="5042875" y="2394075"/>
                    <a:ext cx="152750" cy="13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10" h="5524" extrusionOk="0">
                        <a:moveTo>
                          <a:pt x="1907" y="1"/>
                        </a:moveTo>
                        <a:cubicBezTo>
                          <a:pt x="1405" y="1"/>
                          <a:pt x="959" y="232"/>
                          <a:pt x="754" y="847"/>
                        </a:cubicBezTo>
                        <a:cubicBezTo>
                          <a:pt x="1" y="3102"/>
                          <a:pt x="950" y="5523"/>
                          <a:pt x="3457" y="5523"/>
                        </a:cubicBezTo>
                        <a:cubicBezTo>
                          <a:pt x="3484" y="5523"/>
                          <a:pt x="3511" y="5523"/>
                          <a:pt x="3539" y="5523"/>
                        </a:cubicBezTo>
                        <a:cubicBezTo>
                          <a:pt x="6110" y="5471"/>
                          <a:pt x="4530" y="2153"/>
                          <a:pt x="4034" y="1219"/>
                        </a:cubicBezTo>
                        <a:cubicBezTo>
                          <a:pt x="3725" y="636"/>
                          <a:pt x="2738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40"/>
                  <p:cNvSpPr/>
                  <p:nvPr/>
                </p:nvSpPr>
                <p:spPr>
                  <a:xfrm>
                    <a:off x="5073575" y="2420100"/>
                    <a:ext cx="107025" cy="9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1" h="3872" extrusionOk="0">
                        <a:moveTo>
                          <a:pt x="1337" y="1"/>
                        </a:moveTo>
                        <a:cubicBezTo>
                          <a:pt x="985" y="1"/>
                          <a:pt x="673" y="163"/>
                          <a:pt x="530" y="594"/>
                        </a:cubicBezTo>
                        <a:cubicBezTo>
                          <a:pt x="1" y="2175"/>
                          <a:pt x="666" y="3872"/>
                          <a:pt x="2424" y="3872"/>
                        </a:cubicBezTo>
                        <a:cubicBezTo>
                          <a:pt x="2443" y="3872"/>
                          <a:pt x="2462" y="3872"/>
                          <a:pt x="2481" y="3871"/>
                        </a:cubicBezTo>
                        <a:cubicBezTo>
                          <a:pt x="4281" y="3834"/>
                          <a:pt x="3175" y="1508"/>
                          <a:pt x="2828" y="854"/>
                        </a:cubicBezTo>
                        <a:cubicBezTo>
                          <a:pt x="2611" y="446"/>
                          <a:pt x="1919" y="1"/>
                          <a:pt x="1337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40"/>
                  <p:cNvSpPr/>
                  <p:nvPr/>
                </p:nvSpPr>
                <p:spPr>
                  <a:xfrm>
                    <a:off x="5540800" y="2404950"/>
                    <a:ext cx="154550" cy="1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2" h="5463" extrusionOk="0">
                        <a:moveTo>
                          <a:pt x="4346" y="0"/>
                        </a:moveTo>
                        <a:cubicBezTo>
                          <a:pt x="3528" y="0"/>
                          <a:pt x="2561" y="581"/>
                          <a:pt x="2238" y="1136"/>
                        </a:cubicBezTo>
                        <a:cubicBezTo>
                          <a:pt x="1708" y="2051"/>
                          <a:pt x="1" y="5305"/>
                          <a:pt x="2565" y="5456"/>
                        </a:cubicBezTo>
                        <a:cubicBezTo>
                          <a:pt x="2643" y="5460"/>
                          <a:pt x="2720" y="5463"/>
                          <a:pt x="2795" y="5463"/>
                        </a:cubicBezTo>
                        <a:cubicBezTo>
                          <a:pt x="5194" y="5463"/>
                          <a:pt x="6181" y="3129"/>
                          <a:pt x="5529" y="891"/>
                        </a:cubicBezTo>
                        <a:cubicBezTo>
                          <a:pt x="5341" y="243"/>
                          <a:pt x="4875" y="0"/>
                          <a:pt x="4346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40"/>
                  <p:cNvSpPr/>
                  <p:nvPr/>
                </p:nvSpPr>
                <p:spPr>
                  <a:xfrm>
                    <a:off x="5556375" y="2430300"/>
                    <a:ext cx="108325" cy="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3" h="3830" extrusionOk="0">
                        <a:moveTo>
                          <a:pt x="3046" y="1"/>
                        </a:moveTo>
                        <a:cubicBezTo>
                          <a:pt x="2473" y="1"/>
                          <a:pt x="1795" y="407"/>
                          <a:pt x="1568" y="796"/>
                        </a:cubicBezTo>
                        <a:cubicBezTo>
                          <a:pt x="1196" y="1437"/>
                          <a:pt x="0" y="3717"/>
                          <a:pt x="1798" y="3824"/>
                        </a:cubicBezTo>
                        <a:cubicBezTo>
                          <a:pt x="1852" y="3828"/>
                          <a:pt x="1905" y="3829"/>
                          <a:pt x="1957" y="3829"/>
                        </a:cubicBezTo>
                        <a:cubicBezTo>
                          <a:pt x="3639" y="3829"/>
                          <a:pt x="4333" y="2194"/>
                          <a:pt x="3874" y="626"/>
                        </a:cubicBezTo>
                        <a:cubicBezTo>
                          <a:pt x="3742" y="171"/>
                          <a:pt x="3416" y="1"/>
                          <a:pt x="3046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40"/>
                  <p:cNvSpPr/>
                  <p:nvPr/>
                </p:nvSpPr>
                <p:spPr>
                  <a:xfrm>
                    <a:off x="5100025" y="2200900"/>
                    <a:ext cx="532400" cy="47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96" h="19011" extrusionOk="0">
                        <a:moveTo>
                          <a:pt x="10336" y="0"/>
                        </a:moveTo>
                        <a:cubicBezTo>
                          <a:pt x="6269" y="0"/>
                          <a:pt x="1841" y="984"/>
                          <a:pt x="1225" y="4991"/>
                        </a:cubicBezTo>
                        <a:cubicBezTo>
                          <a:pt x="1225" y="4991"/>
                          <a:pt x="0" y="14697"/>
                          <a:pt x="3034" y="17254"/>
                        </a:cubicBezTo>
                        <a:cubicBezTo>
                          <a:pt x="4429" y="18431"/>
                          <a:pt x="7188" y="19007"/>
                          <a:pt x="10891" y="19011"/>
                        </a:cubicBezTo>
                        <a:cubicBezTo>
                          <a:pt x="10895" y="19011"/>
                          <a:pt x="10899" y="19011"/>
                          <a:pt x="10903" y="19011"/>
                        </a:cubicBezTo>
                        <a:cubicBezTo>
                          <a:pt x="15248" y="19011"/>
                          <a:pt x="19130" y="16790"/>
                          <a:pt x="19889" y="12409"/>
                        </a:cubicBezTo>
                        <a:cubicBezTo>
                          <a:pt x="21296" y="4293"/>
                          <a:pt x="19393" y="1390"/>
                          <a:pt x="16983" y="766"/>
                        </a:cubicBezTo>
                        <a:cubicBezTo>
                          <a:pt x="15977" y="505"/>
                          <a:pt x="13249" y="0"/>
                          <a:pt x="10336" y="0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40"/>
                  <p:cNvSpPr/>
                  <p:nvPr/>
                </p:nvSpPr>
                <p:spPr>
                  <a:xfrm>
                    <a:off x="5453150" y="2454450"/>
                    <a:ext cx="91975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9" h="2538" extrusionOk="0">
                        <a:moveTo>
                          <a:pt x="1825" y="1"/>
                        </a:moveTo>
                        <a:cubicBezTo>
                          <a:pt x="826" y="1"/>
                          <a:pt x="14" y="556"/>
                          <a:pt x="7" y="1250"/>
                        </a:cubicBezTo>
                        <a:cubicBezTo>
                          <a:pt x="1" y="1950"/>
                          <a:pt x="814" y="2525"/>
                          <a:pt x="1826" y="2538"/>
                        </a:cubicBezTo>
                        <a:cubicBezTo>
                          <a:pt x="1835" y="2538"/>
                          <a:pt x="1845" y="2538"/>
                          <a:pt x="1854" y="2538"/>
                        </a:cubicBezTo>
                        <a:cubicBezTo>
                          <a:pt x="2853" y="2538"/>
                          <a:pt x="3664" y="1983"/>
                          <a:pt x="3672" y="1288"/>
                        </a:cubicBezTo>
                        <a:cubicBezTo>
                          <a:pt x="3678" y="588"/>
                          <a:pt x="2863" y="12"/>
                          <a:pt x="1853" y="1"/>
                        </a:cubicBezTo>
                        <a:cubicBezTo>
                          <a:pt x="1844" y="1"/>
                          <a:pt x="1835" y="1"/>
                          <a:pt x="1825" y="1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40"/>
                  <p:cNvSpPr/>
                  <p:nvPr/>
                </p:nvSpPr>
                <p:spPr>
                  <a:xfrm>
                    <a:off x="5150475" y="2482800"/>
                    <a:ext cx="92000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0" h="2538" extrusionOk="0">
                        <a:moveTo>
                          <a:pt x="1825" y="0"/>
                        </a:moveTo>
                        <a:cubicBezTo>
                          <a:pt x="828" y="0"/>
                          <a:pt x="15" y="557"/>
                          <a:pt x="9" y="1250"/>
                        </a:cubicBezTo>
                        <a:cubicBezTo>
                          <a:pt x="1" y="1950"/>
                          <a:pt x="816" y="2527"/>
                          <a:pt x="1826" y="2537"/>
                        </a:cubicBezTo>
                        <a:cubicBezTo>
                          <a:pt x="1835" y="2537"/>
                          <a:pt x="1845" y="2537"/>
                          <a:pt x="1854" y="2537"/>
                        </a:cubicBezTo>
                        <a:cubicBezTo>
                          <a:pt x="2854" y="2537"/>
                          <a:pt x="3664" y="1983"/>
                          <a:pt x="3671" y="1288"/>
                        </a:cubicBezTo>
                        <a:cubicBezTo>
                          <a:pt x="3679" y="588"/>
                          <a:pt x="2866" y="11"/>
                          <a:pt x="1852" y="0"/>
                        </a:cubicBezTo>
                        <a:cubicBezTo>
                          <a:pt x="1843" y="0"/>
                          <a:pt x="1834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40"/>
                  <p:cNvSpPr/>
                  <p:nvPr/>
                </p:nvSpPr>
                <p:spPr>
                  <a:xfrm>
                    <a:off x="5188125" y="2408650"/>
                    <a:ext cx="53400" cy="3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202" extrusionOk="0">
                        <a:moveTo>
                          <a:pt x="1403" y="1"/>
                        </a:moveTo>
                        <a:cubicBezTo>
                          <a:pt x="1257" y="1"/>
                          <a:pt x="1106" y="29"/>
                          <a:pt x="966" y="74"/>
                        </a:cubicBezTo>
                        <a:cubicBezTo>
                          <a:pt x="879" y="101"/>
                          <a:pt x="811" y="134"/>
                          <a:pt x="735" y="183"/>
                        </a:cubicBezTo>
                        <a:lnTo>
                          <a:pt x="735" y="183"/>
                        </a:lnTo>
                        <a:cubicBezTo>
                          <a:pt x="780" y="153"/>
                          <a:pt x="791" y="142"/>
                          <a:pt x="782" y="142"/>
                        </a:cubicBezTo>
                        <a:cubicBezTo>
                          <a:pt x="757" y="142"/>
                          <a:pt x="581" y="226"/>
                          <a:pt x="553" y="239"/>
                        </a:cubicBezTo>
                        <a:cubicBezTo>
                          <a:pt x="450" y="288"/>
                          <a:pt x="356" y="363"/>
                          <a:pt x="277" y="443"/>
                        </a:cubicBezTo>
                        <a:cubicBezTo>
                          <a:pt x="231" y="482"/>
                          <a:pt x="196" y="529"/>
                          <a:pt x="174" y="583"/>
                        </a:cubicBezTo>
                        <a:cubicBezTo>
                          <a:pt x="138" y="650"/>
                          <a:pt x="136" y="671"/>
                          <a:pt x="144" y="673"/>
                        </a:cubicBezTo>
                        <a:cubicBezTo>
                          <a:pt x="1" y="827"/>
                          <a:pt x="44" y="1057"/>
                          <a:pt x="241" y="1145"/>
                        </a:cubicBezTo>
                        <a:lnTo>
                          <a:pt x="241" y="1145"/>
                        </a:lnTo>
                        <a:cubicBezTo>
                          <a:pt x="240" y="1145"/>
                          <a:pt x="238" y="1145"/>
                          <a:pt x="236" y="1144"/>
                        </a:cubicBezTo>
                        <a:lnTo>
                          <a:pt x="236" y="1144"/>
                        </a:lnTo>
                        <a:cubicBezTo>
                          <a:pt x="246" y="1150"/>
                          <a:pt x="256" y="1150"/>
                          <a:pt x="265" y="1156"/>
                        </a:cubicBezTo>
                        <a:cubicBezTo>
                          <a:pt x="284" y="1162"/>
                          <a:pt x="296" y="1179"/>
                          <a:pt x="318" y="1182"/>
                        </a:cubicBezTo>
                        <a:cubicBezTo>
                          <a:pt x="322" y="1183"/>
                          <a:pt x="324" y="1184"/>
                          <a:pt x="325" y="1184"/>
                        </a:cubicBezTo>
                        <a:cubicBezTo>
                          <a:pt x="327" y="1184"/>
                          <a:pt x="325" y="1182"/>
                          <a:pt x="329" y="1182"/>
                        </a:cubicBezTo>
                        <a:cubicBezTo>
                          <a:pt x="368" y="1195"/>
                          <a:pt x="408" y="1202"/>
                          <a:pt x="449" y="1202"/>
                        </a:cubicBezTo>
                        <a:cubicBezTo>
                          <a:pt x="555" y="1202"/>
                          <a:pt x="659" y="1157"/>
                          <a:pt x="721" y="1061"/>
                        </a:cubicBezTo>
                        <a:cubicBezTo>
                          <a:pt x="840" y="883"/>
                          <a:pt x="1113" y="800"/>
                          <a:pt x="1320" y="768"/>
                        </a:cubicBezTo>
                        <a:cubicBezTo>
                          <a:pt x="1339" y="765"/>
                          <a:pt x="1358" y="764"/>
                          <a:pt x="1376" y="764"/>
                        </a:cubicBezTo>
                        <a:cubicBezTo>
                          <a:pt x="1518" y="764"/>
                          <a:pt x="1639" y="842"/>
                          <a:pt x="1769" y="842"/>
                        </a:cubicBezTo>
                        <a:cubicBezTo>
                          <a:pt x="1831" y="842"/>
                          <a:pt x="1895" y="824"/>
                          <a:pt x="1964" y="772"/>
                        </a:cubicBezTo>
                        <a:cubicBezTo>
                          <a:pt x="2083" y="685"/>
                          <a:pt x="2135" y="479"/>
                          <a:pt x="2060" y="348"/>
                        </a:cubicBezTo>
                        <a:cubicBezTo>
                          <a:pt x="1912" y="93"/>
                          <a:pt x="1665" y="1"/>
                          <a:pt x="1403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40"/>
                  <p:cNvSpPr/>
                  <p:nvPr/>
                </p:nvSpPr>
                <p:spPr>
                  <a:xfrm>
                    <a:off x="5382225" y="2406125"/>
                    <a:ext cx="70350" cy="2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" h="1108" extrusionOk="0">
                        <a:moveTo>
                          <a:pt x="1288" y="1"/>
                        </a:moveTo>
                        <a:cubicBezTo>
                          <a:pt x="947" y="1"/>
                          <a:pt x="618" y="156"/>
                          <a:pt x="337" y="373"/>
                        </a:cubicBezTo>
                        <a:cubicBezTo>
                          <a:pt x="325" y="383"/>
                          <a:pt x="309" y="387"/>
                          <a:pt x="297" y="398"/>
                        </a:cubicBezTo>
                        <a:cubicBezTo>
                          <a:pt x="266" y="427"/>
                          <a:pt x="235" y="454"/>
                          <a:pt x="204" y="481"/>
                        </a:cubicBezTo>
                        <a:cubicBezTo>
                          <a:pt x="1" y="664"/>
                          <a:pt x="110" y="1074"/>
                          <a:pt x="384" y="1074"/>
                        </a:cubicBezTo>
                        <a:cubicBezTo>
                          <a:pt x="412" y="1074"/>
                          <a:pt x="441" y="1070"/>
                          <a:pt x="472" y="1061"/>
                        </a:cubicBezTo>
                        <a:cubicBezTo>
                          <a:pt x="710" y="992"/>
                          <a:pt x="970" y="768"/>
                          <a:pt x="1231" y="768"/>
                        </a:cubicBezTo>
                        <a:cubicBezTo>
                          <a:pt x="1266" y="768"/>
                          <a:pt x="1301" y="772"/>
                          <a:pt x="1336" y="781"/>
                        </a:cubicBezTo>
                        <a:cubicBezTo>
                          <a:pt x="1602" y="849"/>
                          <a:pt x="1773" y="999"/>
                          <a:pt x="2016" y="1052"/>
                        </a:cubicBezTo>
                        <a:cubicBezTo>
                          <a:pt x="2075" y="1090"/>
                          <a:pt x="2138" y="1107"/>
                          <a:pt x="2200" y="1107"/>
                        </a:cubicBezTo>
                        <a:cubicBezTo>
                          <a:pt x="2303" y="1107"/>
                          <a:pt x="2402" y="1058"/>
                          <a:pt x="2474" y="970"/>
                        </a:cubicBezTo>
                        <a:cubicBezTo>
                          <a:pt x="2813" y="548"/>
                          <a:pt x="2071" y="269"/>
                          <a:pt x="1811" y="132"/>
                        </a:cubicBezTo>
                        <a:cubicBezTo>
                          <a:pt x="1637" y="41"/>
                          <a:pt x="1461" y="1"/>
                          <a:pt x="1288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40"/>
                  <p:cNvSpPr/>
                  <p:nvPr/>
                </p:nvSpPr>
                <p:spPr>
                  <a:xfrm>
                    <a:off x="5394875" y="2453700"/>
                    <a:ext cx="43875" cy="4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1" extrusionOk="0">
                        <a:moveTo>
                          <a:pt x="876" y="1"/>
                        </a:moveTo>
                        <a:cubicBezTo>
                          <a:pt x="438" y="1"/>
                          <a:pt x="68" y="339"/>
                          <a:pt x="34" y="784"/>
                        </a:cubicBezTo>
                        <a:cubicBezTo>
                          <a:pt x="1" y="1249"/>
                          <a:pt x="349" y="1654"/>
                          <a:pt x="815" y="1689"/>
                        </a:cubicBezTo>
                        <a:cubicBezTo>
                          <a:pt x="835" y="1690"/>
                          <a:pt x="856" y="1691"/>
                          <a:pt x="876" y="1691"/>
                        </a:cubicBezTo>
                        <a:cubicBezTo>
                          <a:pt x="1315" y="1691"/>
                          <a:pt x="1687" y="1353"/>
                          <a:pt x="1720" y="908"/>
                        </a:cubicBezTo>
                        <a:cubicBezTo>
                          <a:pt x="1755" y="443"/>
                          <a:pt x="1406" y="37"/>
                          <a:pt x="939" y="3"/>
                        </a:cubicBezTo>
                        <a:cubicBezTo>
                          <a:pt x="918" y="1"/>
                          <a:pt x="897" y="1"/>
                          <a:pt x="876" y="1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40"/>
                  <p:cNvSpPr/>
                  <p:nvPr/>
                </p:nvSpPr>
                <p:spPr>
                  <a:xfrm>
                    <a:off x="5201400" y="2455050"/>
                    <a:ext cx="43875" cy="4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0" extrusionOk="0">
                        <a:moveTo>
                          <a:pt x="875" y="0"/>
                        </a:moveTo>
                        <a:cubicBezTo>
                          <a:pt x="437" y="0"/>
                          <a:pt x="67" y="339"/>
                          <a:pt x="34" y="783"/>
                        </a:cubicBezTo>
                        <a:cubicBezTo>
                          <a:pt x="0" y="1248"/>
                          <a:pt x="350" y="1653"/>
                          <a:pt x="815" y="1687"/>
                        </a:cubicBezTo>
                        <a:cubicBezTo>
                          <a:pt x="836" y="1689"/>
                          <a:pt x="856" y="1690"/>
                          <a:pt x="876" y="1690"/>
                        </a:cubicBezTo>
                        <a:cubicBezTo>
                          <a:pt x="1315" y="1690"/>
                          <a:pt x="1686" y="1352"/>
                          <a:pt x="1720" y="907"/>
                        </a:cubicBezTo>
                        <a:cubicBezTo>
                          <a:pt x="1754" y="441"/>
                          <a:pt x="1405" y="35"/>
                          <a:pt x="939" y="3"/>
                        </a:cubicBezTo>
                        <a:cubicBezTo>
                          <a:pt x="918" y="1"/>
                          <a:pt x="896" y="0"/>
                          <a:pt x="875" y="0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40"/>
                  <p:cNvSpPr/>
                  <p:nvPr/>
                </p:nvSpPr>
                <p:spPr>
                  <a:xfrm>
                    <a:off x="5238525" y="2530425"/>
                    <a:ext cx="211450" cy="11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8" h="4632" extrusionOk="0">
                        <a:moveTo>
                          <a:pt x="6681" y="0"/>
                        </a:moveTo>
                        <a:cubicBezTo>
                          <a:pt x="5744" y="0"/>
                          <a:pt x="4638" y="946"/>
                          <a:pt x="3668" y="1041"/>
                        </a:cubicBezTo>
                        <a:cubicBezTo>
                          <a:pt x="3518" y="1055"/>
                          <a:pt x="3368" y="1060"/>
                          <a:pt x="3220" y="1060"/>
                        </a:cubicBezTo>
                        <a:cubicBezTo>
                          <a:pt x="2868" y="1060"/>
                          <a:pt x="2526" y="1032"/>
                          <a:pt x="2204" y="1032"/>
                        </a:cubicBezTo>
                        <a:cubicBezTo>
                          <a:pt x="1548" y="1032"/>
                          <a:pt x="978" y="1152"/>
                          <a:pt x="593" y="1882"/>
                        </a:cubicBezTo>
                        <a:cubicBezTo>
                          <a:pt x="0" y="3000"/>
                          <a:pt x="1548" y="4632"/>
                          <a:pt x="4011" y="4632"/>
                        </a:cubicBezTo>
                        <a:cubicBezTo>
                          <a:pt x="4278" y="4632"/>
                          <a:pt x="4555" y="4612"/>
                          <a:pt x="4842" y="4571"/>
                        </a:cubicBezTo>
                        <a:cubicBezTo>
                          <a:pt x="7772" y="4148"/>
                          <a:pt x="8458" y="1083"/>
                          <a:pt x="7408" y="251"/>
                        </a:cubicBezTo>
                        <a:cubicBezTo>
                          <a:pt x="7182" y="71"/>
                          <a:pt x="6938" y="0"/>
                          <a:pt x="6681" y="0"/>
                        </a:cubicBezTo>
                        <a:close/>
                      </a:path>
                    </a:pathLst>
                  </a:custGeom>
                  <a:solidFill>
                    <a:srgbClr val="A12D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40"/>
                  <p:cNvSpPr/>
                  <p:nvPr/>
                </p:nvSpPr>
                <p:spPr>
                  <a:xfrm>
                    <a:off x="5259400" y="2530500"/>
                    <a:ext cx="150000" cy="5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0" h="2305" extrusionOk="0">
                        <a:moveTo>
                          <a:pt x="5845" y="1"/>
                        </a:moveTo>
                        <a:cubicBezTo>
                          <a:pt x="4906" y="1"/>
                          <a:pt x="3802" y="942"/>
                          <a:pt x="2833" y="1037"/>
                        </a:cubicBezTo>
                        <a:cubicBezTo>
                          <a:pt x="2682" y="1051"/>
                          <a:pt x="2531" y="1057"/>
                          <a:pt x="2382" y="1057"/>
                        </a:cubicBezTo>
                        <a:cubicBezTo>
                          <a:pt x="2034" y="1057"/>
                          <a:pt x="1694" y="1028"/>
                          <a:pt x="1375" y="1028"/>
                        </a:cubicBezTo>
                        <a:cubicBezTo>
                          <a:pt x="843" y="1028"/>
                          <a:pt x="367" y="1107"/>
                          <a:pt x="1" y="1525"/>
                        </a:cubicBezTo>
                        <a:cubicBezTo>
                          <a:pt x="126" y="1596"/>
                          <a:pt x="255" y="1664"/>
                          <a:pt x="389" y="1730"/>
                        </a:cubicBezTo>
                        <a:cubicBezTo>
                          <a:pt x="1199" y="2118"/>
                          <a:pt x="2042" y="2304"/>
                          <a:pt x="2822" y="2304"/>
                        </a:cubicBezTo>
                        <a:cubicBezTo>
                          <a:pt x="4132" y="2304"/>
                          <a:pt x="5264" y="1779"/>
                          <a:pt x="5763" y="806"/>
                        </a:cubicBezTo>
                        <a:cubicBezTo>
                          <a:pt x="5895" y="553"/>
                          <a:pt x="5967" y="285"/>
                          <a:pt x="5999" y="10"/>
                        </a:cubicBezTo>
                        <a:cubicBezTo>
                          <a:pt x="5948" y="4"/>
                          <a:pt x="5897" y="1"/>
                          <a:pt x="58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40"/>
                  <p:cNvSpPr/>
                  <p:nvPr/>
                </p:nvSpPr>
                <p:spPr>
                  <a:xfrm>
                    <a:off x="5289650" y="2586450"/>
                    <a:ext cx="141325" cy="5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3" h="2389" extrusionOk="0">
                        <a:moveTo>
                          <a:pt x="4436" y="1"/>
                        </a:moveTo>
                        <a:cubicBezTo>
                          <a:pt x="3464" y="1"/>
                          <a:pt x="2462" y="197"/>
                          <a:pt x="1552" y="626"/>
                        </a:cubicBezTo>
                        <a:cubicBezTo>
                          <a:pt x="642" y="1056"/>
                          <a:pt x="205" y="1556"/>
                          <a:pt x="1" y="1994"/>
                        </a:cubicBezTo>
                        <a:cubicBezTo>
                          <a:pt x="547" y="2237"/>
                          <a:pt x="1212" y="2389"/>
                          <a:pt x="1963" y="2389"/>
                        </a:cubicBezTo>
                        <a:cubicBezTo>
                          <a:pt x="2230" y="2389"/>
                          <a:pt x="2508" y="2369"/>
                          <a:pt x="2795" y="2328"/>
                        </a:cubicBezTo>
                        <a:cubicBezTo>
                          <a:pt x="4375" y="2101"/>
                          <a:pt x="5297" y="1106"/>
                          <a:pt x="5653" y="105"/>
                        </a:cubicBezTo>
                        <a:cubicBezTo>
                          <a:pt x="5259" y="36"/>
                          <a:pt x="4850" y="1"/>
                          <a:pt x="4436" y="1"/>
                        </a:cubicBezTo>
                        <a:close/>
                      </a:path>
                    </a:pathLst>
                  </a:custGeom>
                  <a:solidFill>
                    <a:srgbClr val="EF56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40"/>
                  <p:cNvSpPr/>
                  <p:nvPr/>
                </p:nvSpPr>
                <p:spPr>
                  <a:xfrm>
                    <a:off x="5271825" y="2467600"/>
                    <a:ext cx="78025" cy="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1" h="2943" extrusionOk="0">
                        <a:moveTo>
                          <a:pt x="1463" y="0"/>
                        </a:moveTo>
                        <a:cubicBezTo>
                          <a:pt x="1451" y="0"/>
                          <a:pt x="1440" y="1"/>
                          <a:pt x="1429" y="2"/>
                        </a:cubicBezTo>
                        <a:cubicBezTo>
                          <a:pt x="770" y="95"/>
                          <a:pt x="0" y="1005"/>
                          <a:pt x="78" y="1681"/>
                        </a:cubicBezTo>
                        <a:cubicBezTo>
                          <a:pt x="151" y="2313"/>
                          <a:pt x="1083" y="2943"/>
                          <a:pt x="1742" y="2943"/>
                        </a:cubicBezTo>
                        <a:cubicBezTo>
                          <a:pt x="1787" y="2943"/>
                          <a:pt x="1830" y="2940"/>
                          <a:pt x="1871" y="2934"/>
                        </a:cubicBezTo>
                        <a:cubicBezTo>
                          <a:pt x="2531" y="2840"/>
                          <a:pt x="3120" y="2129"/>
                          <a:pt x="3016" y="1397"/>
                        </a:cubicBezTo>
                        <a:cubicBezTo>
                          <a:pt x="2915" y="688"/>
                          <a:pt x="1830" y="0"/>
                          <a:pt x="1463" y="0"/>
                        </a:cubicBezTo>
                        <a:close/>
                      </a:path>
                    </a:pathLst>
                  </a:custGeom>
                  <a:solidFill>
                    <a:srgbClr val="FFAE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40"/>
                  <p:cNvSpPr/>
                  <p:nvPr/>
                </p:nvSpPr>
                <p:spPr>
                  <a:xfrm>
                    <a:off x="5327725" y="2506500"/>
                    <a:ext cx="20275" cy="1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" h="558" extrusionOk="0">
                        <a:moveTo>
                          <a:pt x="228" y="370"/>
                        </a:moveTo>
                        <a:cubicBezTo>
                          <a:pt x="229" y="373"/>
                          <a:pt x="230" y="376"/>
                          <a:pt x="232" y="379"/>
                        </a:cubicBezTo>
                        <a:lnTo>
                          <a:pt x="232" y="379"/>
                        </a:lnTo>
                        <a:cubicBezTo>
                          <a:pt x="231" y="379"/>
                          <a:pt x="231" y="378"/>
                          <a:pt x="231" y="378"/>
                        </a:cubicBezTo>
                        <a:cubicBezTo>
                          <a:pt x="229" y="375"/>
                          <a:pt x="229" y="372"/>
                          <a:pt x="228" y="370"/>
                        </a:cubicBezTo>
                        <a:close/>
                        <a:moveTo>
                          <a:pt x="397" y="0"/>
                        </a:moveTo>
                        <a:cubicBezTo>
                          <a:pt x="313" y="0"/>
                          <a:pt x="235" y="33"/>
                          <a:pt x="158" y="69"/>
                        </a:cubicBezTo>
                        <a:cubicBezTo>
                          <a:pt x="0" y="141"/>
                          <a:pt x="52" y="411"/>
                          <a:pt x="216" y="436"/>
                        </a:cubicBezTo>
                        <a:cubicBezTo>
                          <a:pt x="236" y="439"/>
                          <a:pt x="254" y="441"/>
                          <a:pt x="269" y="444"/>
                        </a:cubicBezTo>
                        <a:lnTo>
                          <a:pt x="269" y="444"/>
                        </a:lnTo>
                        <a:cubicBezTo>
                          <a:pt x="312" y="497"/>
                          <a:pt x="376" y="534"/>
                          <a:pt x="446" y="534"/>
                        </a:cubicBezTo>
                        <a:cubicBezTo>
                          <a:pt x="450" y="534"/>
                          <a:pt x="453" y="534"/>
                          <a:pt x="456" y="533"/>
                        </a:cubicBezTo>
                        <a:lnTo>
                          <a:pt x="456" y="533"/>
                        </a:lnTo>
                        <a:cubicBezTo>
                          <a:pt x="467" y="537"/>
                          <a:pt x="479" y="541"/>
                          <a:pt x="490" y="545"/>
                        </a:cubicBezTo>
                        <a:cubicBezTo>
                          <a:pt x="522" y="555"/>
                          <a:pt x="557" y="554"/>
                          <a:pt x="589" y="557"/>
                        </a:cubicBezTo>
                        <a:cubicBezTo>
                          <a:pt x="593" y="557"/>
                          <a:pt x="597" y="558"/>
                          <a:pt x="601" y="558"/>
                        </a:cubicBezTo>
                        <a:cubicBezTo>
                          <a:pt x="667" y="558"/>
                          <a:pt x="734" y="505"/>
                          <a:pt x="763" y="452"/>
                        </a:cubicBezTo>
                        <a:cubicBezTo>
                          <a:pt x="811" y="364"/>
                          <a:pt x="785" y="276"/>
                          <a:pt x="724" y="204"/>
                        </a:cubicBezTo>
                        <a:lnTo>
                          <a:pt x="724" y="204"/>
                        </a:lnTo>
                        <a:cubicBezTo>
                          <a:pt x="730" y="210"/>
                          <a:pt x="733" y="212"/>
                          <a:pt x="734" y="212"/>
                        </a:cubicBezTo>
                        <a:cubicBezTo>
                          <a:pt x="735" y="212"/>
                          <a:pt x="731" y="206"/>
                          <a:pt x="720" y="195"/>
                        </a:cubicBezTo>
                        <a:cubicBezTo>
                          <a:pt x="698" y="162"/>
                          <a:pt x="671" y="135"/>
                          <a:pt x="635" y="115"/>
                        </a:cubicBezTo>
                        <a:cubicBezTo>
                          <a:pt x="628" y="111"/>
                          <a:pt x="622" y="108"/>
                          <a:pt x="615" y="104"/>
                        </a:cubicBezTo>
                        <a:lnTo>
                          <a:pt x="615" y="104"/>
                        </a:lnTo>
                        <a:cubicBezTo>
                          <a:pt x="577" y="58"/>
                          <a:pt x="526" y="23"/>
                          <a:pt x="469" y="9"/>
                        </a:cubicBezTo>
                        <a:cubicBezTo>
                          <a:pt x="444" y="3"/>
                          <a:pt x="420" y="0"/>
                          <a:pt x="397" y="0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40"/>
                  <p:cNvSpPr/>
                  <p:nvPr/>
                </p:nvSpPr>
                <p:spPr>
                  <a:xfrm>
                    <a:off x="5261100" y="2477400"/>
                    <a:ext cx="68850" cy="7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3103" extrusionOk="0">
                        <a:moveTo>
                          <a:pt x="1112" y="1"/>
                        </a:moveTo>
                        <a:cubicBezTo>
                          <a:pt x="1063" y="1"/>
                          <a:pt x="1011" y="21"/>
                          <a:pt x="963" y="71"/>
                        </a:cubicBezTo>
                        <a:cubicBezTo>
                          <a:pt x="628" y="413"/>
                          <a:pt x="221" y="725"/>
                          <a:pt x="102" y="1212"/>
                        </a:cubicBezTo>
                        <a:cubicBezTo>
                          <a:pt x="0" y="1637"/>
                          <a:pt x="69" y="2109"/>
                          <a:pt x="335" y="2464"/>
                        </a:cubicBezTo>
                        <a:cubicBezTo>
                          <a:pt x="644" y="2873"/>
                          <a:pt x="1147" y="3102"/>
                          <a:pt x="1643" y="3102"/>
                        </a:cubicBezTo>
                        <a:cubicBezTo>
                          <a:pt x="2030" y="3102"/>
                          <a:pt x="2413" y="2963"/>
                          <a:pt x="2694" y="2661"/>
                        </a:cubicBezTo>
                        <a:cubicBezTo>
                          <a:pt x="2753" y="2600"/>
                          <a:pt x="2716" y="2509"/>
                          <a:pt x="2636" y="2509"/>
                        </a:cubicBezTo>
                        <a:cubicBezTo>
                          <a:pt x="2631" y="2509"/>
                          <a:pt x="2627" y="2510"/>
                          <a:pt x="2623" y="2510"/>
                        </a:cubicBezTo>
                        <a:cubicBezTo>
                          <a:pt x="2562" y="2517"/>
                          <a:pt x="2499" y="2520"/>
                          <a:pt x="2435" y="2520"/>
                        </a:cubicBezTo>
                        <a:cubicBezTo>
                          <a:pt x="1954" y="2520"/>
                          <a:pt x="1419" y="2327"/>
                          <a:pt x="1080" y="1993"/>
                        </a:cubicBezTo>
                        <a:cubicBezTo>
                          <a:pt x="597" y="1518"/>
                          <a:pt x="1065" y="844"/>
                          <a:pt x="1315" y="385"/>
                        </a:cubicBezTo>
                        <a:cubicBezTo>
                          <a:pt x="1405" y="217"/>
                          <a:pt x="1272" y="1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40"/>
                  <p:cNvSpPr/>
                  <p:nvPr/>
                </p:nvSpPr>
                <p:spPr>
                  <a:xfrm>
                    <a:off x="5080600" y="2052525"/>
                    <a:ext cx="573275" cy="40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31" h="16213" extrusionOk="0">
                        <a:moveTo>
                          <a:pt x="15389" y="0"/>
                        </a:moveTo>
                        <a:cubicBezTo>
                          <a:pt x="15293" y="0"/>
                          <a:pt x="15190" y="12"/>
                          <a:pt x="15079" y="37"/>
                        </a:cubicBezTo>
                        <a:cubicBezTo>
                          <a:pt x="14291" y="213"/>
                          <a:pt x="14360" y="1225"/>
                          <a:pt x="14608" y="2159"/>
                        </a:cubicBezTo>
                        <a:cubicBezTo>
                          <a:pt x="13703" y="1771"/>
                          <a:pt x="12481" y="1405"/>
                          <a:pt x="11075" y="1405"/>
                        </a:cubicBezTo>
                        <a:cubicBezTo>
                          <a:pt x="10580" y="1405"/>
                          <a:pt x="10062" y="1451"/>
                          <a:pt x="9527" y="1556"/>
                        </a:cubicBezTo>
                        <a:cubicBezTo>
                          <a:pt x="774" y="3286"/>
                          <a:pt x="1" y="9821"/>
                          <a:pt x="197" y="11418"/>
                        </a:cubicBezTo>
                        <a:cubicBezTo>
                          <a:pt x="394" y="13015"/>
                          <a:pt x="954" y="14618"/>
                          <a:pt x="1858" y="14664"/>
                        </a:cubicBezTo>
                        <a:cubicBezTo>
                          <a:pt x="1871" y="14665"/>
                          <a:pt x="1885" y="14665"/>
                          <a:pt x="1898" y="14665"/>
                        </a:cubicBezTo>
                        <a:cubicBezTo>
                          <a:pt x="2788" y="14665"/>
                          <a:pt x="3666" y="13141"/>
                          <a:pt x="5472" y="11708"/>
                        </a:cubicBezTo>
                        <a:lnTo>
                          <a:pt x="5472" y="11708"/>
                        </a:lnTo>
                        <a:cubicBezTo>
                          <a:pt x="5457" y="12386"/>
                          <a:pt x="5649" y="12989"/>
                          <a:pt x="6289" y="13218"/>
                        </a:cubicBezTo>
                        <a:cubicBezTo>
                          <a:pt x="6342" y="13237"/>
                          <a:pt x="6397" y="13246"/>
                          <a:pt x="6455" y="13246"/>
                        </a:cubicBezTo>
                        <a:cubicBezTo>
                          <a:pt x="7572" y="13246"/>
                          <a:pt x="9523" y="9843"/>
                          <a:pt x="9523" y="9843"/>
                        </a:cubicBezTo>
                        <a:cubicBezTo>
                          <a:pt x="9523" y="9843"/>
                          <a:pt x="10995" y="11626"/>
                          <a:pt x="12012" y="12350"/>
                        </a:cubicBezTo>
                        <a:cubicBezTo>
                          <a:pt x="12811" y="12917"/>
                          <a:pt x="14157" y="13454"/>
                          <a:pt x="15049" y="13454"/>
                        </a:cubicBezTo>
                        <a:cubicBezTo>
                          <a:pt x="15293" y="13454"/>
                          <a:pt x="15503" y="13414"/>
                          <a:pt x="15659" y="13323"/>
                        </a:cubicBezTo>
                        <a:cubicBezTo>
                          <a:pt x="16383" y="12903"/>
                          <a:pt x="15861" y="10405"/>
                          <a:pt x="15861" y="10404"/>
                        </a:cubicBezTo>
                        <a:lnTo>
                          <a:pt x="15861" y="10404"/>
                        </a:lnTo>
                        <a:cubicBezTo>
                          <a:pt x="15861" y="10405"/>
                          <a:pt x="17594" y="13001"/>
                          <a:pt x="18370" y="14064"/>
                        </a:cubicBezTo>
                        <a:cubicBezTo>
                          <a:pt x="19142" y="15118"/>
                          <a:pt x="20212" y="16213"/>
                          <a:pt x="20905" y="16213"/>
                        </a:cubicBezTo>
                        <a:cubicBezTo>
                          <a:pt x="20911" y="16213"/>
                          <a:pt x="20917" y="16213"/>
                          <a:pt x="20923" y="16212"/>
                        </a:cubicBezTo>
                        <a:cubicBezTo>
                          <a:pt x="21617" y="16195"/>
                          <a:pt x="22595" y="14330"/>
                          <a:pt x="22750" y="12322"/>
                        </a:cubicBezTo>
                        <a:cubicBezTo>
                          <a:pt x="22904" y="10313"/>
                          <a:pt x="22930" y="7518"/>
                          <a:pt x="21054" y="5248"/>
                        </a:cubicBezTo>
                        <a:cubicBezTo>
                          <a:pt x="20014" y="3990"/>
                          <a:pt x="18327" y="3130"/>
                          <a:pt x="18327" y="3130"/>
                        </a:cubicBezTo>
                        <a:cubicBezTo>
                          <a:pt x="18327" y="3130"/>
                          <a:pt x="19253" y="1593"/>
                          <a:pt x="18915" y="1130"/>
                        </a:cubicBezTo>
                        <a:cubicBezTo>
                          <a:pt x="18775" y="938"/>
                          <a:pt x="18589" y="863"/>
                          <a:pt x="18382" y="863"/>
                        </a:cubicBezTo>
                        <a:cubicBezTo>
                          <a:pt x="17635" y="863"/>
                          <a:pt x="16630" y="1849"/>
                          <a:pt x="16630" y="1849"/>
                        </a:cubicBezTo>
                        <a:cubicBezTo>
                          <a:pt x="16630" y="1849"/>
                          <a:pt x="16602" y="0"/>
                          <a:pt x="15389" y="0"/>
                        </a:cubicBezTo>
                        <a:close/>
                      </a:path>
                    </a:pathLst>
                  </a:custGeom>
                  <a:solidFill>
                    <a:srgbClr val="9E3D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40"/>
                  <p:cNvSpPr/>
                  <p:nvPr/>
                </p:nvSpPr>
                <p:spPr>
                  <a:xfrm>
                    <a:off x="5527900" y="2191000"/>
                    <a:ext cx="125800" cy="26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10674" extrusionOk="0">
                        <a:moveTo>
                          <a:pt x="3384" y="1"/>
                        </a:moveTo>
                        <a:lnTo>
                          <a:pt x="3384" y="1"/>
                        </a:lnTo>
                        <a:cubicBezTo>
                          <a:pt x="4100" y="6355"/>
                          <a:pt x="1295" y="7613"/>
                          <a:pt x="1" y="7858"/>
                        </a:cubicBezTo>
                        <a:cubicBezTo>
                          <a:pt x="178" y="8112"/>
                          <a:pt x="341" y="8341"/>
                          <a:pt x="475" y="8525"/>
                        </a:cubicBezTo>
                        <a:cubicBezTo>
                          <a:pt x="1246" y="9579"/>
                          <a:pt x="2316" y="10674"/>
                          <a:pt x="3009" y="10674"/>
                        </a:cubicBezTo>
                        <a:cubicBezTo>
                          <a:pt x="3015" y="10674"/>
                          <a:pt x="3021" y="10674"/>
                          <a:pt x="3027" y="10673"/>
                        </a:cubicBezTo>
                        <a:cubicBezTo>
                          <a:pt x="3721" y="10656"/>
                          <a:pt x="4700" y="8791"/>
                          <a:pt x="4855" y="6783"/>
                        </a:cubicBezTo>
                        <a:cubicBezTo>
                          <a:pt x="5006" y="4860"/>
                          <a:pt x="5032" y="2215"/>
                          <a:pt x="3384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40"/>
                  <p:cNvSpPr/>
                  <p:nvPr/>
                </p:nvSpPr>
                <p:spPr>
                  <a:xfrm>
                    <a:off x="5106925" y="2121625"/>
                    <a:ext cx="196800" cy="1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2" h="7940" extrusionOk="0">
                        <a:moveTo>
                          <a:pt x="7303" y="0"/>
                        </a:moveTo>
                        <a:cubicBezTo>
                          <a:pt x="7278" y="0"/>
                          <a:pt x="7251" y="3"/>
                          <a:pt x="7224" y="7"/>
                        </a:cubicBezTo>
                        <a:cubicBezTo>
                          <a:pt x="5184" y="354"/>
                          <a:pt x="3069" y="1455"/>
                          <a:pt x="1939" y="3227"/>
                        </a:cubicBezTo>
                        <a:cubicBezTo>
                          <a:pt x="1178" y="4423"/>
                          <a:pt x="0" y="6549"/>
                          <a:pt x="1024" y="7868"/>
                        </a:cubicBezTo>
                        <a:cubicBezTo>
                          <a:pt x="1063" y="7918"/>
                          <a:pt x="1110" y="7939"/>
                          <a:pt x="1156" y="7939"/>
                        </a:cubicBezTo>
                        <a:cubicBezTo>
                          <a:pt x="1281" y="7939"/>
                          <a:pt x="1399" y="7782"/>
                          <a:pt x="1342" y="7642"/>
                        </a:cubicBezTo>
                        <a:cubicBezTo>
                          <a:pt x="1199" y="7301"/>
                          <a:pt x="1694" y="6367"/>
                          <a:pt x="1794" y="6001"/>
                        </a:cubicBezTo>
                        <a:cubicBezTo>
                          <a:pt x="2030" y="5122"/>
                          <a:pt x="2511" y="4271"/>
                          <a:pt x="3002" y="3513"/>
                        </a:cubicBezTo>
                        <a:cubicBezTo>
                          <a:pt x="3852" y="2196"/>
                          <a:pt x="5900" y="1151"/>
                          <a:pt x="7405" y="769"/>
                        </a:cubicBezTo>
                        <a:cubicBezTo>
                          <a:pt x="7871" y="652"/>
                          <a:pt x="7737" y="0"/>
                          <a:pt x="7303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40"/>
                  <p:cNvSpPr/>
                  <p:nvPr/>
                </p:nvSpPr>
                <p:spPr>
                  <a:xfrm>
                    <a:off x="5220250" y="2146550"/>
                    <a:ext cx="1497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" h="5998" extrusionOk="0">
                        <a:moveTo>
                          <a:pt x="5765" y="0"/>
                        </a:moveTo>
                        <a:cubicBezTo>
                          <a:pt x="5760" y="0"/>
                          <a:pt x="5754" y="0"/>
                          <a:pt x="5749" y="1"/>
                        </a:cubicBezTo>
                        <a:cubicBezTo>
                          <a:pt x="2912" y="270"/>
                          <a:pt x="462" y="3020"/>
                          <a:pt x="25" y="5765"/>
                        </a:cubicBezTo>
                        <a:cubicBezTo>
                          <a:pt x="1" y="5918"/>
                          <a:pt x="119" y="5998"/>
                          <a:pt x="243" y="5998"/>
                        </a:cubicBezTo>
                        <a:cubicBezTo>
                          <a:pt x="341" y="5998"/>
                          <a:pt x="443" y="5948"/>
                          <a:pt x="481" y="5844"/>
                        </a:cubicBezTo>
                        <a:cubicBezTo>
                          <a:pt x="962" y="4523"/>
                          <a:pt x="1926" y="3328"/>
                          <a:pt x="2938" y="2369"/>
                        </a:cubicBezTo>
                        <a:cubicBezTo>
                          <a:pt x="3828" y="1530"/>
                          <a:pt x="4969" y="1125"/>
                          <a:pt x="5875" y="341"/>
                        </a:cubicBezTo>
                        <a:cubicBezTo>
                          <a:pt x="5989" y="241"/>
                          <a:pt x="5927" y="0"/>
                          <a:pt x="5765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40"/>
                  <p:cNvSpPr/>
                  <p:nvPr/>
                </p:nvSpPr>
                <p:spPr>
                  <a:xfrm>
                    <a:off x="5338300" y="2184225"/>
                    <a:ext cx="90700" cy="10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" h="4101" extrusionOk="0">
                        <a:moveTo>
                          <a:pt x="3340" y="1"/>
                        </a:moveTo>
                        <a:cubicBezTo>
                          <a:pt x="3317" y="1"/>
                          <a:pt x="3294" y="5"/>
                          <a:pt x="3272" y="14"/>
                        </a:cubicBezTo>
                        <a:cubicBezTo>
                          <a:pt x="2486" y="343"/>
                          <a:pt x="1811" y="690"/>
                          <a:pt x="1288" y="1392"/>
                        </a:cubicBezTo>
                        <a:cubicBezTo>
                          <a:pt x="763" y="2093"/>
                          <a:pt x="408" y="2826"/>
                          <a:pt x="97" y="3643"/>
                        </a:cubicBezTo>
                        <a:cubicBezTo>
                          <a:pt x="0" y="3898"/>
                          <a:pt x="232" y="4101"/>
                          <a:pt x="455" y="4101"/>
                        </a:cubicBezTo>
                        <a:cubicBezTo>
                          <a:pt x="563" y="4101"/>
                          <a:pt x="669" y="4053"/>
                          <a:pt x="734" y="3941"/>
                        </a:cubicBezTo>
                        <a:cubicBezTo>
                          <a:pt x="1458" y="2704"/>
                          <a:pt x="2291" y="1151"/>
                          <a:pt x="3476" y="302"/>
                        </a:cubicBezTo>
                        <a:cubicBezTo>
                          <a:pt x="3628" y="191"/>
                          <a:pt x="3490" y="1"/>
                          <a:pt x="3340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40"/>
                  <p:cNvSpPr/>
                  <p:nvPr/>
                </p:nvSpPr>
                <p:spPr>
                  <a:xfrm>
                    <a:off x="5473000" y="2188650"/>
                    <a:ext cx="24675" cy="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3491" extrusionOk="0">
                        <a:moveTo>
                          <a:pt x="481" y="1"/>
                        </a:moveTo>
                        <a:cubicBezTo>
                          <a:pt x="387" y="1"/>
                          <a:pt x="281" y="71"/>
                          <a:pt x="264" y="177"/>
                        </a:cubicBezTo>
                        <a:cubicBezTo>
                          <a:pt x="88" y="1238"/>
                          <a:pt x="0" y="2368"/>
                          <a:pt x="316" y="3399"/>
                        </a:cubicBezTo>
                        <a:cubicBezTo>
                          <a:pt x="334" y="3459"/>
                          <a:pt x="384" y="3490"/>
                          <a:pt x="435" y="3490"/>
                        </a:cubicBezTo>
                        <a:cubicBezTo>
                          <a:pt x="481" y="3490"/>
                          <a:pt x="528" y="3463"/>
                          <a:pt x="549" y="3408"/>
                        </a:cubicBezTo>
                        <a:cubicBezTo>
                          <a:pt x="987" y="2277"/>
                          <a:pt x="792" y="1303"/>
                          <a:pt x="632" y="141"/>
                        </a:cubicBezTo>
                        <a:cubicBezTo>
                          <a:pt x="618" y="42"/>
                          <a:pt x="553" y="1"/>
                          <a:pt x="481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40"/>
                  <p:cNvSpPr/>
                  <p:nvPr/>
                </p:nvSpPr>
                <p:spPr>
                  <a:xfrm>
                    <a:off x="5465325" y="2641850"/>
                    <a:ext cx="181975" cy="20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9" h="8298" extrusionOk="0">
                        <a:moveTo>
                          <a:pt x="3082" y="1"/>
                        </a:moveTo>
                        <a:cubicBezTo>
                          <a:pt x="2003" y="1"/>
                          <a:pt x="1093" y="715"/>
                          <a:pt x="611" y="1445"/>
                        </a:cubicBezTo>
                        <a:cubicBezTo>
                          <a:pt x="611" y="1445"/>
                          <a:pt x="1" y="2804"/>
                          <a:pt x="270" y="4548"/>
                        </a:cubicBezTo>
                        <a:cubicBezTo>
                          <a:pt x="540" y="6291"/>
                          <a:pt x="592" y="8043"/>
                          <a:pt x="592" y="8043"/>
                        </a:cubicBezTo>
                        <a:cubicBezTo>
                          <a:pt x="592" y="8043"/>
                          <a:pt x="1325" y="8298"/>
                          <a:pt x="2776" y="8298"/>
                        </a:cubicBezTo>
                        <a:cubicBezTo>
                          <a:pt x="3100" y="8298"/>
                          <a:pt x="3459" y="8285"/>
                          <a:pt x="3853" y="8254"/>
                        </a:cubicBezTo>
                        <a:cubicBezTo>
                          <a:pt x="6019" y="8086"/>
                          <a:pt x="7278" y="6708"/>
                          <a:pt x="7278" y="6708"/>
                        </a:cubicBezTo>
                        <a:cubicBezTo>
                          <a:pt x="7278" y="6708"/>
                          <a:pt x="6996" y="3051"/>
                          <a:pt x="5600" y="1399"/>
                        </a:cubicBezTo>
                        <a:cubicBezTo>
                          <a:pt x="4738" y="378"/>
                          <a:pt x="3865" y="1"/>
                          <a:pt x="308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40"/>
                  <p:cNvSpPr/>
                  <p:nvPr/>
                </p:nvSpPr>
                <p:spPr>
                  <a:xfrm>
                    <a:off x="5017075" y="2667650"/>
                    <a:ext cx="189525" cy="30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" h="12082" extrusionOk="0">
                        <a:moveTo>
                          <a:pt x="2079" y="0"/>
                        </a:moveTo>
                        <a:cubicBezTo>
                          <a:pt x="862" y="0"/>
                          <a:pt x="1" y="732"/>
                          <a:pt x="1" y="732"/>
                        </a:cubicBezTo>
                        <a:lnTo>
                          <a:pt x="1949" y="8955"/>
                        </a:lnTo>
                        <a:lnTo>
                          <a:pt x="7531" y="12082"/>
                        </a:lnTo>
                        <a:cubicBezTo>
                          <a:pt x="7531" y="12082"/>
                          <a:pt x="7580" y="8470"/>
                          <a:pt x="7404" y="5388"/>
                        </a:cubicBezTo>
                        <a:cubicBezTo>
                          <a:pt x="7228" y="2305"/>
                          <a:pt x="4378" y="473"/>
                          <a:pt x="2796" y="86"/>
                        </a:cubicBezTo>
                        <a:cubicBezTo>
                          <a:pt x="2547" y="26"/>
                          <a:pt x="2306" y="0"/>
                          <a:pt x="20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40"/>
                  <p:cNvSpPr/>
                  <p:nvPr/>
                </p:nvSpPr>
                <p:spPr>
                  <a:xfrm>
                    <a:off x="5199425" y="2661275"/>
                    <a:ext cx="241475" cy="3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9" h="13389" extrusionOk="0">
                        <a:moveTo>
                          <a:pt x="8722" y="0"/>
                        </a:moveTo>
                        <a:cubicBezTo>
                          <a:pt x="7527" y="0"/>
                          <a:pt x="5376" y="131"/>
                          <a:pt x="3398" y="927"/>
                        </a:cubicBezTo>
                        <a:cubicBezTo>
                          <a:pt x="458" y="2111"/>
                          <a:pt x="1" y="4770"/>
                          <a:pt x="1" y="4770"/>
                        </a:cubicBezTo>
                        <a:lnTo>
                          <a:pt x="1037" y="13389"/>
                        </a:lnTo>
                        <a:lnTo>
                          <a:pt x="9386" y="12706"/>
                        </a:lnTo>
                        <a:lnTo>
                          <a:pt x="9659" y="31"/>
                        </a:lnTo>
                        <a:cubicBezTo>
                          <a:pt x="9659" y="31"/>
                          <a:pt x="9303" y="0"/>
                          <a:pt x="87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40"/>
                  <p:cNvSpPr/>
                  <p:nvPr/>
                </p:nvSpPr>
                <p:spPr>
                  <a:xfrm>
                    <a:off x="4994375" y="2673800"/>
                    <a:ext cx="484300" cy="36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72" h="14678" extrusionOk="0">
                        <a:moveTo>
                          <a:pt x="1439" y="1"/>
                        </a:moveTo>
                        <a:lnTo>
                          <a:pt x="1" y="267"/>
                        </a:lnTo>
                        <a:lnTo>
                          <a:pt x="4453" y="12179"/>
                        </a:lnTo>
                        <a:lnTo>
                          <a:pt x="9304" y="14678"/>
                        </a:lnTo>
                        <a:lnTo>
                          <a:pt x="17142" y="12397"/>
                        </a:lnTo>
                        <a:lnTo>
                          <a:pt x="19372" y="726"/>
                        </a:lnTo>
                        <a:lnTo>
                          <a:pt x="18421" y="156"/>
                        </a:lnTo>
                        <a:cubicBezTo>
                          <a:pt x="18421" y="156"/>
                          <a:pt x="18421" y="156"/>
                          <a:pt x="18420" y="156"/>
                        </a:cubicBezTo>
                        <a:cubicBezTo>
                          <a:pt x="18366" y="156"/>
                          <a:pt x="15216" y="333"/>
                          <a:pt x="13143" y="1128"/>
                        </a:cubicBezTo>
                        <a:cubicBezTo>
                          <a:pt x="11411" y="1792"/>
                          <a:pt x="8277" y="4071"/>
                          <a:pt x="8277" y="4071"/>
                        </a:cubicBezTo>
                        <a:cubicBezTo>
                          <a:pt x="8277" y="4071"/>
                          <a:pt x="6968" y="2344"/>
                          <a:pt x="4592" y="985"/>
                        </a:cubicBezTo>
                        <a:cubicBezTo>
                          <a:pt x="3312" y="254"/>
                          <a:pt x="1439" y="1"/>
                          <a:pt x="14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40"/>
                  <p:cNvSpPr/>
                  <p:nvPr/>
                </p:nvSpPr>
                <p:spPr>
                  <a:xfrm>
                    <a:off x="4964325" y="2687475"/>
                    <a:ext cx="536250" cy="39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50" h="15601" extrusionOk="0">
                        <a:moveTo>
                          <a:pt x="614" y="1"/>
                        </a:moveTo>
                        <a:lnTo>
                          <a:pt x="1" y="340"/>
                        </a:lnTo>
                        <a:cubicBezTo>
                          <a:pt x="1" y="340"/>
                          <a:pt x="1554" y="3230"/>
                          <a:pt x="2617" y="6134"/>
                        </a:cubicBezTo>
                        <a:cubicBezTo>
                          <a:pt x="3682" y="9037"/>
                          <a:pt x="4229" y="12797"/>
                          <a:pt x="4229" y="12797"/>
                        </a:cubicBezTo>
                        <a:cubicBezTo>
                          <a:pt x="4229" y="12797"/>
                          <a:pt x="6268" y="13151"/>
                          <a:pt x="6981" y="13450"/>
                        </a:cubicBezTo>
                        <a:cubicBezTo>
                          <a:pt x="7693" y="13748"/>
                          <a:pt x="8832" y="14648"/>
                          <a:pt x="9188" y="15054"/>
                        </a:cubicBezTo>
                        <a:cubicBezTo>
                          <a:pt x="9544" y="15459"/>
                          <a:pt x="10755" y="15597"/>
                          <a:pt x="10755" y="15597"/>
                        </a:cubicBezTo>
                        <a:cubicBezTo>
                          <a:pt x="10755" y="15597"/>
                          <a:pt x="10774" y="15601"/>
                          <a:pt x="10810" y="15601"/>
                        </a:cubicBezTo>
                        <a:cubicBezTo>
                          <a:pt x="10915" y="15601"/>
                          <a:pt x="11171" y="15571"/>
                          <a:pt x="11565" y="15338"/>
                        </a:cubicBezTo>
                        <a:cubicBezTo>
                          <a:pt x="12462" y="14803"/>
                          <a:pt x="13936" y="14014"/>
                          <a:pt x="15361" y="13639"/>
                        </a:cubicBezTo>
                        <a:cubicBezTo>
                          <a:pt x="17625" y="13048"/>
                          <a:pt x="20057" y="12871"/>
                          <a:pt x="20057" y="12871"/>
                        </a:cubicBezTo>
                        <a:cubicBezTo>
                          <a:pt x="20057" y="12871"/>
                          <a:pt x="19753" y="9105"/>
                          <a:pt x="20156" y="6156"/>
                        </a:cubicBezTo>
                        <a:cubicBezTo>
                          <a:pt x="20559" y="3208"/>
                          <a:pt x="21449" y="245"/>
                          <a:pt x="21450" y="245"/>
                        </a:cubicBezTo>
                        <a:lnTo>
                          <a:pt x="21450" y="245"/>
                        </a:lnTo>
                        <a:cubicBezTo>
                          <a:pt x="21449" y="245"/>
                          <a:pt x="17701" y="687"/>
                          <a:pt x="15310" y="1268"/>
                        </a:cubicBezTo>
                        <a:cubicBezTo>
                          <a:pt x="12737" y="1893"/>
                          <a:pt x="10812" y="3525"/>
                          <a:pt x="10386" y="3691"/>
                        </a:cubicBezTo>
                        <a:cubicBezTo>
                          <a:pt x="10312" y="3719"/>
                          <a:pt x="10213" y="3731"/>
                          <a:pt x="10099" y="3731"/>
                        </a:cubicBezTo>
                        <a:cubicBezTo>
                          <a:pt x="9554" y="3731"/>
                          <a:pt x="8678" y="3460"/>
                          <a:pt x="8678" y="3460"/>
                        </a:cubicBezTo>
                        <a:cubicBezTo>
                          <a:pt x="8678" y="3460"/>
                          <a:pt x="7082" y="1990"/>
                          <a:pt x="5210" y="1279"/>
                        </a:cubicBezTo>
                        <a:cubicBezTo>
                          <a:pt x="3830" y="756"/>
                          <a:pt x="614" y="1"/>
                          <a:pt x="61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40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40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40"/>
                  <p:cNvSpPr/>
                  <p:nvPr/>
                </p:nvSpPr>
                <p:spPr>
                  <a:xfrm>
                    <a:off x="5006650" y="2783750"/>
                    <a:ext cx="88925" cy="21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7" h="8493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317" y="723"/>
                          <a:pt x="638" y="1502"/>
                          <a:pt x="923" y="2282"/>
                        </a:cubicBezTo>
                        <a:cubicBezTo>
                          <a:pt x="1765" y="4579"/>
                          <a:pt x="2282" y="7409"/>
                          <a:pt x="2462" y="8493"/>
                        </a:cubicBezTo>
                        <a:cubicBezTo>
                          <a:pt x="2798" y="7976"/>
                          <a:pt x="2924" y="7360"/>
                          <a:pt x="3183" y="6813"/>
                        </a:cubicBezTo>
                        <a:cubicBezTo>
                          <a:pt x="3556" y="6023"/>
                          <a:pt x="2857" y="6202"/>
                          <a:pt x="3090" y="5473"/>
                        </a:cubicBezTo>
                        <a:cubicBezTo>
                          <a:pt x="3322" y="4745"/>
                          <a:pt x="2365" y="4311"/>
                          <a:pt x="2365" y="4311"/>
                        </a:cubicBezTo>
                        <a:cubicBezTo>
                          <a:pt x="2365" y="4311"/>
                          <a:pt x="2716" y="4188"/>
                          <a:pt x="2810" y="3456"/>
                        </a:cubicBezTo>
                        <a:cubicBezTo>
                          <a:pt x="2903" y="2723"/>
                          <a:pt x="1819" y="1952"/>
                          <a:pt x="1819" y="1952"/>
                        </a:cubicBezTo>
                        <a:cubicBezTo>
                          <a:pt x="1819" y="1952"/>
                          <a:pt x="2240" y="1831"/>
                          <a:pt x="1919" y="1018"/>
                        </a:cubicBezTo>
                        <a:cubicBezTo>
                          <a:pt x="1713" y="494"/>
                          <a:pt x="699" y="16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40"/>
                  <p:cNvSpPr/>
                  <p:nvPr/>
                </p:nvSpPr>
                <p:spPr>
                  <a:xfrm>
                    <a:off x="5256025" y="2775250"/>
                    <a:ext cx="224950" cy="29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98" h="11786" extrusionOk="0">
                        <a:moveTo>
                          <a:pt x="8998" y="1"/>
                        </a:moveTo>
                        <a:lnTo>
                          <a:pt x="8998" y="1"/>
                        </a:lnTo>
                        <a:cubicBezTo>
                          <a:pt x="7594" y="123"/>
                          <a:pt x="5447" y="688"/>
                          <a:pt x="4509" y="2907"/>
                        </a:cubicBezTo>
                        <a:cubicBezTo>
                          <a:pt x="3057" y="6340"/>
                          <a:pt x="4257" y="8272"/>
                          <a:pt x="3120" y="9072"/>
                        </a:cubicBezTo>
                        <a:cubicBezTo>
                          <a:pt x="2434" y="9555"/>
                          <a:pt x="892" y="10427"/>
                          <a:pt x="0" y="11785"/>
                        </a:cubicBezTo>
                        <a:cubicBezTo>
                          <a:pt x="902" y="11253"/>
                          <a:pt x="2340" y="10492"/>
                          <a:pt x="3731" y="10127"/>
                        </a:cubicBezTo>
                        <a:cubicBezTo>
                          <a:pt x="5993" y="9534"/>
                          <a:pt x="8425" y="9357"/>
                          <a:pt x="8425" y="9357"/>
                        </a:cubicBezTo>
                        <a:cubicBezTo>
                          <a:pt x="8425" y="9357"/>
                          <a:pt x="8122" y="5591"/>
                          <a:pt x="8525" y="2642"/>
                        </a:cubicBezTo>
                        <a:cubicBezTo>
                          <a:pt x="8649" y="1735"/>
                          <a:pt x="8820" y="825"/>
                          <a:pt x="8998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40"/>
                  <p:cNvSpPr/>
                  <p:nvPr/>
                </p:nvSpPr>
                <p:spPr>
                  <a:xfrm>
                    <a:off x="5172375" y="2773450"/>
                    <a:ext cx="71475" cy="3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" h="12409" extrusionOk="0">
                        <a:moveTo>
                          <a:pt x="1" y="0"/>
                        </a:moveTo>
                        <a:cubicBezTo>
                          <a:pt x="1" y="1"/>
                          <a:pt x="431" y="4047"/>
                          <a:pt x="576" y="6038"/>
                        </a:cubicBezTo>
                        <a:cubicBezTo>
                          <a:pt x="721" y="8029"/>
                          <a:pt x="1080" y="12072"/>
                          <a:pt x="1080" y="12072"/>
                        </a:cubicBezTo>
                        <a:cubicBezTo>
                          <a:pt x="1080" y="12072"/>
                          <a:pt x="2129" y="12409"/>
                          <a:pt x="2553" y="12409"/>
                        </a:cubicBezTo>
                        <a:cubicBezTo>
                          <a:pt x="2635" y="12409"/>
                          <a:pt x="2693" y="12396"/>
                          <a:pt x="2717" y="12366"/>
                        </a:cubicBezTo>
                        <a:cubicBezTo>
                          <a:pt x="2858" y="12181"/>
                          <a:pt x="2355" y="5631"/>
                          <a:pt x="2281" y="4013"/>
                        </a:cubicBezTo>
                        <a:cubicBezTo>
                          <a:pt x="2209" y="2395"/>
                          <a:pt x="2064" y="127"/>
                          <a:pt x="2064" y="127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40"/>
                  <p:cNvSpPr/>
                  <p:nvPr/>
                </p:nvSpPr>
                <p:spPr>
                  <a:xfrm>
                    <a:off x="5001150" y="2809600"/>
                    <a:ext cx="7652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1" h="5974" extrusionOk="0">
                        <a:moveTo>
                          <a:pt x="1052" y="1"/>
                        </a:moveTo>
                        <a:cubicBezTo>
                          <a:pt x="959" y="1"/>
                          <a:pt x="870" y="26"/>
                          <a:pt x="788" y="81"/>
                        </a:cubicBezTo>
                        <a:cubicBezTo>
                          <a:pt x="393" y="345"/>
                          <a:pt x="1" y="583"/>
                          <a:pt x="86" y="1147"/>
                        </a:cubicBezTo>
                        <a:cubicBezTo>
                          <a:pt x="171" y="1710"/>
                          <a:pt x="888" y="1963"/>
                          <a:pt x="888" y="1963"/>
                        </a:cubicBezTo>
                        <a:cubicBezTo>
                          <a:pt x="888" y="1963"/>
                          <a:pt x="382" y="2424"/>
                          <a:pt x="485" y="2803"/>
                        </a:cubicBezTo>
                        <a:cubicBezTo>
                          <a:pt x="588" y="3183"/>
                          <a:pt x="1019" y="3501"/>
                          <a:pt x="1019" y="3501"/>
                        </a:cubicBezTo>
                        <a:cubicBezTo>
                          <a:pt x="1019" y="3501"/>
                          <a:pt x="660" y="3882"/>
                          <a:pt x="766" y="4218"/>
                        </a:cubicBezTo>
                        <a:cubicBezTo>
                          <a:pt x="873" y="4551"/>
                          <a:pt x="1185" y="4674"/>
                          <a:pt x="1185" y="4674"/>
                        </a:cubicBezTo>
                        <a:cubicBezTo>
                          <a:pt x="1185" y="4674"/>
                          <a:pt x="925" y="4972"/>
                          <a:pt x="1115" y="5407"/>
                        </a:cubicBezTo>
                        <a:cubicBezTo>
                          <a:pt x="1254" y="5725"/>
                          <a:pt x="1810" y="5974"/>
                          <a:pt x="2207" y="5974"/>
                        </a:cubicBezTo>
                        <a:cubicBezTo>
                          <a:pt x="2352" y="5974"/>
                          <a:pt x="2476" y="5941"/>
                          <a:pt x="2551" y="5866"/>
                        </a:cubicBezTo>
                        <a:cubicBezTo>
                          <a:pt x="3061" y="5359"/>
                          <a:pt x="2670" y="5091"/>
                          <a:pt x="2317" y="4920"/>
                        </a:cubicBezTo>
                        <a:cubicBezTo>
                          <a:pt x="2317" y="4920"/>
                          <a:pt x="2853" y="4647"/>
                          <a:pt x="2817" y="4042"/>
                        </a:cubicBezTo>
                        <a:cubicBezTo>
                          <a:pt x="2788" y="3555"/>
                          <a:pt x="2327" y="3507"/>
                          <a:pt x="2149" y="3507"/>
                        </a:cubicBezTo>
                        <a:cubicBezTo>
                          <a:pt x="2107" y="3507"/>
                          <a:pt x="2080" y="3510"/>
                          <a:pt x="2080" y="3510"/>
                        </a:cubicBezTo>
                        <a:cubicBezTo>
                          <a:pt x="2080" y="3510"/>
                          <a:pt x="2687" y="2966"/>
                          <a:pt x="2551" y="2445"/>
                        </a:cubicBezTo>
                        <a:cubicBezTo>
                          <a:pt x="2415" y="1924"/>
                          <a:pt x="1682" y="1854"/>
                          <a:pt x="1682" y="1854"/>
                        </a:cubicBezTo>
                        <a:cubicBezTo>
                          <a:pt x="1682" y="1854"/>
                          <a:pt x="2371" y="1411"/>
                          <a:pt x="2058" y="827"/>
                        </a:cubicBezTo>
                        <a:cubicBezTo>
                          <a:pt x="1809" y="363"/>
                          <a:pt x="1406" y="1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40"/>
                  <p:cNvSpPr/>
                  <p:nvPr/>
                </p:nvSpPr>
                <p:spPr>
                  <a:xfrm>
                    <a:off x="5023325" y="2855875"/>
                    <a:ext cx="19950" cy="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8" h="178" extrusionOk="0">
                        <a:moveTo>
                          <a:pt x="797" y="0"/>
                        </a:moveTo>
                        <a:cubicBezTo>
                          <a:pt x="667" y="117"/>
                          <a:pt x="500" y="160"/>
                          <a:pt x="331" y="160"/>
                        </a:cubicBezTo>
                        <a:cubicBezTo>
                          <a:pt x="219" y="160"/>
                          <a:pt x="105" y="141"/>
                          <a:pt x="1" y="111"/>
                        </a:cubicBezTo>
                        <a:lnTo>
                          <a:pt x="1" y="111"/>
                        </a:lnTo>
                        <a:cubicBezTo>
                          <a:pt x="108" y="152"/>
                          <a:pt x="227" y="177"/>
                          <a:pt x="345" y="177"/>
                        </a:cubicBezTo>
                        <a:cubicBezTo>
                          <a:pt x="486" y="177"/>
                          <a:pt x="624" y="141"/>
                          <a:pt x="737" y="54"/>
                        </a:cubicBezTo>
                        <a:cubicBezTo>
                          <a:pt x="759" y="39"/>
                          <a:pt x="779" y="2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40"/>
                  <p:cNvSpPr/>
                  <p:nvPr/>
                </p:nvSpPr>
                <p:spPr>
                  <a:xfrm>
                    <a:off x="5027750" y="2896275"/>
                    <a:ext cx="26700" cy="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" h="185" extrusionOk="0">
                        <a:moveTo>
                          <a:pt x="1068" y="1"/>
                        </a:moveTo>
                        <a:lnTo>
                          <a:pt x="1068" y="1"/>
                        </a:lnTo>
                        <a:cubicBezTo>
                          <a:pt x="1011" y="43"/>
                          <a:pt x="951" y="79"/>
                          <a:pt x="886" y="106"/>
                        </a:cubicBezTo>
                        <a:cubicBezTo>
                          <a:pt x="779" y="150"/>
                          <a:pt x="667" y="169"/>
                          <a:pt x="554" y="169"/>
                        </a:cubicBezTo>
                        <a:cubicBezTo>
                          <a:pt x="364" y="169"/>
                          <a:pt x="172" y="116"/>
                          <a:pt x="1" y="38"/>
                        </a:cubicBezTo>
                        <a:lnTo>
                          <a:pt x="1" y="38"/>
                        </a:lnTo>
                        <a:cubicBezTo>
                          <a:pt x="165" y="128"/>
                          <a:pt x="362" y="184"/>
                          <a:pt x="554" y="184"/>
                        </a:cubicBezTo>
                        <a:cubicBezTo>
                          <a:pt x="741" y="184"/>
                          <a:pt x="924" y="130"/>
                          <a:pt x="1068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40"/>
                  <p:cNvSpPr/>
                  <p:nvPr/>
                </p:nvSpPr>
                <p:spPr>
                  <a:xfrm>
                    <a:off x="5030575" y="2928650"/>
                    <a:ext cx="28525" cy="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1" h="2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26" y="94"/>
                          <a:pt x="564" y="202"/>
                          <a:pt x="854" y="202"/>
                        </a:cubicBezTo>
                        <a:cubicBezTo>
                          <a:pt x="958" y="202"/>
                          <a:pt x="1056" y="188"/>
                          <a:pt x="1140" y="155"/>
                        </a:cubicBezTo>
                        <a:lnTo>
                          <a:pt x="1140" y="155"/>
                        </a:lnTo>
                        <a:cubicBezTo>
                          <a:pt x="1095" y="170"/>
                          <a:pt x="1046" y="179"/>
                          <a:pt x="998" y="185"/>
                        </a:cubicBezTo>
                        <a:cubicBezTo>
                          <a:pt x="964" y="188"/>
                          <a:pt x="929" y="189"/>
                          <a:pt x="894" y="189"/>
                        </a:cubicBezTo>
                        <a:cubicBezTo>
                          <a:pt x="599" y="189"/>
                          <a:pt x="271" y="9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40"/>
                  <p:cNvSpPr/>
                  <p:nvPr/>
                </p:nvSpPr>
                <p:spPr>
                  <a:xfrm>
                    <a:off x="5377475" y="2830325"/>
                    <a:ext cx="159400" cy="16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6" h="6653" extrusionOk="0">
                        <a:moveTo>
                          <a:pt x="2345" y="0"/>
                        </a:moveTo>
                        <a:cubicBezTo>
                          <a:pt x="2284" y="0"/>
                          <a:pt x="2226" y="2"/>
                          <a:pt x="2172" y="7"/>
                        </a:cubicBezTo>
                        <a:cubicBezTo>
                          <a:pt x="1673" y="47"/>
                          <a:pt x="1065" y="287"/>
                          <a:pt x="835" y="635"/>
                        </a:cubicBezTo>
                        <a:cubicBezTo>
                          <a:pt x="482" y="1166"/>
                          <a:pt x="709" y="1808"/>
                          <a:pt x="709" y="1808"/>
                        </a:cubicBezTo>
                        <a:cubicBezTo>
                          <a:pt x="709" y="1808"/>
                          <a:pt x="313" y="2123"/>
                          <a:pt x="199" y="2541"/>
                        </a:cubicBezTo>
                        <a:cubicBezTo>
                          <a:pt x="87" y="2957"/>
                          <a:pt x="309" y="3510"/>
                          <a:pt x="309" y="3510"/>
                        </a:cubicBezTo>
                        <a:cubicBezTo>
                          <a:pt x="309" y="3510"/>
                          <a:pt x="1" y="4001"/>
                          <a:pt x="30" y="4470"/>
                        </a:cubicBezTo>
                        <a:cubicBezTo>
                          <a:pt x="56" y="4884"/>
                          <a:pt x="295" y="5298"/>
                          <a:pt x="295" y="5298"/>
                        </a:cubicBezTo>
                        <a:cubicBezTo>
                          <a:pt x="295" y="5298"/>
                          <a:pt x="203" y="5792"/>
                          <a:pt x="463" y="6050"/>
                        </a:cubicBezTo>
                        <a:cubicBezTo>
                          <a:pt x="630" y="6216"/>
                          <a:pt x="832" y="6271"/>
                          <a:pt x="1052" y="6271"/>
                        </a:cubicBezTo>
                        <a:cubicBezTo>
                          <a:pt x="1494" y="6271"/>
                          <a:pt x="2004" y="6047"/>
                          <a:pt x="2424" y="6047"/>
                        </a:cubicBezTo>
                        <a:cubicBezTo>
                          <a:pt x="2464" y="6047"/>
                          <a:pt x="2504" y="6049"/>
                          <a:pt x="2542" y="6054"/>
                        </a:cubicBezTo>
                        <a:cubicBezTo>
                          <a:pt x="2969" y="6103"/>
                          <a:pt x="3572" y="6608"/>
                          <a:pt x="4269" y="6647"/>
                        </a:cubicBezTo>
                        <a:cubicBezTo>
                          <a:pt x="4328" y="6650"/>
                          <a:pt x="4387" y="6652"/>
                          <a:pt x="4445" y="6652"/>
                        </a:cubicBezTo>
                        <a:cubicBezTo>
                          <a:pt x="5081" y="6652"/>
                          <a:pt x="5690" y="6434"/>
                          <a:pt x="6046" y="5392"/>
                        </a:cubicBezTo>
                        <a:cubicBezTo>
                          <a:pt x="6375" y="4422"/>
                          <a:pt x="6351" y="2902"/>
                          <a:pt x="5781" y="1713"/>
                        </a:cubicBezTo>
                        <a:cubicBezTo>
                          <a:pt x="5244" y="592"/>
                          <a:pt x="3354" y="0"/>
                          <a:pt x="2345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40"/>
                  <p:cNvSpPr/>
                  <p:nvPr/>
                </p:nvSpPr>
                <p:spPr>
                  <a:xfrm>
                    <a:off x="5394400" y="2859100"/>
                    <a:ext cx="864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8" h="709" extrusionOk="0">
                        <a:moveTo>
                          <a:pt x="1381" y="1"/>
                        </a:moveTo>
                        <a:cubicBezTo>
                          <a:pt x="907" y="1"/>
                          <a:pt x="465" y="141"/>
                          <a:pt x="141" y="516"/>
                        </a:cubicBezTo>
                        <a:cubicBezTo>
                          <a:pt x="88" y="577"/>
                          <a:pt x="43" y="641"/>
                          <a:pt x="0" y="708"/>
                        </a:cubicBezTo>
                        <a:cubicBezTo>
                          <a:pt x="45" y="643"/>
                          <a:pt x="94" y="579"/>
                          <a:pt x="146" y="521"/>
                        </a:cubicBezTo>
                        <a:cubicBezTo>
                          <a:pt x="473" y="163"/>
                          <a:pt x="909" y="30"/>
                          <a:pt x="1374" y="30"/>
                        </a:cubicBezTo>
                        <a:cubicBezTo>
                          <a:pt x="2097" y="30"/>
                          <a:pt x="2891" y="352"/>
                          <a:pt x="3457" y="651"/>
                        </a:cubicBezTo>
                        <a:cubicBezTo>
                          <a:pt x="2903" y="330"/>
                          <a:pt x="2105" y="1"/>
                          <a:pt x="1381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40"/>
                  <p:cNvSpPr/>
                  <p:nvPr/>
                </p:nvSpPr>
                <p:spPr>
                  <a:xfrm>
                    <a:off x="5384575" y="2902250"/>
                    <a:ext cx="85175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781" extrusionOk="0">
                        <a:moveTo>
                          <a:pt x="1550" y="1"/>
                        </a:moveTo>
                        <a:cubicBezTo>
                          <a:pt x="1009" y="1"/>
                          <a:pt x="498" y="159"/>
                          <a:pt x="138" y="590"/>
                        </a:cubicBezTo>
                        <a:cubicBezTo>
                          <a:pt x="87" y="650"/>
                          <a:pt x="42" y="714"/>
                          <a:pt x="0" y="780"/>
                        </a:cubicBezTo>
                        <a:lnTo>
                          <a:pt x="34" y="733"/>
                        </a:lnTo>
                        <a:cubicBezTo>
                          <a:pt x="65" y="687"/>
                          <a:pt x="107" y="638"/>
                          <a:pt x="143" y="595"/>
                        </a:cubicBezTo>
                        <a:cubicBezTo>
                          <a:pt x="509" y="180"/>
                          <a:pt x="1015" y="30"/>
                          <a:pt x="1549" y="30"/>
                        </a:cubicBezTo>
                        <a:cubicBezTo>
                          <a:pt x="2192" y="30"/>
                          <a:pt x="2875" y="248"/>
                          <a:pt x="3407" y="485"/>
                        </a:cubicBezTo>
                        <a:cubicBezTo>
                          <a:pt x="2883" y="227"/>
                          <a:pt x="2196" y="1"/>
                          <a:pt x="155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0"/>
                  <p:cNvSpPr/>
                  <p:nvPr/>
                </p:nvSpPr>
                <p:spPr>
                  <a:xfrm>
                    <a:off x="5383000" y="2945200"/>
                    <a:ext cx="83000" cy="2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" h="833" extrusionOk="0">
                        <a:moveTo>
                          <a:pt x="1660" y="0"/>
                        </a:moveTo>
                        <a:cubicBezTo>
                          <a:pt x="1000" y="0"/>
                          <a:pt x="365" y="232"/>
                          <a:pt x="0" y="833"/>
                        </a:cubicBezTo>
                        <a:cubicBezTo>
                          <a:pt x="347" y="303"/>
                          <a:pt x="928" y="49"/>
                          <a:pt x="1547" y="34"/>
                        </a:cubicBezTo>
                        <a:cubicBezTo>
                          <a:pt x="1584" y="32"/>
                          <a:pt x="1620" y="32"/>
                          <a:pt x="1657" y="32"/>
                        </a:cubicBezTo>
                        <a:cubicBezTo>
                          <a:pt x="2226" y="32"/>
                          <a:pt x="2792" y="173"/>
                          <a:pt x="3320" y="383"/>
                        </a:cubicBezTo>
                        <a:cubicBezTo>
                          <a:pt x="2903" y="196"/>
                          <a:pt x="2457" y="71"/>
                          <a:pt x="2003" y="20"/>
                        </a:cubicBezTo>
                        <a:cubicBezTo>
                          <a:pt x="1889" y="7"/>
                          <a:pt x="1774" y="0"/>
                          <a:pt x="1660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40"/>
                  <p:cNvSpPr/>
                  <p:nvPr/>
                </p:nvSpPr>
                <p:spPr>
                  <a:xfrm>
                    <a:off x="4767275" y="2293125"/>
                    <a:ext cx="141850" cy="17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40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40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40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40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40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40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40"/>
                  <p:cNvSpPr/>
                  <p:nvPr/>
                </p:nvSpPr>
                <p:spPr>
                  <a:xfrm>
                    <a:off x="4940625" y="2143825"/>
                    <a:ext cx="99600" cy="11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40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40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7" name="Google Shape;757;p40"/>
                <p:cNvGrpSpPr/>
                <p:nvPr/>
              </p:nvGrpSpPr>
              <p:grpSpPr>
                <a:xfrm flipH="1">
                  <a:off x="1725505" y="1894796"/>
                  <a:ext cx="962310" cy="176105"/>
                  <a:chOff x="4961700" y="2686350"/>
                  <a:chExt cx="539200" cy="98675"/>
                </a:xfrm>
              </p:grpSpPr>
              <p:sp>
                <p:nvSpPr>
                  <p:cNvPr id="758" name="Google Shape;758;p40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6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40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6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60" name="Google Shape;760;p40"/>
              <p:cNvSpPr/>
              <p:nvPr/>
            </p:nvSpPr>
            <p:spPr>
              <a:xfrm flipH="1">
                <a:off x="2184262" y="2050244"/>
                <a:ext cx="127561" cy="55365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2409" extrusionOk="0">
                    <a:moveTo>
                      <a:pt x="1" y="0"/>
                    </a:moveTo>
                    <a:cubicBezTo>
                      <a:pt x="1" y="1"/>
                      <a:pt x="431" y="4047"/>
                      <a:pt x="576" y="6038"/>
                    </a:cubicBezTo>
                    <a:cubicBezTo>
                      <a:pt x="721" y="8029"/>
                      <a:pt x="1080" y="12072"/>
                      <a:pt x="1080" y="12072"/>
                    </a:cubicBezTo>
                    <a:cubicBezTo>
                      <a:pt x="1080" y="12072"/>
                      <a:pt x="2129" y="12409"/>
                      <a:pt x="2553" y="12409"/>
                    </a:cubicBezTo>
                    <a:cubicBezTo>
                      <a:pt x="2635" y="12409"/>
                      <a:pt x="2693" y="12396"/>
                      <a:pt x="2717" y="12366"/>
                    </a:cubicBezTo>
                    <a:cubicBezTo>
                      <a:pt x="2858" y="12181"/>
                      <a:pt x="2355" y="5631"/>
                      <a:pt x="2281" y="4013"/>
                    </a:cubicBezTo>
                    <a:cubicBezTo>
                      <a:pt x="2209" y="2395"/>
                      <a:pt x="2064" y="127"/>
                      <a:pt x="2064" y="12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3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/>
          <p:nvPr/>
        </p:nvSpPr>
        <p:spPr>
          <a:xfrm>
            <a:off x="715100" y="300500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>
            <a:off x="715100" y="126435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8" name="Google Shape;798;p42"/>
          <p:cNvSpPr txBox="1">
            <a:spLocks noGrp="1"/>
          </p:cNvSpPr>
          <p:nvPr>
            <p:ph type="title" idx="2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0" name="Google Shape;800;p42"/>
          <p:cNvSpPr txBox="1">
            <a:spLocks noGrp="1"/>
          </p:cNvSpPr>
          <p:nvPr>
            <p:ph type="title" idx="4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2" name="Google Shape;802;p42"/>
          <p:cNvSpPr txBox="1">
            <a:spLocks noGrp="1"/>
          </p:cNvSpPr>
          <p:nvPr>
            <p:ph type="title" idx="6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4" name="Google Shape;804;p42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5" name="Google Shape;805;p42"/>
          <p:cNvSpPr txBox="1">
            <a:spLocks noGrp="1"/>
          </p:cNvSpPr>
          <p:nvPr>
            <p:ph type="subTitle" idx="9"/>
          </p:nvPr>
        </p:nvSpPr>
        <p:spPr>
          <a:xfrm>
            <a:off x="1943870" y="18846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806" name="Google Shape;806;p42"/>
          <p:cNvSpPr txBox="1">
            <a:spLocks noGrp="1"/>
          </p:cNvSpPr>
          <p:nvPr>
            <p:ph type="subTitle" idx="13"/>
          </p:nvPr>
        </p:nvSpPr>
        <p:spPr>
          <a:xfrm>
            <a:off x="5799620" y="18846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807" name="Google Shape;807;p42"/>
          <p:cNvSpPr txBox="1">
            <a:spLocks noGrp="1"/>
          </p:cNvSpPr>
          <p:nvPr>
            <p:ph type="subTitle" idx="14"/>
          </p:nvPr>
        </p:nvSpPr>
        <p:spPr>
          <a:xfrm>
            <a:off x="1951220" y="36252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</a:t>
            </a:r>
            <a:endParaRPr dirty="0"/>
          </a:p>
        </p:txBody>
      </p:sp>
      <p:sp>
        <p:nvSpPr>
          <p:cNvPr id="808" name="Google Shape;808;p42"/>
          <p:cNvSpPr txBox="1">
            <a:spLocks noGrp="1"/>
          </p:cNvSpPr>
          <p:nvPr>
            <p:ph type="subTitle" idx="15"/>
          </p:nvPr>
        </p:nvSpPr>
        <p:spPr>
          <a:xfrm>
            <a:off x="5776372" y="378863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809" name="Google Shape;809;p42"/>
          <p:cNvGrpSpPr/>
          <p:nvPr/>
        </p:nvGrpSpPr>
        <p:grpSpPr>
          <a:xfrm rot="297292">
            <a:off x="-19045" y="2429792"/>
            <a:ext cx="1105002" cy="1305840"/>
            <a:chOff x="1081528" y="251627"/>
            <a:chExt cx="1035142" cy="1223376"/>
          </a:xfrm>
        </p:grpSpPr>
        <p:sp>
          <p:nvSpPr>
            <p:cNvPr id="810" name="Google Shape;810;p42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2"/>
          <p:cNvGrpSpPr/>
          <p:nvPr/>
        </p:nvGrpSpPr>
        <p:grpSpPr>
          <a:xfrm>
            <a:off x="7710838" y="1152487"/>
            <a:ext cx="1139670" cy="1168677"/>
            <a:chOff x="332686" y="2776290"/>
            <a:chExt cx="1035123" cy="1061565"/>
          </a:xfrm>
        </p:grpSpPr>
        <p:sp>
          <p:nvSpPr>
            <p:cNvPr id="822" name="Google Shape;822;p42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42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825" name="Google Shape;825;p4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7" name="Google Shape;827;p42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5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5"/>
          <p:cNvSpPr txBox="1">
            <a:spLocks noGrp="1"/>
          </p:cNvSpPr>
          <p:nvPr>
            <p:ph type="title"/>
          </p:nvPr>
        </p:nvSpPr>
        <p:spPr>
          <a:xfrm>
            <a:off x="2508511" y="2083861"/>
            <a:ext cx="4147661" cy="10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 idx="2"/>
          </p:nvPr>
        </p:nvSpPr>
        <p:spPr>
          <a:xfrm>
            <a:off x="3771900" y="1068400"/>
            <a:ext cx="16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007" name="Google Shape;1007;p45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1008" name="Google Shape;1008;p45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45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1010" name="Google Shape;1010;p4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2" name="Google Shape;1012;p45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5"/>
          <p:cNvGrpSpPr/>
          <p:nvPr/>
        </p:nvGrpSpPr>
        <p:grpSpPr>
          <a:xfrm>
            <a:off x="1081528" y="251627"/>
            <a:ext cx="1035142" cy="1223376"/>
            <a:chOff x="1081528" y="251627"/>
            <a:chExt cx="1035142" cy="1223376"/>
          </a:xfrm>
        </p:grpSpPr>
        <p:sp>
          <p:nvSpPr>
            <p:cNvPr id="1022" name="Google Shape;1022;p45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5"/>
          <p:cNvGrpSpPr/>
          <p:nvPr/>
        </p:nvGrpSpPr>
        <p:grpSpPr>
          <a:xfrm>
            <a:off x="332688" y="2536900"/>
            <a:ext cx="1139670" cy="1168677"/>
            <a:chOff x="332686" y="2776290"/>
            <a:chExt cx="1035123" cy="1061565"/>
          </a:xfrm>
        </p:grpSpPr>
        <p:sp>
          <p:nvSpPr>
            <p:cNvPr id="1034" name="Google Shape;1034;p45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45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037" name="Google Shape;1037;p4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9" name="Google Shape;1039;p45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5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1046" name="Google Shape;1046;p45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45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1053" name="Google Shape;1053;p4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45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45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5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45"/>
          <p:cNvGrpSpPr/>
          <p:nvPr/>
        </p:nvGrpSpPr>
        <p:grpSpPr>
          <a:xfrm>
            <a:off x="1712502" y="3747608"/>
            <a:ext cx="5718573" cy="1223378"/>
            <a:chOff x="6683600" y="1572213"/>
            <a:chExt cx="611900" cy="130900"/>
          </a:xfrm>
        </p:grpSpPr>
        <p:sp>
          <p:nvSpPr>
            <p:cNvPr id="1067" name="Google Shape;1067;p45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5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5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5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/>
          <p:nvPr/>
        </p:nvSpPr>
        <p:spPr>
          <a:xfrm>
            <a:off x="4898175" y="1644225"/>
            <a:ext cx="3204600" cy="28110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1</a:t>
            </a:r>
            <a:r>
              <a:rPr lang="en" dirty="0"/>
              <a:t>.</a:t>
            </a:r>
            <a:r>
              <a:rPr lang="en-US" dirty="0"/>
              <a:t>ABOUT </a:t>
            </a:r>
            <a:r>
              <a:rPr lang="en-US" dirty="0">
                <a:solidFill>
                  <a:schemeClr val="lt2"/>
                </a:solidFill>
              </a:rPr>
              <a:t>ME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7" name="Google Shape;1117;p47"/>
          <p:cNvSpPr/>
          <p:nvPr/>
        </p:nvSpPr>
        <p:spPr>
          <a:xfrm>
            <a:off x="1041225" y="1644225"/>
            <a:ext cx="3204600" cy="28110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7"/>
          <p:cNvSpPr txBox="1">
            <a:spLocks noGrp="1"/>
          </p:cNvSpPr>
          <p:nvPr>
            <p:ph type="subTitle" idx="1"/>
          </p:nvPr>
        </p:nvSpPr>
        <p:spPr>
          <a:xfrm>
            <a:off x="126172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Gabriel Dimitrov</a:t>
            </a:r>
            <a:endParaRPr dirty="0"/>
          </a:p>
        </p:txBody>
      </p:sp>
      <p:sp>
        <p:nvSpPr>
          <p:cNvPr id="1119" name="Google Shape;1119;p47"/>
          <p:cNvSpPr txBox="1">
            <a:spLocks noGrp="1"/>
          </p:cNvSpPr>
          <p:nvPr>
            <p:ph type="subTitle" idx="2"/>
          </p:nvPr>
        </p:nvSpPr>
        <p:spPr>
          <a:xfrm>
            <a:off x="511867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10V class</a:t>
            </a:r>
            <a:endParaRPr dirty="0"/>
          </a:p>
        </p:txBody>
      </p:sp>
      <p:sp>
        <p:nvSpPr>
          <p:cNvPr id="1120" name="Google Shape;1120;p47"/>
          <p:cNvSpPr txBox="1">
            <a:spLocks noGrp="1"/>
          </p:cNvSpPr>
          <p:nvPr>
            <p:ph type="subTitle" idx="3"/>
          </p:nvPr>
        </p:nvSpPr>
        <p:spPr>
          <a:xfrm>
            <a:off x="126172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Full-stack Developer</a:t>
            </a:r>
            <a:endParaRPr dirty="0"/>
          </a:p>
        </p:txBody>
      </p:sp>
      <p:sp>
        <p:nvSpPr>
          <p:cNvPr id="1121" name="Google Shape;1121;p47"/>
          <p:cNvSpPr txBox="1">
            <a:spLocks noGrp="1"/>
          </p:cNvSpPr>
          <p:nvPr>
            <p:ph type="subTitle" idx="4"/>
          </p:nvPr>
        </p:nvSpPr>
        <p:spPr>
          <a:xfrm>
            <a:off x="511867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VSCPI</a:t>
            </a:r>
            <a:endParaRPr dirty="0"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6281972" y="1973356"/>
            <a:ext cx="437006" cy="523069"/>
            <a:chOff x="1532199" y="1584561"/>
            <a:chExt cx="314664" cy="376634"/>
          </a:xfrm>
        </p:grpSpPr>
        <p:sp>
          <p:nvSpPr>
            <p:cNvPr id="1123" name="Google Shape;1123;p47"/>
            <p:cNvSpPr/>
            <p:nvPr/>
          </p:nvSpPr>
          <p:spPr>
            <a:xfrm>
              <a:off x="1536458" y="1667290"/>
              <a:ext cx="79002" cy="70906"/>
            </a:xfrm>
            <a:custGeom>
              <a:avLst/>
              <a:gdLst/>
              <a:ahLst/>
              <a:cxnLst/>
              <a:rect l="l" t="t" r="r" b="b"/>
              <a:pathLst>
                <a:path w="2820" h="2531" extrusionOk="0">
                  <a:moveTo>
                    <a:pt x="1185" y="0"/>
                  </a:moveTo>
                  <a:lnTo>
                    <a:pt x="0" y="608"/>
                  </a:lnTo>
                  <a:lnTo>
                    <a:pt x="0" y="2188"/>
                  </a:lnTo>
                  <a:lnTo>
                    <a:pt x="1185" y="2531"/>
                  </a:lnTo>
                  <a:lnTo>
                    <a:pt x="2372" y="2188"/>
                  </a:lnTo>
                  <a:lnTo>
                    <a:pt x="2820" y="1397"/>
                  </a:lnTo>
                  <a:lnTo>
                    <a:pt x="2372" y="608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47"/>
            <p:cNvGrpSpPr/>
            <p:nvPr/>
          </p:nvGrpSpPr>
          <p:grpSpPr>
            <a:xfrm>
              <a:off x="1536458" y="1728755"/>
              <a:ext cx="79002" cy="188317"/>
              <a:chOff x="1536458" y="1728755"/>
              <a:chExt cx="79002" cy="188317"/>
            </a:xfrm>
          </p:grpSpPr>
          <p:sp>
            <p:nvSpPr>
              <p:cNvPr id="1125" name="Google Shape;1125;p47"/>
              <p:cNvSpPr/>
              <p:nvPr/>
            </p:nvSpPr>
            <p:spPr>
              <a:xfrm>
                <a:off x="1536458" y="1728755"/>
                <a:ext cx="79002" cy="18831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6722" extrusionOk="0">
                    <a:moveTo>
                      <a:pt x="0" y="1"/>
                    </a:moveTo>
                    <a:lnTo>
                      <a:pt x="0" y="6721"/>
                    </a:lnTo>
                    <a:lnTo>
                      <a:pt x="1028" y="5668"/>
                    </a:lnTo>
                    <a:lnTo>
                      <a:pt x="2372" y="5141"/>
                    </a:lnTo>
                    <a:lnTo>
                      <a:pt x="2820" y="2768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1536458" y="1728755"/>
                <a:ext cx="79002" cy="18831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6722" extrusionOk="0">
                    <a:moveTo>
                      <a:pt x="0" y="1"/>
                    </a:moveTo>
                    <a:lnTo>
                      <a:pt x="0" y="6721"/>
                    </a:lnTo>
                    <a:lnTo>
                      <a:pt x="1028" y="5668"/>
                    </a:lnTo>
                    <a:lnTo>
                      <a:pt x="2372" y="5141"/>
                    </a:lnTo>
                    <a:lnTo>
                      <a:pt x="2820" y="2768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7"/>
            <p:cNvGrpSpPr/>
            <p:nvPr/>
          </p:nvGrpSpPr>
          <p:grpSpPr>
            <a:xfrm>
              <a:off x="1536458" y="1584561"/>
              <a:ext cx="79254" cy="100042"/>
              <a:chOff x="1536458" y="1584561"/>
              <a:chExt cx="79254" cy="100042"/>
            </a:xfrm>
          </p:grpSpPr>
          <p:sp>
            <p:nvSpPr>
              <p:cNvPr id="1128" name="Google Shape;1128;p47"/>
              <p:cNvSpPr/>
              <p:nvPr/>
            </p:nvSpPr>
            <p:spPr>
              <a:xfrm>
                <a:off x="1536458" y="1584561"/>
                <a:ext cx="79254" cy="100042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3571" extrusionOk="0">
                    <a:moveTo>
                      <a:pt x="1976" y="0"/>
                    </a:moveTo>
                    <a:cubicBezTo>
                      <a:pt x="885" y="0"/>
                      <a:pt x="0" y="886"/>
                      <a:pt x="0" y="1978"/>
                    </a:cubicBezTo>
                    <a:lnTo>
                      <a:pt x="0" y="3571"/>
                    </a:lnTo>
                    <a:lnTo>
                      <a:pt x="2379" y="3571"/>
                    </a:lnTo>
                    <a:lnTo>
                      <a:pt x="2828" y="1985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1536458" y="1584561"/>
                <a:ext cx="79254" cy="100042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3571" extrusionOk="0">
                    <a:moveTo>
                      <a:pt x="1976" y="0"/>
                    </a:moveTo>
                    <a:cubicBezTo>
                      <a:pt x="885" y="0"/>
                      <a:pt x="0" y="886"/>
                      <a:pt x="0" y="1978"/>
                    </a:cubicBezTo>
                    <a:lnTo>
                      <a:pt x="0" y="3571"/>
                    </a:lnTo>
                    <a:lnTo>
                      <a:pt x="2379" y="3571"/>
                    </a:lnTo>
                    <a:lnTo>
                      <a:pt x="2828" y="1985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47"/>
            <p:cNvGrpSpPr/>
            <p:nvPr/>
          </p:nvGrpSpPr>
          <p:grpSpPr>
            <a:xfrm>
              <a:off x="1602657" y="1584561"/>
              <a:ext cx="118167" cy="299116"/>
              <a:chOff x="1602657" y="1584561"/>
              <a:chExt cx="118167" cy="299116"/>
            </a:xfrm>
          </p:grpSpPr>
          <p:sp>
            <p:nvSpPr>
              <p:cNvPr id="1131" name="Google Shape;1131;p47"/>
              <p:cNvSpPr/>
              <p:nvPr/>
            </p:nvSpPr>
            <p:spPr>
              <a:xfrm>
                <a:off x="1602657" y="1584561"/>
                <a:ext cx="118167" cy="29911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10677" extrusionOk="0">
                    <a:moveTo>
                      <a:pt x="0" y="0"/>
                    </a:moveTo>
                    <a:lnTo>
                      <a:pt x="0" y="10281"/>
                    </a:lnTo>
                    <a:lnTo>
                      <a:pt x="2108" y="10677"/>
                    </a:lnTo>
                    <a:lnTo>
                      <a:pt x="3954" y="10281"/>
                    </a:lnTo>
                    <a:lnTo>
                      <a:pt x="4218" y="5719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7"/>
              <p:cNvSpPr/>
              <p:nvPr/>
            </p:nvSpPr>
            <p:spPr>
              <a:xfrm>
                <a:off x="1602657" y="1584561"/>
                <a:ext cx="118167" cy="29911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10677" extrusionOk="0">
                    <a:moveTo>
                      <a:pt x="0" y="0"/>
                    </a:moveTo>
                    <a:lnTo>
                      <a:pt x="0" y="10281"/>
                    </a:lnTo>
                    <a:lnTo>
                      <a:pt x="2108" y="10677"/>
                    </a:lnTo>
                    <a:lnTo>
                      <a:pt x="3954" y="10281"/>
                    </a:lnTo>
                    <a:lnTo>
                      <a:pt x="4218" y="5719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3" name="Google Shape;1133;p47"/>
            <p:cNvSpPr/>
            <p:nvPr/>
          </p:nvSpPr>
          <p:spPr>
            <a:xfrm>
              <a:off x="1713653" y="1584561"/>
              <a:ext cx="133183" cy="315309"/>
            </a:xfrm>
            <a:custGeom>
              <a:avLst/>
              <a:gdLst/>
              <a:ahLst/>
              <a:cxnLst/>
              <a:rect l="l" t="t" r="r" b="b"/>
              <a:pathLst>
                <a:path w="4754" h="11255" extrusionOk="0">
                  <a:moveTo>
                    <a:pt x="1" y="0"/>
                  </a:moveTo>
                  <a:lnTo>
                    <a:pt x="1" y="10281"/>
                  </a:lnTo>
                  <a:lnTo>
                    <a:pt x="2377" y="11255"/>
                  </a:lnTo>
                  <a:lnTo>
                    <a:pt x="4753" y="10281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1558646" y="1887348"/>
              <a:ext cx="162487" cy="59084"/>
            </a:xfrm>
            <a:custGeom>
              <a:avLst/>
              <a:gdLst/>
              <a:ahLst/>
              <a:cxnLst/>
              <a:rect l="l" t="t" r="r" b="b"/>
              <a:pathLst>
                <a:path w="5800" h="2109" extrusionOk="0">
                  <a:moveTo>
                    <a:pt x="3163" y="1"/>
                  </a:moveTo>
                  <a:lnTo>
                    <a:pt x="789" y="265"/>
                  </a:lnTo>
                  <a:cubicBezTo>
                    <a:pt x="354" y="265"/>
                    <a:pt x="0" y="618"/>
                    <a:pt x="0" y="1056"/>
                  </a:cubicBezTo>
                  <a:cubicBezTo>
                    <a:pt x="0" y="1491"/>
                    <a:pt x="354" y="1845"/>
                    <a:pt x="789" y="1845"/>
                  </a:cubicBezTo>
                  <a:lnTo>
                    <a:pt x="3163" y="2109"/>
                  </a:lnTo>
                  <a:lnTo>
                    <a:pt x="5535" y="1845"/>
                  </a:lnTo>
                  <a:lnTo>
                    <a:pt x="5799" y="1056"/>
                  </a:lnTo>
                  <a:lnTo>
                    <a:pt x="5535" y="265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5" name="Google Shape;1135;p47"/>
            <p:cNvGrpSpPr/>
            <p:nvPr/>
          </p:nvGrpSpPr>
          <p:grpSpPr>
            <a:xfrm>
              <a:off x="1713681" y="1887235"/>
              <a:ext cx="111136" cy="59280"/>
              <a:chOff x="1713681" y="1887235"/>
              <a:chExt cx="111136" cy="59280"/>
            </a:xfrm>
          </p:grpSpPr>
          <p:sp>
            <p:nvSpPr>
              <p:cNvPr id="1136" name="Google Shape;1136;p47"/>
              <p:cNvSpPr/>
              <p:nvPr/>
            </p:nvSpPr>
            <p:spPr>
              <a:xfrm>
                <a:off x="1713681" y="1887235"/>
                <a:ext cx="111136" cy="5928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116" extrusionOk="0">
                    <a:moveTo>
                      <a:pt x="1984" y="0"/>
                    </a:moveTo>
                    <a:lnTo>
                      <a:pt x="1" y="265"/>
                    </a:lnTo>
                    <a:lnTo>
                      <a:pt x="1" y="1852"/>
                    </a:lnTo>
                    <a:lnTo>
                      <a:pt x="1984" y="2116"/>
                    </a:lnTo>
                    <a:lnTo>
                      <a:pt x="3966" y="1852"/>
                    </a:lnTo>
                    <a:lnTo>
                      <a:pt x="3966" y="265"/>
                    </a:lnTo>
                    <a:lnTo>
                      <a:pt x="1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7"/>
              <p:cNvSpPr/>
              <p:nvPr/>
            </p:nvSpPr>
            <p:spPr>
              <a:xfrm>
                <a:off x="1713681" y="1887235"/>
                <a:ext cx="111136" cy="5928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116" extrusionOk="0">
                    <a:moveTo>
                      <a:pt x="1984" y="0"/>
                    </a:moveTo>
                    <a:lnTo>
                      <a:pt x="1" y="265"/>
                    </a:lnTo>
                    <a:lnTo>
                      <a:pt x="1" y="1852"/>
                    </a:lnTo>
                    <a:lnTo>
                      <a:pt x="1984" y="2116"/>
                    </a:lnTo>
                    <a:lnTo>
                      <a:pt x="3966" y="1852"/>
                    </a:lnTo>
                    <a:lnTo>
                      <a:pt x="3966" y="265"/>
                    </a:lnTo>
                    <a:lnTo>
                      <a:pt x="1984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8" name="Google Shape;1138;p47"/>
            <p:cNvSpPr/>
            <p:nvPr/>
          </p:nvSpPr>
          <p:spPr>
            <a:xfrm>
              <a:off x="1713681" y="1584561"/>
              <a:ext cx="66283" cy="110771"/>
            </a:xfrm>
            <a:custGeom>
              <a:avLst/>
              <a:gdLst/>
              <a:ahLst/>
              <a:cxnLst/>
              <a:rect l="l" t="t" r="r" b="b"/>
              <a:pathLst>
                <a:path w="2366" h="3954" extrusionOk="0">
                  <a:moveTo>
                    <a:pt x="1" y="0"/>
                  </a:moveTo>
                  <a:lnTo>
                    <a:pt x="1" y="3954"/>
                  </a:lnTo>
                  <a:lnTo>
                    <a:pt x="1182" y="3165"/>
                  </a:lnTo>
                  <a:lnTo>
                    <a:pt x="2363" y="3954"/>
                  </a:lnTo>
                  <a:lnTo>
                    <a:pt x="2366" y="3954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532199" y="1872920"/>
              <a:ext cx="188849" cy="88275"/>
            </a:xfrm>
            <a:custGeom>
              <a:avLst/>
              <a:gdLst/>
              <a:ahLst/>
              <a:cxnLst/>
              <a:rect l="l" t="t" r="r" b="b"/>
              <a:pathLst>
                <a:path w="6741" h="3151" extrusionOk="0">
                  <a:moveTo>
                    <a:pt x="1730" y="1"/>
                  </a:moveTo>
                  <a:cubicBezTo>
                    <a:pt x="1296" y="1"/>
                    <a:pt x="902" y="177"/>
                    <a:pt x="617" y="462"/>
                  </a:cubicBezTo>
                  <a:cubicBezTo>
                    <a:pt x="1" y="1078"/>
                    <a:pt x="1" y="2072"/>
                    <a:pt x="617" y="2688"/>
                  </a:cubicBezTo>
                  <a:cubicBezTo>
                    <a:pt x="903" y="2974"/>
                    <a:pt x="1296" y="3151"/>
                    <a:pt x="1730" y="3151"/>
                  </a:cubicBezTo>
                  <a:lnTo>
                    <a:pt x="6478" y="3151"/>
                  </a:lnTo>
                  <a:lnTo>
                    <a:pt x="6740" y="2756"/>
                  </a:lnTo>
                  <a:lnTo>
                    <a:pt x="6478" y="2361"/>
                  </a:lnTo>
                  <a:lnTo>
                    <a:pt x="1732" y="2361"/>
                  </a:lnTo>
                  <a:cubicBezTo>
                    <a:pt x="1516" y="2361"/>
                    <a:pt x="1318" y="2273"/>
                    <a:pt x="1175" y="2131"/>
                  </a:cubicBezTo>
                  <a:cubicBezTo>
                    <a:pt x="866" y="1824"/>
                    <a:pt x="866" y="1329"/>
                    <a:pt x="1175" y="1021"/>
                  </a:cubicBezTo>
                  <a:cubicBezTo>
                    <a:pt x="1318" y="877"/>
                    <a:pt x="1513" y="789"/>
                    <a:pt x="1732" y="789"/>
                  </a:cubicBezTo>
                  <a:lnTo>
                    <a:pt x="6478" y="789"/>
                  </a:lnTo>
                  <a:lnTo>
                    <a:pt x="6740" y="394"/>
                  </a:lnTo>
                  <a:lnTo>
                    <a:pt x="6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647481" y="1783972"/>
              <a:ext cx="73595" cy="22076"/>
            </a:xfrm>
            <a:custGeom>
              <a:avLst/>
              <a:gdLst/>
              <a:ahLst/>
              <a:cxnLst/>
              <a:rect l="l" t="t" r="r" b="b"/>
              <a:pathLst>
                <a:path w="2627" h="788" extrusionOk="0">
                  <a:moveTo>
                    <a:pt x="1" y="0"/>
                  </a:moveTo>
                  <a:lnTo>
                    <a:pt x="1" y="788"/>
                  </a:lnTo>
                  <a:lnTo>
                    <a:pt x="2364" y="788"/>
                  </a:lnTo>
                  <a:lnTo>
                    <a:pt x="2627" y="39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47"/>
            <p:cNvGrpSpPr/>
            <p:nvPr/>
          </p:nvGrpSpPr>
          <p:grpSpPr>
            <a:xfrm>
              <a:off x="1713681" y="1783972"/>
              <a:ext cx="77265" cy="22076"/>
              <a:chOff x="1713681" y="1783972"/>
              <a:chExt cx="77265" cy="22076"/>
            </a:xfrm>
          </p:grpSpPr>
          <p:sp>
            <p:nvSpPr>
              <p:cNvPr id="1142" name="Google Shape;1142;p47"/>
              <p:cNvSpPr/>
              <p:nvPr/>
            </p:nvSpPr>
            <p:spPr>
              <a:xfrm>
                <a:off x="1713681" y="1783972"/>
                <a:ext cx="7726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2757" y="788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7"/>
              <p:cNvSpPr/>
              <p:nvPr/>
            </p:nvSpPr>
            <p:spPr>
              <a:xfrm>
                <a:off x="1713681" y="1783972"/>
                <a:ext cx="7726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2757" y="788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47"/>
            <p:cNvSpPr/>
            <p:nvPr/>
          </p:nvSpPr>
          <p:spPr>
            <a:xfrm>
              <a:off x="1647481" y="1828068"/>
              <a:ext cx="73595" cy="22132"/>
            </a:xfrm>
            <a:custGeom>
              <a:avLst/>
              <a:gdLst/>
              <a:ahLst/>
              <a:cxnLst/>
              <a:rect l="l" t="t" r="r" b="b"/>
              <a:pathLst>
                <a:path w="2627" h="790" extrusionOk="0">
                  <a:moveTo>
                    <a:pt x="1" y="0"/>
                  </a:moveTo>
                  <a:lnTo>
                    <a:pt x="1" y="789"/>
                  </a:lnTo>
                  <a:lnTo>
                    <a:pt x="2364" y="789"/>
                  </a:lnTo>
                  <a:lnTo>
                    <a:pt x="2627" y="395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47"/>
            <p:cNvGrpSpPr/>
            <p:nvPr/>
          </p:nvGrpSpPr>
          <p:grpSpPr>
            <a:xfrm>
              <a:off x="1713681" y="1828068"/>
              <a:ext cx="77265" cy="22132"/>
              <a:chOff x="1713681" y="1828068"/>
              <a:chExt cx="77265" cy="22132"/>
            </a:xfrm>
          </p:grpSpPr>
          <p:sp>
            <p:nvSpPr>
              <p:cNvPr id="1146" name="Google Shape;1146;p47"/>
              <p:cNvSpPr/>
              <p:nvPr/>
            </p:nvSpPr>
            <p:spPr>
              <a:xfrm>
                <a:off x="1713681" y="1828068"/>
                <a:ext cx="7726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757" y="789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7"/>
              <p:cNvSpPr/>
              <p:nvPr/>
            </p:nvSpPr>
            <p:spPr>
              <a:xfrm>
                <a:off x="1713681" y="1828068"/>
                <a:ext cx="7726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757" y="789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47"/>
            <p:cNvGrpSpPr/>
            <p:nvPr/>
          </p:nvGrpSpPr>
          <p:grpSpPr>
            <a:xfrm>
              <a:off x="1713653" y="1939091"/>
              <a:ext cx="133183" cy="22104"/>
              <a:chOff x="1713653" y="1939091"/>
              <a:chExt cx="133183" cy="22104"/>
            </a:xfrm>
          </p:grpSpPr>
          <p:sp>
            <p:nvSpPr>
              <p:cNvPr id="1149" name="Google Shape;1149;p47"/>
              <p:cNvSpPr/>
              <p:nvPr/>
            </p:nvSpPr>
            <p:spPr>
              <a:xfrm>
                <a:off x="1713653" y="1939091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3" y="789"/>
                    </a:lnTo>
                    <a:lnTo>
                      <a:pt x="4753" y="394"/>
                    </a:lnTo>
                    <a:lnTo>
                      <a:pt x="4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1713653" y="1939091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3" y="789"/>
                    </a:lnTo>
                    <a:lnTo>
                      <a:pt x="4753" y="394"/>
                    </a:lnTo>
                    <a:lnTo>
                      <a:pt x="4753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47"/>
            <p:cNvGrpSpPr/>
            <p:nvPr/>
          </p:nvGrpSpPr>
          <p:grpSpPr>
            <a:xfrm>
              <a:off x="1713681" y="1872920"/>
              <a:ext cx="133183" cy="22104"/>
              <a:chOff x="1713681" y="1872920"/>
              <a:chExt cx="133183" cy="22104"/>
            </a:xfrm>
          </p:grpSpPr>
          <p:sp>
            <p:nvSpPr>
              <p:cNvPr id="1152" name="Google Shape;1152;p47"/>
              <p:cNvSpPr/>
              <p:nvPr/>
            </p:nvSpPr>
            <p:spPr>
              <a:xfrm>
                <a:off x="1713681" y="1872920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7"/>
              <p:cNvSpPr/>
              <p:nvPr/>
            </p:nvSpPr>
            <p:spPr>
              <a:xfrm>
                <a:off x="1713681" y="1872920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9" name="Google Shape;1189;p47"/>
          <p:cNvGrpSpPr/>
          <p:nvPr/>
        </p:nvGrpSpPr>
        <p:grpSpPr>
          <a:xfrm>
            <a:off x="7719757" y="1107706"/>
            <a:ext cx="1729520" cy="778445"/>
            <a:chOff x="1694482" y="-3315945"/>
            <a:chExt cx="6996439" cy="3149048"/>
          </a:xfrm>
        </p:grpSpPr>
        <p:sp>
          <p:nvSpPr>
            <p:cNvPr id="1190" name="Google Shape;1190;p47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47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193" name="Google Shape;1193;p4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47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47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206" name="Google Shape;1206;p4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47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47"/>
          <p:cNvSpPr/>
          <p:nvPr/>
        </p:nvSpPr>
        <p:spPr>
          <a:xfrm>
            <a:off x="-281125" y="168408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7"/>
          <p:cNvSpPr/>
          <p:nvPr/>
        </p:nvSpPr>
        <p:spPr>
          <a:xfrm rot="1936742">
            <a:off x="4778883" y="2295293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1"/>
          <p:cNvSpPr txBox="1">
            <a:spLocks noGrp="1"/>
          </p:cNvSpPr>
          <p:nvPr>
            <p:ph type="title"/>
          </p:nvPr>
        </p:nvSpPr>
        <p:spPr>
          <a:xfrm>
            <a:off x="1696450" y="1152450"/>
            <a:ext cx="5751000" cy="28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</a:rPr>
              <a:t>2</a:t>
            </a:r>
            <a:r>
              <a:rPr lang="en-US" dirty="0"/>
              <a:t>.I</a:t>
            </a:r>
            <a:r>
              <a:rPr lang="en-US" dirty="0">
                <a:solidFill>
                  <a:schemeClr val="lt2"/>
                </a:solidFill>
              </a:rPr>
              <a:t>D</a:t>
            </a:r>
            <a:r>
              <a:rPr lang="en-US" dirty="0"/>
              <a:t>E</a:t>
            </a:r>
            <a:r>
              <a:rPr lang="en-US" dirty="0">
                <a:solidFill>
                  <a:schemeClr val="lt2"/>
                </a:solidFill>
              </a:rPr>
              <a:t>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7" name="Google Shape;1657;p51"/>
          <p:cNvSpPr/>
          <p:nvPr/>
        </p:nvSpPr>
        <p:spPr>
          <a:xfrm rot="-2700447">
            <a:off x="7921967" y="202035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8" name="Google Shape;1658;p51"/>
          <p:cNvGrpSpPr/>
          <p:nvPr/>
        </p:nvGrpSpPr>
        <p:grpSpPr>
          <a:xfrm>
            <a:off x="715097" y="3722935"/>
            <a:ext cx="1998883" cy="899683"/>
            <a:chOff x="1694482" y="-3315945"/>
            <a:chExt cx="6996439" cy="3149048"/>
          </a:xfrm>
        </p:grpSpPr>
        <p:sp>
          <p:nvSpPr>
            <p:cNvPr id="1659" name="Google Shape;1659;p51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51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662" name="Google Shape;1662;p5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4" name="Google Shape;1664;p51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4" name="Google Shape;1674;p51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675" name="Google Shape;1675;p5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7" name="Google Shape;1677;p51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1"/>
          <p:cNvGrpSpPr/>
          <p:nvPr/>
        </p:nvGrpSpPr>
        <p:grpSpPr>
          <a:xfrm>
            <a:off x="473770" y="1219497"/>
            <a:ext cx="969223" cy="1095901"/>
            <a:chOff x="7945333" y="2627022"/>
            <a:chExt cx="969223" cy="1095901"/>
          </a:xfrm>
        </p:grpSpPr>
        <p:sp>
          <p:nvSpPr>
            <p:cNvPr id="1686" name="Google Shape;1686;p5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51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1688" name="Google Shape;1688;p5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0" name="Google Shape;1690;p5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51"/>
          <p:cNvGrpSpPr/>
          <p:nvPr/>
        </p:nvGrpSpPr>
        <p:grpSpPr>
          <a:xfrm>
            <a:off x="7527765" y="3523646"/>
            <a:ext cx="969203" cy="1145447"/>
            <a:chOff x="1081528" y="251627"/>
            <a:chExt cx="1035142" cy="1223376"/>
          </a:xfrm>
        </p:grpSpPr>
        <p:sp>
          <p:nvSpPr>
            <p:cNvPr id="1700" name="Google Shape;1700;p5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51"/>
          <p:cNvGrpSpPr/>
          <p:nvPr/>
        </p:nvGrpSpPr>
        <p:grpSpPr>
          <a:xfrm>
            <a:off x="6899425" y="388622"/>
            <a:ext cx="969186" cy="993944"/>
            <a:chOff x="332686" y="2776290"/>
            <a:chExt cx="1035123" cy="1061565"/>
          </a:xfrm>
        </p:grpSpPr>
        <p:sp>
          <p:nvSpPr>
            <p:cNvPr id="1712" name="Google Shape;1712;p5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4" name="Google Shape;1714;p5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715" name="Google Shape;1715;p5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7" name="Google Shape;1717;p5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51"/>
          <p:cNvSpPr/>
          <p:nvPr/>
        </p:nvSpPr>
        <p:spPr>
          <a:xfrm rot="-2700447">
            <a:off x="6795192" y="4388483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52"/>
          <p:cNvSpPr txBox="1">
            <a:spLocks noGrp="1"/>
          </p:cNvSpPr>
          <p:nvPr>
            <p:ph type="subTitle" idx="1"/>
          </p:nvPr>
        </p:nvSpPr>
        <p:spPr>
          <a:xfrm>
            <a:off x="1422500" y="1152475"/>
            <a:ext cx="6299100" cy="2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To develop an application (mobile) that drives children </a:t>
            </a:r>
          </a:p>
          <a:p>
            <a:pPr marL="0" lvl="0" indent="0"/>
            <a:r>
              <a:rPr lang="en-US" dirty="0"/>
              <a:t>to read books.</a:t>
            </a:r>
            <a:endParaRPr dirty="0"/>
          </a:p>
        </p:txBody>
      </p:sp>
      <p:grpSp>
        <p:nvGrpSpPr>
          <p:cNvPr id="1730" name="Google Shape;1730;p52"/>
          <p:cNvGrpSpPr/>
          <p:nvPr/>
        </p:nvGrpSpPr>
        <p:grpSpPr>
          <a:xfrm rot="1198519" flipH="1">
            <a:off x="-469171" y="1375701"/>
            <a:ext cx="2063752" cy="1764938"/>
            <a:chOff x="6383016" y="210013"/>
            <a:chExt cx="2190150" cy="1873034"/>
          </a:xfrm>
        </p:grpSpPr>
        <p:sp>
          <p:nvSpPr>
            <p:cNvPr id="1731" name="Google Shape;1731;p52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52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1738" name="Google Shape;1738;p52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2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0" name="Google Shape;1740;p52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52"/>
          <p:cNvSpPr/>
          <p:nvPr/>
        </p:nvSpPr>
        <p:spPr>
          <a:xfrm flipH="1">
            <a:off x="4223750" y="306150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52"/>
          <p:cNvSpPr/>
          <p:nvPr/>
        </p:nvSpPr>
        <p:spPr>
          <a:xfrm rot="4500043">
            <a:off x="5458316" y="4292186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52"/>
          <p:cNvSpPr/>
          <p:nvPr/>
        </p:nvSpPr>
        <p:spPr>
          <a:xfrm rot="-1800004">
            <a:off x="6377357" y="63726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52"/>
          <p:cNvSpPr/>
          <p:nvPr/>
        </p:nvSpPr>
        <p:spPr>
          <a:xfrm rot="-1800004">
            <a:off x="2471907" y="397281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52"/>
          <p:cNvSpPr/>
          <p:nvPr/>
        </p:nvSpPr>
        <p:spPr>
          <a:xfrm rot="-1799993">
            <a:off x="2887207" y="664587"/>
            <a:ext cx="195760" cy="19805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52"/>
          <p:cNvSpPr/>
          <p:nvPr/>
        </p:nvSpPr>
        <p:spPr>
          <a:xfrm rot="899945">
            <a:off x="743558" y="871753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8"/>
          <p:cNvSpPr/>
          <p:nvPr/>
        </p:nvSpPr>
        <p:spPr>
          <a:xfrm>
            <a:off x="7743600" y="77557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3: </a:t>
            </a:r>
            <a:r>
              <a:rPr lang="en-US" dirty="0">
                <a:solidFill>
                  <a:schemeClr val="lt2"/>
                </a:solidFill>
              </a:rPr>
              <a:t>STAGES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13" name="Google Shape;2513;p68"/>
          <p:cNvSpPr/>
          <p:nvPr/>
        </p:nvSpPr>
        <p:spPr>
          <a:xfrm>
            <a:off x="715100" y="1228625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68"/>
          <p:cNvSpPr txBox="1"/>
          <p:nvPr/>
        </p:nvSpPr>
        <p:spPr>
          <a:xfrm flipH="1">
            <a:off x="865100" y="1668642"/>
            <a:ext cx="3468600" cy="48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lnSpc>
                <a:spcPct val="115000"/>
              </a:lnSpc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 up with an idea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0" name="Google Shape;2520;p68"/>
          <p:cNvSpPr txBox="1"/>
          <p:nvPr/>
        </p:nvSpPr>
        <p:spPr>
          <a:xfrm>
            <a:off x="2345850" y="2451657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1/3</a:t>
            </a:r>
            <a:endParaRPr dirty="0"/>
          </a:p>
        </p:txBody>
      </p:sp>
      <p:sp>
        <p:nvSpPr>
          <p:cNvPr id="2521" name="Google Shape;2521;p68"/>
          <p:cNvSpPr/>
          <p:nvPr/>
        </p:nvSpPr>
        <p:spPr>
          <a:xfrm>
            <a:off x="2776100" y="2996999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68"/>
          <p:cNvSpPr txBox="1"/>
          <p:nvPr/>
        </p:nvSpPr>
        <p:spPr>
          <a:xfrm flipH="1">
            <a:off x="2926000" y="3510571"/>
            <a:ext cx="3468600" cy="48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the code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8" name="Google Shape;2528;p68"/>
          <p:cNvSpPr txBox="1"/>
          <p:nvPr/>
        </p:nvSpPr>
        <p:spPr>
          <a:xfrm>
            <a:off x="4406850" y="4220031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3/3</a:t>
            </a:r>
            <a:endParaRPr dirty="0"/>
          </a:p>
        </p:txBody>
      </p:sp>
      <p:sp>
        <p:nvSpPr>
          <p:cNvPr id="2529" name="Google Shape;2529;p68"/>
          <p:cNvSpPr/>
          <p:nvPr/>
        </p:nvSpPr>
        <p:spPr>
          <a:xfrm>
            <a:off x="4660300" y="1228625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68"/>
          <p:cNvSpPr txBox="1"/>
          <p:nvPr/>
        </p:nvSpPr>
        <p:spPr>
          <a:xfrm flipH="1">
            <a:off x="4810300" y="1200781"/>
            <a:ext cx="3468600" cy="12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 the tasks across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given time limit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6" name="Google Shape;2536;p68"/>
          <p:cNvSpPr txBox="1"/>
          <p:nvPr/>
        </p:nvSpPr>
        <p:spPr>
          <a:xfrm>
            <a:off x="6291050" y="2451657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2/3</a:t>
            </a:r>
            <a:endParaRPr dirty="0"/>
          </a:p>
        </p:txBody>
      </p:sp>
      <p:sp>
        <p:nvSpPr>
          <p:cNvPr id="2546" name="Google Shape;2546;p68"/>
          <p:cNvSpPr/>
          <p:nvPr/>
        </p:nvSpPr>
        <p:spPr>
          <a:xfrm rot="-1799854">
            <a:off x="7792889" y="489198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4.TECHNOLOGIES </a:t>
            </a:r>
            <a:r>
              <a:rPr lang="en-US" dirty="0">
                <a:solidFill>
                  <a:schemeClr val="lt2"/>
                </a:solidFill>
              </a:rPr>
              <a:t>USED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5" name="Google Shape;1625;p50"/>
          <p:cNvSpPr/>
          <p:nvPr/>
        </p:nvSpPr>
        <p:spPr>
          <a:xfrm>
            <a:off x="7602425" y="411263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0"/>
          <p:cNvSpPr/>
          <p:nvPr/>
        </p:nvSpPr>
        <p:spPr>
          <a:xfrm>
            <a:off x="-655125" y="148136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0"/>
          <p:cNvSpPr/>
          <p:nvPr/>
        </p:nvSpPr>
        <p:spPr>
          <a:xfrm rot="-1800004">
            <a:off x="8708357" y="4086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8" name="Google Shape;1628;p50"/>
          <p:cNvGrpSpPr/>
          <p:nvPr/>
        </p:nvGrpSpPr>
        <p:grpSpPr>
          <a:xfrm>
            <a:off x="7934523" y="2288266"/>
            <a:ext cx="988767" cy="1168691"/>
            <a:chOff x="1081528" y="251627"/>
            <a:chExt cx="1035142" cy="1223376"/>
          </a:xfrm>
        </p:grpSpPr>
        <p:sp>
          <p:nvSpPr>
            <p:cNvPr id="1629" name="Google Shape;1629;p50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50"/>
          <p:cNvGrpSpPr/>
          <p:nvPr/>
        </p:nvGrpSpPr>
        <p:grpSpPr>
          <a:xfrm>
            <a:off x="-102633" y="3130373"/>
            <a:ext cx="1023633" cy="1049676"/>
            <a:chOff x="332686" y="2776290"/>
            <a:chExt cx="1035123" cy="1061565"/>
          </a:xfrm>
        </p:grpSpPr>
        <p:sp>
          <p:nvSpPr>
            <p:cNvPr id="1641" name="Google Shape;1641;p50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50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644" name="Google Shape;1644;p5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50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Picture 225" descr="Microsoft Teams - Wikipedia">
            <a:extLst>
              <a:ext uri="{FF2B5EF4-FFF2-40B4-BE49-F238E27FC236}">
                <a16:creationId xmlns:a16="http://schemas.microsoft.com/office/drawing/2014/main" xmlns="" id="{F026EB12-9ACB-48FC-A407-C0EA056C9E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08" y="1790162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Picture 226" descr="What is GitHub? — Pythia Foundations">
            <a:extLst>
              <a:ext uri="{FF2B5EF4-FFF2-40B4-BE49-F238E27FC236}">
                <a16:creationId xmlns:a16="http://schemas.microsoft.com/office/drawing/2014/main" xmlns="" id="{7DDF87A4-A9E1-40AD-8B15-5F494D2064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08" y="2360727"/>
            <a:ext cx="1835265" cy="99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Picture 227" descr="Microsoft Word - Wikipedia">
            <a:extLst>
              <a:ext uri="{FF2B5EF4-FFF2-40B4-BE49-F238E27FC236}">
                <a16:creationId xmlns:a16="http://schemas.microsoft.com/office/drawing/2014/main" xmlns="" id="{7FAE1E2D-7676-48EB-959C-DF7C0DE5CDF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76" y="3424886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Picture 228" descr="Microsoft PowerPoint - Wikipedia">
            <a:extLst>
              <a:ext uri="{FF2B5EF4-FFF2-40B4-BE49-F238E27FC236}">
                <a16:creationId xmlns:a16="http://schemas.microsoft.com/office/drawing/2014/main" xmlns="" id="{CE1B8389-45F1-4058-B47E-BA31882EF10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44" y="3420893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xmlns="" id="{0BA1677D-5CBB-424B-9DF6-A2A6BCEF0F5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6091" y="1585629"/>
            <a:ext cx="1662719" cy="14294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74"/>
          <p:cNvSpPr/>
          <p:nvPr/>
        </p:nvSpPr>
        <p:spPr>
          <a:xfrm>
            <a:off x="-485050" y="73373"/>
            <a:ext cx="1589997" cy="69691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0" name="Google Shape;2800;p74"/>
          <p:cNvGrpSpPr/>
          <p:nvPr/>
        </p:nvGrpSpPr>
        <p:grpSpPr>
          <a:xfrm>
            <a:off x="4520460" y="707748"/>
            <a:ext cx="3908464" cy="3908464"/>
            <a:chOff x="2640800" y="640500"/>
            <a:chExt cx="3862500" cy="3862500"/>
          </a:xfrm>
        </p:grpSpPr>
        <p:sp>
          <p:nvSpPr>
            <p:cNvPr id="2801" name="Google Shape;2801;p74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74"/>
          <p:cNvGrpSpPr/>
          <p:nvPr/>
        </p:nvGrpSpPr>
        <p:grpSpPr>
          <a:xfrm flipH="1">
            <a:off x="6784320" y="3289127"/>
            <a:ext cx="1059651" cy="696899"/>
            <a:chOff x="999920" y="1907535"/>
            <a:chExt cx="1055220" cy="693984"/>
          </a:xfrm>
        </p:grpSpPr>
        <p:grpSp>
          <p:nvGrpSpPr>
            <p:cNvPr id="2805" name="Google Shape;2805;p74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2806" name="Google Shape;2806;p74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4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4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74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74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74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2812" name="Google Shape;2812;p74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74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74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74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74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7" name="Google Shape;2817;p74"/>
          <p:cNvGrpSpPr/>
          <p:nvPr/>
        </p:nvGrpSpPr>
        <p:grpSpPr>
          <a:xfrm>
            <a:off x="4866618" y="3170125"/>
            <a:ext cx="1309652" cy="1091740"/>
            <a:chOff x="3128563" y="37597"/>
            <a:chExt cx="902959" cy="752717"/>
          </a:xfrm>
        </p:grpSpPr>
        <p:sp>
          <p:nvSpPr>
            <p:cNvPr id="2818" name="Google Shape;2818;p74"/>
            <p:cNvSpPr/>
            <p:nvPr/>
          </p:nvSpPr>
          <p:spPr>
            <a:xfrm rot="1302666">
              <a:off x="3194218" y="162485"/>
              <a:ext cx="771648" cy="502942"/>
            </a:xfrm>
            <a:custGeom>
              <a:avLst/>
              <a:gdLst/>
              <a:ahLst/>
              <a:cxnLst/>
              <a:rect l="l" t="t" r="r" b="b"/>
              <a:pathLst>
                <a:path w="6895" h="4494" extrusionOk="0">
                  <a:moveTo>
                    <a:pt x="2260" y="0"/>
                  </a:moveTo>
                  <a:cubicBezTo>
                    <a:pt x="2193" y="0"/>
                    <a:pt x="2130" y="12"/>
                    <a:pt x="2073" y="37"/>
                  </a:cubicBezTo>
                  <a:cubicBezTo>
                    <a:pt x="1514" y="284"/>
                    <a:pt x="1743" y="884"/>
                    <a:pt x="1743" y="884"/>
                  </a:cubicBezTo>
                  <a:cubicBezTo>
                    <a:pt x="1743" y="884"/>
                    <a:pt x="1419" y="755"/>
                    <a:pt x="1071" y="755"/>
                  </a:cubicBezTo>
                  <a:cubicBezTo>
                    <a:pt x="757" y="755"/>
                    <a:pt x="424" y="859"/>
                    <a:pt x="288" y="1255"/>
                  </a:cubicBezTo>
                  <a:cubicBezTo>
                    <a:pt x="1" y="2091"/>
                    <a:pt x="1288" y="2275"/>
                    <a:pt x="1288" y="2275"/>
                  </a:cubicBezTo>
                  <a:cubicBezTo>
                    <a:pt x="1288" y="2275"/>
                    <a:pt x="1147" y="2678"/>
                    <a:pt x="1535" y="3194"/>
                  </a:cubicBezTo>
                  <a:cubicBezTo>
                    <a:pt x="1674" y="3378"/>
                    <a:pt x="1913" y="3437"/>
                    <a:pt x="2164" y="3437"/>
                  </a:cubicBezTo>
                  <a:cubicBezTo>
                    <a:pt x="2612" y="3437"/>
                    <a:pt x="3096" y="3247"/>
                    <a:pt x="3096" y="3247"/>
                  </a:cubicBezTo>
                  <a:lnTo>
                    <a:pt x="3096" y="3247"/>
                  </a:lnTo>
                  <a:cubicBezTo>
                    <a:pt x="3096" y="3247"/>
                    <a:pt x="2943" y="3941"/>
                    <a:pt x="3657" y="4385"/>
                  </a:cubicBezTo>
                  <a:cubicBezTo>
                    <a:pt x="3780" y="4462"/>
                    <a:pt x="3930" y="4494"/>
                    <a:pt x="4094" y="4494"/>
                  </a:cubicBezTo>
                  <a:cubicBezTo>
                    <a:pt x="4875" y="4494"/>
                    <a:pt x="5990" y="3772"/>
                    <a:pt x="6254" y="3758"/>
                  </a:cubicBezTo>
                  <a:cubicBezTo>
                    <a:pt x="6575" y="3741"/>
                    <a:pt x="6895" y="3184"/>
                    <a:pt x="6815" y="2971"/>
                  </a:cubicBezTo>
                  <a:cubicBezTo>
                    <a:pt x="6735" y="2757"/>
                    <a:pt x="5034" y="435"/>
                    <a:pt x="4260" y="222"/>
                  </a:cubicBezTo>
                  <a:cubicBezTo>
                    <a:pt x="4176" y="199"/>
                    <a:pt x="4103" y="188"/>
                    <a:pt x="4042" y="188"/>
                  </a:cubicBezTo>
                  <a:cubicBezTo>
                    <a:pt x="3540" y="188"/>
                    <a:pt x="3738" y="874"/>
                    <a:pt x="3738" y="874"/>
                  </a:cubicBezTo>
                  <a:cubicBezTo>
                    <a:pt x="3738" y="874"/>
                    <a:pt x="2847" y="0"/>
                    <a:pt x="2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9" name="Google Shape;2819;p74"/>
            <p:cNvGrpSpPr/>
            <p:nvPr/>
          </p:nvGrpSpPr>
          <p:grpSpPr>
            <a:xfrm rot="1302666">
              <a:off x="3194218" y="162485"/>
              <a:ext cx="771648" cy="502942"/>
              <a:chOff x="2627375" y="1567550"/>
              <a:chExt cx="172375" cy="112350"/>
            </a:xfrm>
          </p:grpSpPr>
          <p:sp>
            <p:nvSpPr>
              <p:cNvPr id="2820" name="Google Shape;2820;p74"/>
              <p:cNvSpPr/>
              <p:nvPr/>
            </p:nvSpPr>
            <p:spPr>
              <a:xfrm>
                <a:off x="2627375" y="1567550"/>
                <a:ext cx="1723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74"/>
              <p:cNvSpPr/>
              <p:nvPr/>
            </p:nvSpPr>
            <p:spPr>
              <a:xfrm>
                <a:off x="2645475" y="1584900"/>
                <a:ext cx="1514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2905" extrusionOk="0">
                    <a:moveTo>
                      <a:pt x="1711" y="0"/>
                    </a:moveTo>
                    <a:cubicBezTo>
                      <a:pt x="1693" y="0"/>
                      <a:pt x="1676" y="15"/>
                      <a:pt x="1674" y="34"/>
                    </a:cubicBezTo>
                    <a:cubicBezTo>
                      <a:pt x="1661" y="126"/>
                      <a:pt x="1727" y="215"/>
                      <a:pt x="1772" y="289"/>
                    </a:cubicBezTo>
                    <a:cubicBezTo>
                      <a:pt x="1861" y="437"/>
                      <a:pt x="1968" y="568"/>
                      <a:pt x="2079" y="697"/>
                    </a:cubicBezTo>
                    <a:cubicBezTo>
                      <a:pt x="2240" y="883"/>
                      <a:pt x="2401" y="1062"/>
                      <a:pt x="2580" y="1227"/>
                    </a:cubicBezTo>
                    <a:cubicBezTo>
                      <a:pt x="2281" y="1136"/>
                      <a:pt x="1982" y="1049"/>
                      <a:pt x="1683" y="967"/>
                    </a:cubicBezTo>
                    <a:cubicBezTo>
                      <a:pt x="1161" y="825"/>
                      <a:pt x="624" y="682"/>
                      <a:pt x="87" y="619"/>
                    </a:cubicBezTo>
                    <a:cubicBezTo>
                      <a:pt x="83" y="619"/>
                      <a:pt x="80" y="619"/>
                      <a:pt x="77" y="619"/>
                    </a:cubicBezTo>
                    <a:cubicBezTo>
                      <a:pt x="2" y="619"/>
                      <a:pt x="1" y="733"/>
                      <a:pt x="76" y="747"/>
                    </a:cubicBezTo>
                    <a:cubicBezTo>
                      <a:pt x="837" y="902"/>
                      <a:pt x="1581" y="1125"/>
                      <a:pt x="2321" y="1355"/>
                    </a:cubicBezTo>
                    <a:cubicBezTo>
                      <a:pt x="2241" y="1378"/>
                      <a:pt x="2163" y="1406"/>
                      <a:pt x="2086" y="1436"/>
                    </a:cubicBezTo>
                    <a:cubicBezTo>
                      <a:pt x="1923" y="1498"/>
                      <a:pt x="1777" y="1598"/>
                      <a:pt x="1618" y="1668"/>
                    </a:cubicBezTo>
                    <a:cubicBezTo>
                      <a:pt x="1462" y="1737"/>
                      <a:pt x="1300" y="1786"/>
                      <a:pt x="1157" y="1881"/>
                    </a:cubicBezTo>
                    <a:cubicBezTo>
                      <a:pt x="1113" y="1909"/>
                      <a:pt x="1149" y="1971"/>
                      <a:pt x="1193" y="1971"/>
                    </a:cubicBezTo>
                    <a:cubicBezTo>
                      <a:pt x="1200" y="1971"/>
                      <a:pt x="1206" y="1970"/>
                      <a:pt x="1213" y="1967"/>
                    </a:cubicBezTo>
                    <a:cubicBezTo>
                      <a:pt x="1344" y="1906"/>
                      <a:pt x="1488" y="1880"/>
                      <a:pt x="1622" y="1824"/>
                    </a:cubicBezTo>
                    <a:cubicBezTo>
                      <a:pt x="1764" y="1766"/>
                      <a:pt x="1898" y="1699"/>
                      <a:pt x="2036" y="1631"/>
                    </a:cubicBezTo>
                    <a:cubicBezTo>
                      <a:pt x="2165" y="1565"/>
                      <a:pt x="2305" y="1532"/>
                      <a:pt x="2440" y="1486"/>
                    </a:cubicBezTo>
                    <a:cubicBezTo>
                      <a:pt x="2482" y="1471"/>
                      <a:pt x="2536" y="1455"/>
                      <a:pt x="2591" y="1439"/>
                    </a:cubicBezTo>
                    <a:cubicBezTo>
                      <a:pt x="2797" y="1503"/>
                      <a:pt x="3004" y="1569"/>
                      <a:pt x="3210" y="1632"/>
                    </a:cubicBezTo>
                    <a:cubicBezTo>
                      <a:pt x="3563" y="1740"/>
                      <a:pt x="3910" y="1882"/>
                      <a:pt x="4258" y="2019"/>
                    </a:cubicBezTo>
                    <a:cubicBezTo>
                      <a:pt x="4156" y="2069"/>
                      <a:pt x="4060" y="2160"/>
                      <a:pt x="3984" y="2222"/>
                    </a:cubicBezTo>
                    <a:cubicBezTo>
                      <a:pt x="3858" y="2326"/>
                      <a:pt x="3752" y="2445"/>
                      <a:pt x="3633" y="2554"/>
                    </a:cubicBezTo>
                    <a:cubicBezTo>
                      <a:pt x="3535" y="2643"/>
                      <a:pt x="3500" y="2714"/>
                      <a:pt x="3426" y="2816"/>
                    </a:cubicBezTo>
                    <a:cubicBezTo>
                      <a:pt x="3396" y="2856"/>
                      <a:pt x="3434" y="2904"/>
                      <a:pt x="3475" y="2904"/>
                    </a:cubicBezTo>
                    <a:cubicBezTo>
                      <a:pt x="3487" y="2904"/>
                      <a:pt x="3499" y="2900"/>
                      <a:pt x="3510" y="2890"/>
                    </a:cubicBezTo>
                    <a:cubicBezTo>
                      <a:pt x="3672" y="2741"/>
                      <a:pt x="3827" y="2582"/>
                      <a:pt x="3993" y="2434"/>
                    </a:cubicBezTo>
                    <a:cubicBezTo>
                      <a:pt x="4073" y="2363"/>
                      <a:pt x="4161" y="2299"/>
                      <a:pt x="4248" y="2234"/>
                    </a:cubicBezTo>
                    <a:cubicBezTo>
                      <a:pt x="4297" y="2196"/>
                      <a:pt x="4359" y="2123"/>
                      <a:pt x="4420" y="2083"/>
                    </a:cubicBezTo>
                    <a:cubicBezTo>
                      <a:pt x="4488" y="2108"/>
                      <a:pt x="4555" y="2134"/>
                      <a:pt x="4623" y="2160"/>
                    </a:cubicBezTo>
                    <a:cubicBezTo>
                      <a:pt x="4868" y="2249"/>
                      <a:pt x="5114" y="2339"/>
                      <a:pt x="5360" y="2425"/>
                    </a:cubicBezTo>
                    <a:cubicBezTo>
                      <a:pt x="5553" y="2493"/>
                      <a:pt x="5768" y="2599"/>
                      <a:pt x="5978" y="2599"/>
                    </a:cubicBezTo>
                    <a:cubicBezTo>
                      <a:pt x="5985" y="2599"/>
                      <a:pt x="5992" y="2599"/>
                      <a:pt x="5999" y="2599"/>
                    </a:cubicBezTo>
                    <a:cubicBezTo>
                      <a:pt x="6028" y="2596"/>
                      <a:pt x="6056" y="2549"/>
                      <a:pt x="6020" y="2530"/>
                    </a:cubicBezTo>
                    <a:cubicBezTo>
                      <a:pt x="5598" y="2301"/>
                      <a:pt x="5138" y="2134"/>
                      <a:pt x="4686" y="1969"/>
                    </a:cubicBezTo>
                    <a:cubicBezTo>
                      <a:pt x="4670" y="1963"/>
                      <a:pt x="4654" y="1957"/>
                      <a:pt x="4638" y="1951"/>
                    </a:cubicBezTo>
                    <a:cubicBezTo>
                      <a:pt x="4454" y="1765"/>
                      <a:pt x="4286" y="1567"/>
                      <a:pt x="4118" y="1368"/>
                    </a:cubicBezTo>
                    <a:cubicBezTo>
                      <a:pt x="4025" y="1258"/>
                      <a:pt x="3925" y="1131"/>
                      <a:pt x="3866" y="1000"/>
                    </a:cubicBezTo>
                    <a:cubicBezTo>
                      <a:pt x="3837" y="936"/>
                      <a:pt x="3807" y="894"/>
                      <a:pt x="3745" y="866"/>
                    </a:cubicBezTo>
                    <a:cubicBezTo>
                      <a:pt x="3742" y="865"/>
                      <a:pt x="3738" y="864"/>
                      <a:pt x="3734" y="864"/>
                    </a:cubicBezTo>
                    <a:cubicBezTo>
                      <a:pt x="3716" y="864"/>
                      <a:pt x="3698" y="880"/>
                      <a:pt x="3697" y="898"/>
                    </a:cubicBezTo>
                    <a:cubicBezTo>
                      <a:pt x="3694" y="1103"/>
                      <a:pt x="3823" y="1272"/>
                      <a:pt x="3942" y="1429"/>
                    </a:cubicBezTo>
                    <a:cubicBezTo>
                      <a:pt x="4047" y="1565"/>
                      <a:pt x="4159" y="1698"/>
                      <a:pt x="4283" y="1819"/>
                    </a:cubicBezTo>
                    <a:cubicBezTo>
                      <a:pt x="3947" y="1691"/>
                      <a:pt x="3613" y="1559"/>
                      <a:pt x="3273" y="1447"/>
                    </a:cubicBezTo>
                    <a:cubicBezTo>
                      <a:pt x="3146" y="1405"/>
                      <a:pt x="3019" y="1364"/>
                      <a:pt x="2891" y="1323"/>
                    </a:cubicBezTo>
                    <a:cubicBezTo>
                      <a:pt x="2673" y="1101"/>
                      <a:pt x="2462" y="873"/>
                      <a:pt x="2260" y="635"/>
                    </a:cubicBezTo>
                    <a:cubicBezTo>
                      <a:pt x="2156" y="512"/>
                      <a:pt x="2055" y="385"/>
                      <a:pt x="1953" y="261"/>
                    </a:cubicBezTo>
                    <a:cubicBezTo>
                      <a:pt x="1878" y="170"/>
                      <a:pt x="1825" y="76"/>
                      <a:pt x="1731" y="7"/>
                    </a:cubicBezTo>
                    <a:cubicBezTo>
                      <a:pt x="1724" y="2"/>
                      <a:pt x="1717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74"/>
              <p:cNvSpPr/>
              <p:nvPr/>
            </p:nvSpPr>
            <p:spPr>
              <a:xfrm>
                <a:off x="2692150" y="1640450"/>
                <a:ext cx="74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3" extrusionOk="0">
                    <a:moveTo>
                      <a:pt x="218" y="1"/>
                    </a:moveTo>
                    <a:cubicBezTo>
                      <a:pt x="156" y="1"/>
                      <a:pt x="82" y="56"/>
                      <a:pt x="42" y="91"/>
                    </a:cubicBezTo>
                    <a:cubicBezTo>
                      <a:pt x="0" y="127"/>
                      <a:pt x="34" y="182"/>
                      <a:pt x="78" y="182"/>
                    </a:cubicBezTo>
                    <a:cubicBezTo>
                      <a:pt x="89" y="182"/>
                      <a:pt x="100" y="179"/>
                      <a:pt x="111" y="171"/>
                    </a:cubicBezTo>
                    <a:cubicBezTo>
                      <a:pt x="140" y="149"/>
                      <a:pt x="174" y="134"/>
                      <a:pt x="209" y="123"/>
                    </a:cubicBezTo>
                    <a:cubicBezTo>
                      <a:pt x="233" y="115"/>
                      <a:pt x="271" y="110"/>
                      <a:pt x="284" y="84"/>
                    </a:cubicBezTo>
                    <a:cubicBezTo>
                      <a:pt x="293" y="66"/>
                      <a:pt x="295" y="46"/>
                      <a:pt x="282" y="28"/>
                    </a:cubicBezTo>
                    <a:cubicBezTo>
                      <a:pt x="264" y="9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74"/>
              <p:cNvSpPr/>
              <p:nvPr/>
            </p:nvSpPr>
            <p:spPr>
              <a:xfrm>
                <a:off x="2692425" y="1636175"/>
                <a:ext cx="66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19" extrusionOk="0">
                    <a:moveTo>
                      <a:pt x="176" y="1"/>
                    </a:moveTo>
                    <a:cubicBezTo>
                      <a:pt x="130" y="1"/>
                      <a:pt x="81" y="23"/>
                      <a:pt x="39" y="44"/>
                    </a:cubicBezTo>
                    <a:cubicBezTo>
                      <a:pt x="0" y="64"/>
                      <a:pt x="20" y="118"/>
                      <a:pt x="55" y="118"/>
                    </a:cubicBezTo>
                    <a:cubicBezTo>
                      <a:pt x="60" y="118"/>
                      <a:pt x="65" y="117"/>
                      <a:pt x="71" y="114"/>
                    </a:cubicBezTo>
                    <a:cubicBezTo>
                      <a:pt x="103" y="99"/>
                      <a:pt x="134" y="85"/>
                      <a:pt x="169" y="80"/>
                    </a:cubicBezTo>
                    <a:cubicBezTo>
                      <a:pt x="204" y="75"/>
                      <a:pt x="229" y="68"/>
                      <a:pt x="258" y="48"/>
                    </a:cubicBezTo>
                    <a:cubicBezTo>
                      <a:pt x="265" y="44"/>
                      <a:pt x="262" y="36"/>
                      <a:pt x="257" y="32"/>
                    </a:cubicBezTo>
                    <a:cubicBezTo>
                      <a:pt x="233" y="9"/>
                      <a:pt x="205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74"/>
              <p:cNvSpPr/>
              <p:nvPr/>
            </p:nvSpPr>
            <p:spPr>
              <a:xfrm>
                <a:off x="2738200" y="1591550"/>
                <a:ext cx="58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58" y="1"/>
                    </a:moveTo>
                    <a:cubicBezTo>
                      <a:pt x="27" y="1"/>
                      <a:pt x="0" y="37"/>
                      <a:pt x="24" y="69"/>
                    </a:cubicBezTo>
                    <a:cubicBezTo>
                      <a:pt x="55" y="109"/>
                      <a:pt x="84" y="153"/>
                      <a:pt x="117" y="190"/>
                    </a:cubicBezTo>
                    <a:cubicBezTo>
                      <a:pt x="132" y="205"/>
                      <a:pt x="149" y="218"/>
                      <a:pt x="167" y="230"/>
                    </a:cubicBezTo>
                    <a:cubicBezTo>
                      <a:pt x="180" y="242"/>
                      <a:pt x="201" y="234"/>
                      <a:pt x="218" y="242"/>
                    </a:cubicBezTo>
                    <a:cubicBezTo>
                      <a:pt x="220" y="242"/>
                      <a:pt x="221" y="242"/>
                      <a:pt x="222" y="242"/>
                    </a:cubicBezTo>
                    <a:cubicBezTo>
                      <a:pt x="227" y="242"/>
                      <a:pt x="231" y="237"/>
                      <a:pt x="230" y="231"/>
                    </a:cubicBezTo>
                    <a:cubicBezTo>
                      <a:pt x="226" y="216"/>
                      <a:pt x="232" y="204"/>
                      <a:pt x="230" y="189"/>
                    </a:cubicBezTo>
                    <a:cubicBezTo>
                      <a:pt x="226" y="168"/>
                      <a:pt x="206" y="140"/>
                      <a:pt x="194" y="125"/>
                    </a:cubicBezTo>
                    <a:cubicBezTo>
                      <a:pt x="163" y="85"/>
                      <a:pt x="123" y="51"/>
                      <a:pt x="89" y="15"/>
                    </a:cubicBezTo>
                    <a:cubicBezTo>
                      <a:pt x="79" y="5"/>
                      <a:pt x="68" y="1"/>
                      <a:pt x="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74"/>
              <p:cNvSpPr/>
              <p:nvPr/>
            </p:nvSpPr>
            <p:spPr>
              <a:xfrm>
                <a:off x="2741200" y="15869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77" y="0"/>
                    </a:moveTo>
                    <a:cubicBezTo>
                      <a:pt x="38" y="0"/>
                      <a:pt x="0" y="51"/>
                      <a:pt x="33" y="91"/>
                    </a:cubicBezTo>
                    <a:cubicBezTo>
                      <a:pt x="49" y="112"/>
                      <a:pt x="68" y="151"/>
                      <a:pt x="86" y="179"/>
                    </a:cubicBezTo>
                    <a:cubicBezTo>
                      <a:pt x="102" y="201"/>
                      <a:pt x="119" y="218"/>
                      <a:pt x="146" y="218"/>
                    </a:cubicBezTo>
                    <a:cubicBezTo>
                      <a:pt x="149" y="218"/>
                      <a:pt x="151" y="218"/>
                      <a:pt x="153" y="218"/>
                    </a:cubicBezTo>
                    <a:cubicBezTo>
                      <a:pt x="169" y="217"/>
                      <a:pt x="182" y="209"/>
                      <a:pt x="195" y="205"/>
                    </a:cubicBezTo>
                    <a:cubicBezTo>
                      <a:pt x="208" y="201"/>
                      <a:pt x="207" y="184"/>
                      <a:pt x="198" y="176"/>
                    </a:cubicBezTo>
                    <a:lnTo>
                      <a:pt x="198" y="176"/>
                    </a:lnTo>
                    <a:cubicBezTo>
                      <a:pt x="198" y="176"/>
                      <a:pt x="196" y="148"/>
                      <a:pt x="194" y="142"/>
                    </a:cubicBezTo>
                    <a:cubicBezTo>
                      <a:pt x="185" y="127"/>
                      <a:pt x="172" y="113"/>
                      <a:pt x="163" y="99"/>
                    </a:cubicBezTo>
                    <a:cubicBezTo>
                      <a:pt x="147" y="73"/>
                      <a:pt x="135" y="46"/>
                      <a:pt x="116" y="21"/>
                    </a:cubicBezTo>
                    <a:cubicBezTo>
                      <a:pt x="105" y="7"/>
                      <a:pt x="91" y="0"/>
                      <a:pt x="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74"/>
              <p:cNvSpPr/>
              <p:nvPr/>
            </p:nvSpPr>
            <p:spPr>
              <a:xfrm>
                <a:off x="2724350" y="1665900"/>
                <a:ext cx="62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0" extrusionOk="0">
                    <a:moveTo>
                      <a:pt x="193" y="1"/>
                    </a:moveTo>
                    <a:cubicBezTo>
                      <a:pt x="187" y="1"/>
                      <a:pt x="181" y="2"/>
                      <a:pt x="175" y="4"/>
                    </a:cubicBezTo>
                    <a:cubicBezTo>
                      <a:pt x="118" y="23"/>
                      <a:pt x="76" y="78"/>
                      <a:pt x="34" y="120"/>
                    </a:cubicBezTo>
                    <a:cubicBezTo>
                      <a:pt x="0" y="153"/>
                      <a:pt x="27" y="199"/>
                      <a:pt x="64" y="199"/>
                    </a:cubicBezTo>
                    <a:cubicBezTo>
                      <a:pt x="73" y="199"/>
                      <a:pt x="83" y="196"/>
                      <a:pt x="93" y="189"/>
                    </a:cubicBezTo>
                    <a:cubicBezTo>
                      <a:pt x="142" y="155"/>
                      <a:pt x="202" y="121"/>
                      <a:pt x="230" y="68"/>
                    </a:cubicBezTo>
                    <a:cubicBezTo>
                      <a:pt x="248" y="34"/>
                      <a:pt x="226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74"/>
              <p:cNvSpPr/>
              <p:nvPr/>
            </p:nvSpPr>
            <p:spPr>
              <a:xfrm>
                <a:off x="2722325" y="1662775"/>
                <a:ext cx="6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43" extrusionOk="0">
                    <a:moveTo>
                      <a:pt x="183" y="1"/>
                    </a:moveTo>
                    <a:cubicBezTo>
                      <a:pt x="170" y="1"/>
                      <a:pt x="156" y="3"/>
                      <a:pt x="145" y="8"/>
                    </a:cubicBezTo>
                    <a:cubicBezTo>
                      <a:pt x="114" y="20"/>
                      <a:pt x="85" y="38"/>
                      <a:pt x="54" y="47"/>
                    </a:cubicBezTo>
                    <a:cubicBezTo>
                      <a:pt x="1" y="62"/>
                      <a:pt x="9" y="142"/>
                      <a:pt x="56" y="142"/>
                    </a:cubicBezTo>
                    <a:cubicBezTo>
                      <a:pt x="61" y="142"/>
                      <a:pt x="66" y="142"/>
                      <a:pt x="71" y="140"/>
                    </a:cubicBezTo>
                    <a:cubicBezTo>
                      <a:pt x="107" y="130"/>
                      <a:pt x="138" y="113"/>
                      <a:pt x="173" y="98"/>
                    </a:cubicBezTo>
                    <a:cubicBezTo>
                      <a:pt x="204" y="84"/>
                      <a:pt x="231" y="63"/>
                      <a:pt x="249" y="34"/>
                    </a:cubicBezTo>
                    <a:cubicBezTo>
                      <a:pt x="258" y="21"/>
                      <a:pt x="247" y="6"/>
                      <a:pt x="232" y="6"/>
                    </a:cubicBezTo>
                    <a:cubicBezTo>
                      <a:pt x="232" y="6"/>
                      <a:pt x="231" y="6"/>
                      <a:pt x="231" y="6"/>
                    </a:cubicBezTo>
                    <a:cubicBezTo>
                      <a:pt x="230" y="6"/>
                      <a:pt x="228" y="6"/>
                      <a:pt x="227" y="6"/>
                    </a:cubicBezTo>
                    <a:cubicBezTo>
                      <a:pt x="214" y="6"/>
                      <a:pt x="202" y="2"/>
                      <a:pt x="188" y="1"/>
                    </a:cubicBezTo>
                    <a:cubicBezTo>
                      <a:pt x="187" y="1"/>
                      <a:pt x="185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74"/>
              <p:cNvSpPr/>
              <p:nvPr/>
            </p:nvSpPr>
            <p:spPr>
              <a:xfrm>
                <a:off x="2723625" y="1657475"/>
                <a:ext cx="47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2" extrusionOk="0">
                    <a:moveTo>
                      <a:pt x="142" y="0"/>
                    </a:moveTo>
                    <a:cubicBezTo>
                      <a:pt x="127" y="0"/>
                      <a:pt x="114" y="6"/>
                      <a:pt x="98" y="11"/>
                    </a:cubicBezTo>
                    <a:cubicBezTo>
                      <a:pt x="77" y="17"/>
                      <a:pt x="58" y="31"/>
                      <a:pt x="36" y="32"/>
                    </a:cubicBezTo>
                    <a:cubicBezTo>
                      <a:pt x="18" y="33"/>
                      <a:pt x="3" y="51"/>
                      <a:pt x="2" y="68"/>
                    </a:cubicBezTo>
                    <a:cubicBezTo>
                      <a:pt x="1" y="91"/>
                      <a:pt x="18" y="108"/>
                      <a:pt x="39" y="110"/>
                    </a:cubicBezTo>
                    <a:cubicBezTo>
                      <a:pt x="45" y="111"/>
                      <a:pt x="51" y="112"/>
                      <a:pt x="58" y="112"/>
                    </a:cubicBezTo>
                    <a:cubicBezTo>
                      <a:pt x="112" y="112"/>
                      <a:pt x="187" y="78"/>
                      <a:pt x="179" y="20"/>
                    </a:cubicBezTo>
                    <a:cubicBezTo>
                      <a:pt x="178" y="13"/>
                      <a:pt x="172" y="7"/>
                      <a:pt x="165" y="5"/>
                    </a:cubicBezTo>
                    <a:cubicBezTo>
                      <a:pt x="157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9" name="Google Shape;2829;p7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832" name="Google Shape;2832;p74"/>
          <p:cNvGrpSpPr/>
          <p:nvPr/>
        </p:nvGrpSpPr>
        <p:grpSpPr>
          <a:xfrm>
            <a:off x="4999100" y="992852"/>
            <a:ext cx="3008797" cy="1966730"/>
            <a:chOff x="4996450" y="992852"/>
            <a:chExt cx="3008797" cy="1966730"/>
          </a:xfrm>
        </p:grpSpPr>
        <p:grpSp>
          <p:nvGrpSpPr>
            <p:cNvPr id="2833" name="Google Shape;2833;p74"/>
            <p:cNvGrpSpPr/>
            <p:nvPr/>
          </p:nvGrpSpPr>
          <p:grpSpPr>
            <a:xfrm>
              <a:off x="5157470" y="992852"/>
              <a:ext cx="2847777" cy="1966730"/>
              <a:chOff x="4784370" y="2308045"/>
              <a:chExt cx="1021404" cy="705401"/>
            </a:xfrm>
          </p:grpSpPr>
          <p:sp>
            <p:nvSpPr>
              <p:cNvPr id="2834" name="Google Shape;2834;p74"/>
              <p:cNvSpPr/>
              <p:nvPr/>
            </p:nvSpPr>
            <p:spPr>
              <a:xfrm>
                <a:off x="4784370" y="2329153"/>
                <a:ext cx="1418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6970" extrusionOk="0">
                    <a:moveTo>
                      <a:pt x="896" y="1"/>
                    </a:moveTo>
                    <a:lnTo>
                      <a:pt x="1837" y="2746"/>
                    </a:lnTo>
                    <a:lnTo>
                      <a:pt x="1" y="4084"/>
                    </a:lnTo>
                    <a:lnTo>
                      <a:pt x="2267" y="4003"/>
                    </a:lnTo>
                    <a:lnTo>
                      <a:pt x="3285" y="6970"/>
                    </a:lnTo>
                    <a:lnTo>
                      <a:pt x="3829" y="3949"/>
                    </a:lnTo>
                    <a:lnTo>
                      <a:pt x="5674" y="3884"/>
                    </a:lnTo>
                    <a:lnTo>
                      <a:pt x="4075" y="2585"/>
                    </a:lnTo>
                    <a:lnTo>
                      <a:pt x="4380" y="896"/>
                    </a:lnTo>
                    <a:lnTo>
                      <a:pt x="3124" y="1810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74"/>
              <p:cNvSpPr/>
              <p:nvPr/>
            </p:nvSpPr>
            <p:spPr>
              <a:xfrm>
                <a:off x="4930815" y="2494451"/>
                <a:ext cx="1192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6735" extrusionOk="0">
                    <a:moveTo>
                      <a:pt x="436" y="0"/>
                    </a:moveTo>
                    <a:cubicBezTo>
                      <a:pt x="201" y="0"/>
                      <a:pt x="1" y="347"/>
                      <a:pt x="215" y="537"/>
                    </a:cubicBezTo>
                    <a:cubicBezTo>
                      <a:pt x="1193" y="1400"/>
                      <a:pt x="1968" y="2435"/>
                      <a:pt x="2620" y="3560"/>
                    </a:cubicBezTo>
                    <a:cubicBezTo>
                      <a:pt x="2936" y="4107"/>
                      <a:pt x="3231" y="4676"/>
                      <a:pt x="3507" y="5245"/>
                    </a:cubicBezTo>
                    <a:cubicBezTo>
                      <a:pt x="3795" y="5836"/>
                      <a:pt x="4120" y="6119"/>
                      <a:pt x="4487" y="6666"/>
                    </a:cubicBezTo>
                    <a:cubicBezTo>
                      <a:pt x="4518" y="6713"/>
                      <a:pt x="4569" y="6735"/>
                      <a:pt x="4620" y="6735"/>
                    </a:cubicBezTo>
                    <a:cubicBezTo>
                      <a:pt x="4696" y="6735"/>
                      <a:pt x="4768" y="6685"/>
                      <a:pt x="4764" y="6591"/>
                    </a:cubicBezTo>
                    <a:cubicBezTo>
                      <a:pt x="4715" y="5340"/>
                      <a:pt x="3923" y="4208"/>
                      <a:pt x="3313" y="3155"/>
                    </a:cubicBezTo>
                    <a:cubicBezTo>
                      <a:pt x="2610" y="1941"/>
                      <a:pt x="1720" y="884"/>
                      <a:pt x="589" y="53"/>
                    </a:cubicBezTo>
                    <a:cubicBezTo>
                      <a:pt x="539" y="16"/>
                      <a:pt x="48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74"/>
              <p:cNvSpPr/>
              <p:nvPr/>
            </p:nvSpPr>
            <p:spPr>
              <a:xfrm>
                <a:off x="5708549" y="2910048"/>
                <a:ext cx="972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116" extrusionOk="0">
                    <a:moveTo>
                      <a:pt x="1579" y="0"/>
                    </a:moveTo>
                    <a:lnTo>
                      <a:pt x="1553" y="1574"/>
                    </a:lnTo>
                    <a:lnTo>
                      <a:pt x="1" y="2006"/>
                    </a:lnTo>
                    <a:lnTo>
                      <a:pt x="1539" y="2469"/>
                    </a:lnTo>
                    <a:lnTo>
                      <a:pt x="1513" y="4115"/>
                    </a:lnTo>
                    <a:lnTo>
                      <a:pt x="2519" y="2764"/>
                    </a:lnTo>
                    <a:lnTo>
                      <a:pt x="3848" y="3165"/>
                    </a:lnTo>
                    <a:lnTo>
                      <a:pt x="3051" y="2053"/>
                    </a:lnTo>
                    <a:lnTo>
                      <a:pt x="3888" y="928"/>
                    </a:lnTo>
                    <a:lnTo>
                      <a:pt x="2516" y="1309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74"/>
              <p:cNvSpPr/>
              <p:nvPr/>
            </p:nvSpPr>
            <p:spPr>
              <a:xfrm>
                <a:off x="5523358" y="2862907"/>
                <a:ext cx="168025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4902" extrusionOk="0">
                    <a:moveTo>
                      <a:pt x="6413" y="0"/>
                    </a:moveTo>
                    <a:cubicBezTo>
                      <a:pt x="5302" y="0"/>
                      <a:pt x="4096" y="921"/>
                      <a:pt x="3224" y="1529"/>
                    </a:cubicBezTo>
                    <a:cubicBezTo>
                      <a:pt x="2014" y="2374"/>
                      <a:pt x="1140" y="3472"/>
                      <a:pt x="144" y="4527"/>
                    </a:cubicBezTo>
                    <a:cubicBezTo>
                      <a:pt x="1" y="4679"/>
                      <a:pt x="174" y="4901"/>
                      <a:pt x="346" y="4901"/>
                    </a:cubicBezTo>
                    <a:cubicBezTo>
                      <a:pt x="393" y="4901"/>
                      <a:pt x="440" y="4885"/>
                      <a:pt x="480" y="4847"/>
                    </a:cubicBezTo>
                    <a:cubicBezTo>
                      <a:pt x="1362" y="4013"/>
                      <a:pt x="2164" y="3170"/>
                      <a:pt x="3141" y="2436"/>
                    </a:cubicBezTo>
                    <a:cubicBezTo>
                      <a:pt x="4231" y="1616"/>
                      <a:pt x="5567" y="1181"/>
                      <a:pt x="6606" y="318"/>
                    </a:cubicBezTo>
                    <a:cubicBezTo>
                      <a:pt x="6720" y="221"/>
                      <a:pt x="6671" y="11"/>
                      <a:pt x="6510" y="3"/>
                    </a:cubicBezTo>
                    <a:cubicBezTo>
                      <a:pt x="6478" y="1"/>
                      <a:pt x="6445" y="0"/>
                      <a:pt x="6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74"/>
              <p:cNvSpPr/>
              <p:nvPr/>
            </p:nvSpPr>
            <p:spPr>
              <a:xfrm>
                <a:off x="4848495" y="2588386"/>
                <a:ext cx="134525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006" extrusionOk="0">
                    <a:moveTo>
                      <a:pt x="401" y="1"/>
                    </a:moveTo>
                    <a:cubicBezTo>
                      <a:pt x="105" y="1"/>
                      <a:pt x="0" y="430"/>
                      <a:pt x="317" y="528"/>
                    </a:cubicBezTo>
                    <a:cubicBezTo>
                      <a:pt x="1187" y="796"/>
                      <a:pt x="1907" y="1191"/>
                      <a:pt x="2695" y="1644"/>
                    </a:cubicBezTo>
                    <a:cubicBezTo>
                      <a:pt x="3485" y="2096"/>
                      <a:pt x="4326" y="2500"/>
                      <a:pt x="5093" y="2985"/>
                    </a:cubicBezTo>
                    <a:cubicBezTo>
                      <a:pt x="5116" y="2999"/>
                      <a:pt x="5140" y="3006"/>
                      <a:pt x="5163" y="3006"/>
                    </a:cubicBezTo>
                    <a:cubicBezTo>
                      <a:pt x="5281" y="3006"/>
                      <a:pt x="5381" y="2842"/>
                      <a:pt x="5273" y="2749"/>
                    </a:cubicBezTo>
                    <a:cubicBezTo>
                      <a:pt x="3802" y="1486"/>
                      <a:pt x="2405" y="370"/>
                      <a:pt x="461" y="6"/>
                    </a:cubicBezTo>
                    <a:cubicBezTo>
                      <a:pt x="440" y="2"/>
                      <a:pt x="420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74"/>
              <p:cNvSpPr/>
              <p:nvPr/>
            </p:nvSpPr>
            <p:spPr>
              <a:xfrm>
                <a:off x="5040226" y="2462958"/>
                <a:ext cx="57500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5454" extrusionOk="0">
                    <a:moveTo>
                      <a:pt x="364" y="1"/>
                    </a:moveTo>
                    <a:cubicBezTo>
                      <a:pt x="181" y="1"/>
                      <a:pt x="0" y="192"/>
                      <a:pt x="117" y="403"/>
                    </a:cubicBezTo>
                    <a:cubicBezTo>
                      <a:pt x="956" y="1925"/>
                      <a:pt x="1355" y="3743"/>
                      <a:pt x="1934" y="5374"/>
                    </a:cubicBezTo>
                    <a:cubicBezTo>
                      <a:pt x="1953" y="5428"/>
                      <a:pt x="1997" y="5453"/>
                      <a:pt x="2041" y="5453"/>
                    </a:cubicBezTo>
                    <a:cubicBezTo>
                      <a:pt x="2095" y="5453"/>
                      <a:pt x="2148" y="5414"/>
                      <a:pt x="2154" y="5345"/>
                    </a:cubicBezTo>
                    <a:cubicBezTo>
                      <a:pt x="2300" y="3641"/>
                      <a:pt x="1461" y="1557"/>
                      <a:pt x="584" y="130"/>
                    </a:cubicBezTo>
                    <a:cubicBezTo>
                      <a:pt x="528" y="39"/>
                      <a:pt x="446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74"/>
              <p:cNvSpPr/>
              <p:nvPr/>
            </p:nvSpPr>
            <p:spPr>
              <a:xfrm>
                <a:off x="5702726" y="2773779"/>
                <a:ext cx="893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65" extrusionOk="0">
                    <a:moveTo>
                      <a:pt x="3148" y="1"/>
                    </a:moveTo>
                    <a:lnTo>
                      <a:pt x="1937" y="859"/>
                    </a:lnTo>
                    <a:lnTo>
                      <a:pt x="990" y="157"/>
                    </a:lnTo>
                    <a:lnTo>
                      <a:pt x="1288" y="1317"/>
                    </a:lnTo>
                    <a:lnTo>
                      <a:pt x="0" y="2231"/>
                    </a:lnTo>
                    <a:lnTo>
                      <a:pt x="0" y="2231"/>
                    </a:lnTo>
                    <a:lnTo>
                      <a:pt x="1505" y="2164"/>
                    </a:lnTo>
                    <a:lnTo>
                      <a:pt x="1865" y="3565"/>
                    </a:lnTo>
                    <a:lnTo>
                      <a:pt x="2383" y="2127"/>
                    </a:lnTo>
                    <a:lnTo>
                      <a:pt x="3573" y="2074"/>
                    </a:lnTo>
                    <a:lnTo>
                      <a:pt x="2648" y="1388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74"/>
              <p:cNvSpPr/>
              <p:nvPr/>
            </p:nvSpPr>
            <p:spPr>
              <a:xfrm>
                <a:off x="4983019" y="2308045"/>
                <a:ext cx="99600" cy="114500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4580" extrusionOk="0">
                    <a:moveTo>
                      <a:pt x="2192" y="0"/>
                    </a:moveTo>
                    <a:lnTo>
                      <a:pt x="1552" y="1494"/>
                    </a:lnTo>
                    <a:lnTo>
                      <a:pt x="1" y="1494"/>
                    </a:lnTo>
                    <a:lnTo>
                      <a:pt x="1097" y="2555"/>
                    </a:lnTo>
                    <a:lnTo>
                      <a:pt x="399" y="4182"/>
                    </a:lnTo>
                    <a:lnTo>
                      <a:pt x="1739" y="3176"/>
                    </a:lnTo>
                    <a:lnTo>
                      <a:pt x="3187" y="4580"/>
                    </a:lnTo>
                    <a:lnTo>
                      <a:pt x="3187" y="4580"/>
                    </a:lnTo>
                    <a:lnTo>
                      <a:pt x="2722" y="2440"/>
                    </a:lnTo>
                    <a:lnTo>
                      <a:pt x="3983" y="1494"/>
                    </a:lnTo>
                    <a:lnTo>
                      <a:pt x="2516" y="1494"/>
                    </a:lnTo>
                    <a:lnTo>
                      <a:pt x="2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74"/>
              <p:cNvSpPr/>
              <p:nvPr/>
            </p:nvSpPr>
            <p:spPr>
              <a:xfrm>
                <a:off x="5588082" y="2985897"/>
                <a:ext cx="1146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1102" extrusionOk="0">
                    <a:moveTo>
                      <a:pt x="3845" y="0"/>
                    </a:moveTo>
                    <a:cubicBezTo>
                      <a:pt x="2578" y="0"/>
                      <a:pt x="1094" y="203"/>
                      <a:pt x="95" y="913"/>
                    </a:cubicBezTo>
                    <a:cubicBezTo>
                      <a:pt x="0" y="980"/>
                      <a:pt x="53" y="1102"/>
                      <a:pt x="156" y="1102"/>
                    </a:cubicBezTo>
                    <a:cubicBezTo>
                      <a:pt x="161" y="1102"/>
                      <a:pt x="167" y="1102"/>
                      <a:pt x="174" y="1101"/>
                    </a:cubicBezTo>
                    <a:cubicBezTo>
                      <a:pt x="825" y="1013"/>
                      <a:pt x="1477" y="950"/>
                      <a:pt x="2127" y="849"/>
                    </a:cubicBezTo>
                    <a:cubicBezTo>
                      <a:pt x="2869" y="736"/>
                      <a:pt x="3581" y="487"/>
                      <a:pt x="4327" y="402"/>
                    </a:cubicBezTo>
                    <a:cubicBezTo>
                      <a:pt x="4573" y="373"/>
                      <a:pt x="4585" y="20"/>
                      <a:pt x="4327" y="10"/>
                    </a:cubicBezTo>
                    <a:cubicBezTo>
                      <a:pt x="4171" y="3"/>
                      <a:pt x="4010" y="0"/>
                      <a:pt x="38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3" name="Google Shape;2843;p74"/>
            <p:cNvSpPr/>
            <p:nvPr/>
          </p:nvSpPr>
          <p:spPr>
            <a:xfrm>
              <a:off x="4996450" y="1587677"/>
              <a:ext cx="277695" cy="319237"/>
            </a:xfrm>
            <a:custGeom>
              <a:avLst/>
              <a:gdLst/>
              <a:ahLst/>
              <a:cxnLst/>
              <a:rect l="l" t="t" r="r" b="b"/>
              <a:pathLst>
                <a:path w="3984" h="4580" extrusionOk="0">
                  <a:moveTo>
                    <a:pt x="2192" y="0"/>
                  </a:moveTo>
                  <a:lnTo>
                    <a:pt x="1552" y="1494"/>
                  </a:lnTo>
                  <a:lnTo>
                    <a:pt x="1" y="1494"/>
                  </a:lnTo>
                  <a:lnTo>
                    <a:pt x="1097" y="2555"/>
                  </a:lnTo>
                  <a:lnTo>
                    <a:pt x="399" y="4182"/>
                  </a:lnTo>
                  <a:lnTo>
                    <a:pt x="1739" y="3176"/>
                  </a:lnTo>
                  <a:lnTo>
                    <a:pt x="3187" y="4580"/>
                  </a:lnTo>
                  <a:lnTo>
                    <a:pt x="3187" y="4580"/>
                  </a:lnTo>
                  <a:lnTo>
                    <a:pt x="2722" y="2440"/>
                  </a:lnTo>
                  <a:lnTo>
                    <a:pt x="3983" y="1494"/>
                  </a:lnTo>
                  <a:lnTo>
                    <a:pt x="2516" y="1494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4" name="Google Shape;2844;p74"/>
          <p:cNvSpPr/>
          <p:nvPr/>
        </p:nvSpPr>
        <p:spPr>
          <a:xfrm>
            <a:off x="7600226" y="992838"/>
            <a:ext cx="2064676" cy="90494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74"/>
          <p:cNvSpPr/>
          <p:nvPr/>
        </p:nvSpPr>
        <p:spPr>
          <a:xfrm rot="-1799854">
            <a:off x="2075189" y="400911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74"/>
          <p:cNvSpPr/>
          <p:nvPr/>
        </p:nvSpPr>
        <p:spPr>
          <a:xfrm rot="1799957">
            <a:off x="3269211" y="214141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74"/>
          <p:cNvSpPr/>
          <p:nvPr/>
        </p:nvSpPr>
        <p:spPr>
          <a:xfrm>
            <a:off x="6547974" y="34363"/>
            <a:ext cx="1361337" cy="476845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74"/>
          <p:cNvSpPr/>
          <p:nvPr/>
        </p:nvSpPr>
        <p:spPr>
          <a:xfrm>
            <a:off x="3615448" y="2432225"/>
            <a:ext cx="1590010" cy="556949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74"/>
          <p:cNvSpPr/>
          <p:nvPr/>
        </p:nvSpPr>
        <p:spPr>
          <a:xfrm rot="1799957">
            <a:off x="8201736" y="438103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74"/>
          <p:cNvSpPr/>
          <p:nvPr/>
        </p:nvSpPr>
        <p:spPr>
          <a:xfrm rot="-1799854">
            <a:off x="4389689" y="451511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74"/>
          <p:cNvSpPr/>
          <p:nvPr/>
        </p:nvSpPr>
        <p:spPr>
          <a:xfrm rot="1799957">
            <a:off x="214161" y="1669078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2" name="Google Shape;2852;p74"/>
          <p:cNvGrpSpPr/>
          <p:nvPr/>
        </p:nvGrpSpPr>
        <p:grpSpPr>
          <a:xfrm>
            <a:off x="5426802" y="1231007"/>
            <a:ext cx="2095774" cy="2959391"/>
            <a:chOff x="5426802" y="1231007"/>
            <a:chExt cx="2095774" cy="2959391"/>
          </a:xfrm>
        </p:grpSpPr>
        <p:grpSp>
          <p:nvGrpSpPr>
            <p:cNvPr id="2853" name="Google Shape;2853;p74"/>
            <p:cNvGrpSpPr/>
            <p:nvPr/>
          </p:nvGrpSpPr>
          <p:grpSpPr>
            <a:xfrm>
              <a:off x="5426802" y="1231007"/>
              <a:ext cx="2095774" cy="2959391"/>
              <a:chOff x="5426802" y="1231007"/>
              <a:chExt cx="2095774" cy="2959391"/>
            </a:xfrm>
          </p:grpSpPr>
          <p:sp>
            <p:nvSpPr>
              <p:cNvPr id="2854" name="Google Shape;2854;p74"/>
              <p:cNvSpPr/>
              <p:nvPr/>
            </p:nvSpPr>
            <p:spPr>
              <a:xfrm>
                <a:off x="5939733" y="2968646"/>
                <a:ext cx="206591" cy="231543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916" extrusionOk="0">
                    <a:moveTo>
                      <a:pt x="774" y="0"/>
                    </a:moveTo>
                    <a:lnTo>
                      <a:pt x="0" y="844"/>
                    </a:lnTo>
                    <a:lnTo>
                      <a:pt x="540" y="1828"/>
                    </a:lnTo>
                    <a:lnTo>
                      <a:pt x="2345" y="3915"/>
                    </a:lnTo>
                    <a:lnTo>
                      <a:pt x="3494" y="61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74"/>
              <p:cNvSpPr/>
              <p:nvPr/>
            </p:nvSpPr>
            <p:spPr>
              <a:xfrm>
                <a:off x="5974381" y="2974854"/>
                <a:ext cx="171943" cy="20889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533" extrusionOk="0">
                    <a:moveTo>
                      <a:pt x="656" y="1"/>
                    </a:moveTo>
                    <a:cubicBezTo>
                      <a:pt x="256" y="657"/>
                      <a:pt x="1" y="1092"/>
                      <a:pt x="1" y="1092"/>
                    </a:cubicBezTo>
                    <a:lnTo>
                      <a:pt x="1856" y="3532"/>
                    </a:lnTo>
                    <a:lnTo>
                      <a:pt x="2908" y="504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74"/>
              <p:cNvSpPr/>
              <p:nvPr/>
            </p:nvSpPr>
            <p:spPr>
              <a:xfrm>
                <a:off x="5941152" y="2505205"/>
                <a:ext cx="358372" cy="541135"/>
              </a:xfrm>
              <a:custGeom>
                <a:avLst/>
                <a:gdLst/>
                <a:ahLst/>
                <a:cxnLst/>
                <a:rect l="l" t="t" r="r" b="b"/>
                <a:pathLst>
                  <a:path w="6061" h="9152" extrusionOk="0">
                    <a:moveTo>
                      <a:pt x="6060" y="0"/>
                    </a:moveTo>
                    <a:cubicBezTo>
                      <a:pt x="6060" y="0"/>
                      <a:pt x="4642" y="477"/>
                      <a:pt x="3494" y="1485"/>
                    </a:cubicBezTo>
                    <a:cubicBezTo>
                      <a:pt x="2346" y="2492"/>
                      <a:pt x="0" y="8471"/>
                      <a:pt x="0" y="8471"/>
                    </a:cubicBezTo>
                    <a:cubicBezTo>
                      <a:pt x="0" y="8471"/>
                      <a:pt x="322" y="8392"/>
                      <a:pt x="788" y="8392"/>
                    </a:cubicBezTo>
                    <a:cubicBezTo>
                      <a:pt x="1396" y="8392"/>
                      <a:pt x="2250" y="8527"/>
                      <a:pt x="2954" y="9151"/>
                    </a:cubicBezTo>
                    <a:lnTo>
                      <a:pt x="6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74"/>
              <p:cNvSpPr/>
              <p:nvPr/>
            </p:nvSpPr>
            <p:spPr>
              <a:xfrm>
                <a:off x="5996968" y="2619439"/>
                <a:ext cx="263709" cy="426901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7220" extrusionOk="0">
                    <a:moveTo>
                      <a:pt x="4460" y="1"/>
                    </a:moveTo>
                    <a:lnTo>
                      <a:pt x="4460" y="1"/>
                    </a:lnTo>
                    <a:cubicBezTo>
                      <a:pt x="3368" y="958"/>
                      <a:pt x="938" y="4903"/>
                      <a:pt x="0" y="6462"/>
                    </a:cubicBezTo>
                    <a:cubicBezTo>
                      <a:pt x="592" y="6485"/>
                      <a:pt x="1363" y="6647"/>
                      <a:pt x="2010" y="7219"/>
                    </a:cubicBezTo>
                    <a:lnTo>
                      <a:pt x="4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74"/>
              <p:cNvSpPr/>
              <p:nvPr/>
            </p:nvSpPr>
            <p:spPr>
              <a:xfrm>
                <a:off x="5570068" y="2618375"/>
                <a:ext cx="186725" cy="16786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839" extrusionOk="0">
                    <a:moveTo>
                      <a:pt x="2814" y="0"/>
                    </a:moveTo>
                    <a:cubicBezTo>
                      <a:pt x="2814" y="0"/>
                      <a:pt x="1" y="688"/>
                      <a:pt x="188" y="1158"/>
                    </a:cubicBezTo>
                    <a:cubicBezTo>
                      <a:pt x="375" y="1625"/>
                      <a:pt x="2252" y="2838"/>
                      <a:pt x="2252" y="2838"/>
                    </a:cubicBezTo>
                    <a:cubicBezTo>
                      <a:pt x="2252" y="2838"/>
                      <a:pt x="2721" y="2611"/>
                      <a:pt x="2939" y="2328"/>
                    </a:cubicBezTo>
                    <a:cubicBezTo>
                      <a:pt x="3157" y="2048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74"/>
              <p:cNvSpPr/>
              <p:nvPr/>
            </p:nvSpPr>
            <p:spPr>
              <a:xfrm>
                <a:off x="5703223" y="2623696"/>
                <a:ext cx="433050" cy="739803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12512" extrusionOk="0">
                    <a:moveTo>
                      <a:pt x="915" y="0"/>
                    </a:moveTo>
                    <a:lnTo>
                      <a:pt x="0" y="2748"/>
                    </a:lnTo>
                    <a:cubicBezTo>
                      <a:pt x="0" y="2748"/>
                      <a:pt x="2746" y="9674"/>
                      <a:pt x="3235" y="10742"/>
                    </a:cubicBezTo>
                    <a:cubicBezTo>
                      <a:pt x="3723" y="11809"/>
                      <a:pt x="5004" y="12512"/>
                      <a:pt x="5402" y="12512"/>
                    </a:cubicBezTo>
                    <a:cubicBezTo>
                      <a:pt x="5798" y="12512"/>
                      <a:pt x="7140" y="12299"/>
                      <a:pt x="7232" y="11809"/>
                    </a:cubicBezTo>
                    <a:cubicBezTo>
                      <a:pt x="7323" y="11321"/>
                      <a:pt x="6927" y="9094"/>
                      <a:pt x="6927" y="9094"/>
                    </a:cubicBezTo>
                    <a:cubicBezTo>
                      <a:pt x="6927" y="9094"/>
                      <a:pt x="4912" y="7111"/>
                      <a:pt x="4363" y="6470"/>
                    </a:cubicBezTo>
                    <a:cubicBezTo>
                      <a:pt x="3814" y="5829"/>
                      <a:pt x="2167" y="2991"/>
                      <a:pt x="2015" y="2259"/>
                    </a:cubicBezTo>
                    <a:cubicBezTo>
                      <a:pt x="1862" y="1528"/>
                      <a:pt x="915" y="0"/>
                      <a:pt x="915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74"/>
              <p:cNvSpPr/>
              <p:nvPr/>
            </p:nvSpPr>
            <p:spPr>
              <a:xfrm>
                <a:off x="5845424" y="2473039"/>
                <a:ext cx="1207679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425" h="29045" extrusionOk="0">
                    <a:moveTo>
                      <a:pt x="10111" y="1"/>
                    </a:moveTo>
                    <a:cubicBezTo>
                      <a:pt x="9989" y="1"/>
                      <a:pt x="9812" y="5"/>
                      <a:pt x="9600" y="22"/>
                    </a:cubicBezTo>
                    <a:cubicBezTo>
                      <a:pt x="8869" y="81"/>
                      <a:pt x="7729" y="294"/>
                      <a:pt x="7031" y="1035"/>
                    </a:cubicBezTo>
                    <a:cubicBezTo>
                      <a:pt x="6324" y="1783"/>
                      <a:pt x="5080" y="4538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4" y="14573"/>
                    </a:cubicBezTo>
                    <a:cubicBezTo>
                      <a:pt x="19234" y="14119"/>
                      <a:pt x="19297" y="12925"/>
                      <a:pt x="19383" y="11466"/>
                    </a:cubicBezTo>
                    <a:cubicBezTo>
                      <a:pt x="19580" y="8110"/>
                      <a:pt x="20424" y="2855"/>
                      <a:pt x="20360" y="2423"/>
                    </a:cubicBezTo>
                    <a:cubicBezTo>
                      <a:pt x="20257" y="1733"/>
                      <a:pt x="18819" y="1163"/>
                      <a:pt x="17599" y="912"/>
                    </a:cubicBezTo>
                    <a:cubicBezTo>
                      <a:pt x="17457" y="882"/>
                      <a:pt x="17323" y="855"/>
                      <a:pt x="17198" y="830"/>
                    </a:cubicBezTo>
                    <a:cubicBezTo>
                      <a:pt x="16784" y="744"/>
                      <a:pt x="16457" y="679"/>
                      <a:pt x="16219" y="630"/>
                    </a:cubicBezTo>
                    <a:lnTo>
                      <a:pt x="16218" y="630"/>
                    </a:lnTo>
                    <a:cubicBezTo>
                      <a:pt x="15910" y="567"/>
                      <a:pt x="15754" y="536"/>
                      <a:pt x="15754" y="536"/>
                    </a:cubicBezTo>
                    <a:lnTo>
                      <a:pt x="10512" y="27"/>
                    </a:ln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74"/>
              <p:cNvSpPr/>
              <p:nvPr/>
            </p:nvSpPr>
            <p:spPr>
              <a:xfrm>
                <a:off x="6299524" y="2472980"/>
                <a:ext cx="615576" cy="21835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693" extrusionOk="0">
                    <a:moveTo>
                      <a:pt x="2432" y="1"/>
                    </a:moveTo>
                    <a:cubicBezTo>
                      <a:pt x="2310" y="1"/>
                      <a:pt x="2133" y="5"/>
                      <a:pt x="1921" y="22"/>
                    </a:cubicBezTo>
                    <a:cubicBezTo>
                      <a:pt x="1388" y="64"/>
                      <a:pt x="638" y="190"/>
                      <a:pt x="0" y="542"/>
                    </a:cubicBezTo>
                    <a:cubicBezTo>
                      <a:pt x="57" y="1528"/>
                      <a:pt x="583" y="3210"/>
                      <a:pt x="3387" y="3629"/>
                    </a:cubicBezTo>
                    <a:cubicBezTo>
                      <a:pt x="3679" y="3673"/>
                      <a:pt x="3968" y="3693"/>
                      <a:pt x="4255" y="3693"/>
                    </a:cubicBezTo>
                    <a:cubicBezTo>
                      <a:pt x="6922" y="3693"/>
                      <a:pt x="9328" y="1946"/>
                      <a:pt x="10410" y="1025"/>
                    </a:cubicBezTo>
                    <a:cubicBezTo>
                      <a:pt x="10245" y="984"/>
                      <a:pt x="10080" y="944"/>
                      <a:pt x="9920" y="912"/>
                    </a:cubicBezTo>
                    <a:cubicBezTo>
                      <a:pt x="9777" y="883"/>
                      <a:pt x="9645" y="855"/>
                      <a:pt x="9519" y="830"/>
                    </a:cubicBezTo>
                    <a:cubicBezTo>
                      <a:pt x="9105" y="744"/>
                      <a:pt x="8778" y="679"/>
                      <a:pt x="8540" y="630"/>
                    </a:cubicBezTo>
                    <a:lnTo>
                      <a:pt x="8539" y="630"/>
                    </a:lnTo>
                    <a:cubicBezTo>
                      <a:pt x="8231" y="567"/>
                      <a:pt x="8075" y="536"/>
                      <a:pt x="8075" y="536"/>
                    </a:cubicBezTo>
                    <a:lnTo>
                      <a:pt x="2833" y="27"/>
                    </a:lnTo>
                    <a:lnTo>
                      <a:pt x="2612" y="4"/>
                    </a:lnTo>
                    <a:cubicBezTo>
                      <a:pt x="2612" y="4"/>
                      <a:pt x="2546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74"/>
              <p:cNvSpPr/>
              <p:nvPr/>
            </p:nvSpPr>
            <p:spPr>
              <a:xfrm>
                <a:off x="5845424" y="2473039"/>
                <a:ext cx="1197805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258" h="29045" extrusionOk="0">
                    <a:moveTo>
                      <a:pt x="10111" y="1"/>
                    </a:moveTo>
                    <a:cubicBezTo>
                      <a:pt x="9989" y="1"/>
                      <a:pt x="9811" y="5"/>
                      <a:pt x="9599" y="22"/>
                    </a:cubicBezTo>
                    <a:cubicBezTo>
                      <a:pt x="7787" y="2044"/>
                      <a:pt x="7203" y="4595"/>
                      <a:pt x="6847" y="6380"/>
                    </a:cubicBezTo>
                    <a:cubicBezTo>
                      <a:pt x="6554" y="7845"/>
                      <a:pt x="5025" y="8013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5" y="14571"/>
                    </a:cubicBezTo>
                    <a:cubicBezTo>
                      <a:pt x="19235" y="14118"/>
                      <a:pt x="19298" y="12924"/>
                      <a:pt x="19384" y="11465"/>
                    </a:cubicBezTo>
                    <a:cubicBezTo>
                      <a:pt x="17519" y="11342"/>
                      <a:pt x="15704" y="10793"/>
                      <a:pt x="15193" y="8474"/>
                    </a:cubicBezTo>
                    <a:cubicBezTo>
                      <a:pt x="14740" y="6415"/>
                      <a:pt x="16639" y="2049"/>
                      <a:pt x="17199" y="829"/>
                    </a:cubicBezTo>
                    <a:cubicBezTo>
                      <a:pt x="16785" y="743"/>
                      <a:pt x="16458" y="676"/>
                      <a:pt x="16220" y="629"/>
                    </a:cubicBezTo>
                    <a:lnTo>
                      <a:pt x="16219" y="629"/>
                    </a:lnTo>
                    <a:cubicBezTo>
                      <a:pt x="14698" y="2686"/>
                      <a:pt x="13494" y="7340"/>
                      <a:pt x="13286" y="7788"/>
                    </a:cubicBezTo>
                    <a:cubicBezTo>
                      <a:pt x="13140" y="8099"/>
                      <a:pt x="12334" y="8396"/>
                      <a:pt x="11305" y="8396"/>
                    </a:cubicBezTo>
                    <a:cubicBezTo>
                      <a:pt x="10784" y="8396"/>
                      <a:pt x="10206" y="8320"/>
                      <a:pt x="9628" y="8131"/>
                    </a:cubicBezTo>
                    <a:cubicBezTo>
                      <a:pt x="7908" y="7569"/>
                      <a:pt x="8345" y="6537"/>
                      <a:pt x="8753" y="4350"/>
                    </a:cubicBezTo>
                    <a:cubicBezTo>
                      <a:pt x="9055" y="2722"/>
                      <a:pt x="10032" y="868"/>
                      <a:pt x="10512" y="27"/>
                    </a:cubicBez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74"/>
              <p:cNvSpPr/>
              <p:nvPr/>
            </p:nvSpPr>
            <p:spPr>
              <a:xfrm>
                <a:off x="6071646" y="2727524"/>
                <a:ext cx="363516" cy="538711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9111" extrusionOk="0">
                    <a:moveTo>
                      <a:pt x="3513" y="0"/>
                    </a:moveTo>
                    <a:cubicBezTo>
                      <a:pt x="3294" y="749"/>
                      <a:pt x="3144" y="1459"/>
                      <a:pt x="3020" y="2077"/>
                    </a:cubicBezTo>
                    <a:cubicBezTo>
                      <a:pt x="2726" y="3541"/>
                      <a:pt x="1197" y="3709"/>
                      <a:pt x="539" y="3713"/>
                    </a:cubicBezTo>
                    <a:cubicBezTo>
                      <a:pt x="238" y="5180"/>
                      <a:pt x="32" y="6777"/>
                      <a:pt x="0" y="8404"/>
                    </a:cubicBezTo>
                    <a:cubicBezTo>
                      <a:pt x="456" y="8369"/>
                      <a:pt x="894" y="8354"/>
                      <a:pt x="1311" y="8354"/>
                    </a:cubicBezTo>
                    <a:cubicBezTo>
                      <a:pt x="4246" y="8354"/>
                      <a:pt x="6147" y="9110"/>
                      <a:pt x="6147" y="9110"/>
                    </a:cubicBezTo>
                    <a:lnTo>
                      <a:pt x="4467" y="3295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74"/>
              <p:cNvSpPr/>
              <p:nvPr/>
            </p:nvSpPr>
            <p:spPr>
              <a:xfrm>
                <a:off x="6621768" y="3282731"/>
                <a:ext cx="371321" cy="444461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7517" extrusionOk="0">
                    <a:moveTo>
                      <a:pt x="5377" y="1"/>
                    </a:moveTo>
                    <a:lnTo>
                      <a:pt x="0" y="5502"/>
                    </a:lnTo>
                    <a:cubicBezTo>
                      <a:pt x="0" y="5502"/>
                      <a:pt x="1095" y="7283"/>
                      <a:pt x="2408" y="7503"/>
                    </a:cubicBezTo>
                    <a:cubicBezTo>
                      <a:pt x="2460" y="7512"/>
                      <a:pt x="2513" y="7516"/>
                      <a:pt x="2567" y="7516"/>
                    </a:cubicBezTo>
                    <a:cubicBezTo>
                      <a:pt x="3662" y="7516"/>
                      <a:pt x="5191" y="5791"/>
                      <a:pt x="6280" y="4210"/>
                    </a:cubicBezTo>
                    <a:cubicBezTo>
                      <a:pt x="6163" y="2580"/>
                      <a:pt x="6087" y="1296"/>
                      <a:pt x="6096" y="878"/>
                    </a:cubicBezTo>
                    <a:cubicBezTo>
                      <a:pt x="6098" y="790"/>
                      <a:pt x="6102" y="673"/>
                      <a:pt x="6107" y="533"/>
                    </a:cubicBezTo>
                    <a:cubicBezTo>
                      <a:pt x="5722" y="197"/>
                      <a:pt x="5377" y="1"/>
                      <a:pt x="5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74"/>
              <p:cNvSpPr/>
              <p:nvPr/>
            </p:nvSpPr>
            <p:spPr>
              <a:xfrm>
                <a:off x="6314601" y="3501030"/>
                <a:ext cx="59955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93" extrusionOk="0">
                    <a:moveTo>
                      <a:pt x="534" y="1"/>
                    </a:moveTo>
                    <a:cubicBezTo>
                      <a:pt x="296" y="1"/>
                      <a:pt x="81" y="232"/>
                      <a:pt x="42" y="538"/>
                    </a:cubicBezTo>
                    <a:cubicBezTo>
                      <a:pt x="1" y="865"/>
                      <a:pt x="176" y="1158"/>
                      <a:pt x="432" y="1190"/>
                    </a:cubicBezTo>
                    <a:cubicBezTo>
                      <a:pt x="447" y="1192"/>
                      <a:pt x="463" y="1193"/>
                      <a:pt x="478" y="1193"/>
                    </a:cubicBezTo>
                    <a:cubicBezTo>
                      <a:pt x="717" y="1193"/>
                      <a:pt x="932" y="962"/>
                      <a:pt x="972" y="655"/>
                    </a:cubicBezTo>
                    <a:cubicBezTo>
                      <a:pt x="1013" y="326"/>
                      <a:pt x="837" y="36"/>
                      <a:pt x="581" y="4"/>
                    </a:cubicBezTo>
                    <a:cubicBezTo>
                      <a:pt x="565" y="2"/>
                      <a:pt x="549" y="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74"/>
              <p:cNvSpPr/>
              <p:nvPr/>
            </p:nvSpPr>
            <p:spPr>
              <a:xfrm>
                <a:off x="6342332" y="3280603"/>
                <a:ext cx="59837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193" extrusionOk="0">
                    <a:moveTo>
                      <a:pt x="534" y="0"/>
                    </a:moveTo>
                    <a:cubicBezTo>
                      <a:pt x="296" y="0"/>
                      <a:pt x="80" y="232"/>
                      <a:pt x="42" y="538"/>
                    </a:cubicBezTo>
                    <a:cubicBezTo>
                      <a:pt x="0" y="867"/>
                      <a:pt x="175" y="1158"/>
                      <a:pt x="433" y="1190"/>
                    </a:cubicBezTo>
                    <a:cubicBezTo>
                      <a:pt x="448" y="1192"/>
                      <a:pt x="463" y="1193"/>
                      <a:pt x="479" y="1193"/>
                    </a:cubicBezTo>
                    <a:cubicBezTo>
                      <a:pt x="717" y="1193"/>
                      <a:pt x="932" y="962"/>
                      <a:pt x="971" y="655"/>
                    </a:cubicBezTo>
                    <a:cubicBezTo>
                      <a:pt x="1012" y="327"/>
                      <a:pt x="837" y="36"/>
                      <a:pt x="581" y="3"/>
                    </a:cubicBezTo>
                    <a:cubicBezTo>
                      <a:pt x="566" y="1"/>
                      <a:pt x="550" y="0"/>
                      <a:pt x="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74"/>
              <p:cNvSpPr/>
              <p:nvPr/>
            </p:nvSpPr>
            <p:spPr>
              <a:xfrm>
                <a:off x="6385318" y="3049059"/>
                <a:ext cx="59896" cy="7059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194" extrusionOk="0">
                    <a:moveTo>
                      <a:pt x="535" y="0"/>
                    </a:moveTo>
                    <a:cubicBezTo>
                      <a:pt x="297" y="0"/>
                      <a:pt x="81" y="232"/>
                      <a:pt x="42" y="539"/>
                    </a:cubicBezTo>
                    <a:cubicBezTo>
                      <a:pt x="0" y="867"/>
                      <a:pt x="175" y="1157"/>
                      <a:pt x="432" y="1190"/>
                    </a:cubicBezTo>
                    <a:cubicBezTo>
                      <a:pt x="447" y="1192"/>
                      <a:pt x="462" y="1193"/>
                      <a:pt x="477" y="1193"/>
                    </a:cubicBezTo>
                    <a:cubicBezTo>
                      <a:pt x="716" y="1193"/>
                      <a:pt x="932" y="962"/>
                      <a:pt x="971" y="655"/>
                    </a:cubicBezTo>
                    <a:cubicBezTo>
                      <a:pt x="1013" y="328"/>
                      <a:pt x="837" y="36"/>
                      <a:pt x="580" y="3"/>
                    </a:cubicBezTo>
                    <a:cubicBezTo>
                      <a:pt x="565" y="1"/>
                      <a:pt x="550" y="0"/>
                      <a:pt x="535" y="0"/>
                    </a:cubicBezTo>
                    <a:close/>
                  </a:path>
                </a:pathLst>
              </a:custGeom>
              <a:solidFill>
                <a:srgbClr val="FF91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74"/>
              <p:cNvSpPr/>
              <p:nvPr/>
            </p:nvSpPr>
            <p:spPr>
              <a:xfrm>
                <a:off x="6329974" y="2473098"/>
                <a:ext cx="532384" cy="178329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016" extrusionOk="0">
                    <a:moveTo>
                      <a:pt x="1924" y="0"/>
                    </a:moveTo>
                    <a:cubicBezTo>
                      <a:pt x="1802" y="0"/>
                      <a:pt x="1621" y="4"/>
                      <a:pt x="1405" y="21"/>
                    </a:cubicBezTo>
                    <a:cubicBezTo>
                      <a:pt x="818" y="673"/>
                      <a:pt x="362" y="1381"/>
                      <a:pt x="0" y="2101"/>
                    </a:cubicBezTo>
                    <a:cubicBezTo>
                      <a:pt x="217" y="2416"/>
                      <a:pt x="518" y="2720"/>
                      <a:pt x="939" y="2978"/>
                    </a:cubicBezTo>
                    <a:cubicBezTo>
                      <a:pt x="1363" y="1776"/>
                      <a:pt x="1970" y="635"/>
                      <a:pt x="2318" y="25"/>
                    </a:cubicBezTo>
                    <a:lnTo>
                      <a:pt x="2098" y="2"/>
                    </a:lnTo>
                    <a:cubicBezTo>
                      <a:pt x="2098" y="2"/>
                      <a:pt x="2096" y="2"/>
                      <a:pt x="2094" y="2"/>
                    </a:cubicBezTo>
                    <a:cubicBezTo>
                      <a:pt x="2078" y="2"/>
                      <a:pt x="2018" y="0"/>
                      <a:pt x="1924" y="0"/>
                    </a:cubicBezTo>
                    <a:close/>
                    <a:moveTo>
                      <a:pt x="8025" y="628"/>
                    </a:moveTo>
                    <a:cubicBezTo>
                      <a:pt x="7565" y="1248"/>
                      <a:pt x="7135" y="2109"/>
                      <a:pt x="6752" y="3016"/>
                    </a:cubicBezTo>
                    <a:cubicBezTo>
                      <a:pt x="7378" y="2746"/>
                      <a:pt x="7952" y="2422"/>
                      <a:pt x="8452" y="2099"/>
                    </a:cubicBezTo>
                    <a:cubicBezTo>
                      <a:pt x="8677" y="1554"/>
                      <a:pt x="8876" y="1107"/>
                      <a:pt x="9004" y="828"/>
                    </a:cubicBezTo>
                    <a:cubicBezTo>
                      <a:pt x="8589" y="742"/>
                      <a:pt x="8262" y="677"/>
                      <a:pt x="8025" y="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74"/>
              <p:cNvSpPr/>
              <p:nvPr/>
            </p:nvSpPr>
            <p:spPr>
              <a:xfrm>
                <a:off x="6564297" y="3715840"/>
                <a:ext cx="344832" cy="332829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5629" extrusionOk="0">
                    <a:moveTo>
                      <a:pt x="127" y="1"/>
                    </a:moveTo>
                    <a:cubicBezTo>
                      <a:pt x="119" y="164"/>
                      <a:pt x="115" y="323"/>
                      <a:pt x="108" y="481"/>
                    </a:cubicBezTo>
                    <a:cubicBezTo>
                      <a:pt x="0" y="3457"/>
                      <a:pt x="216" y="5493"/>
                      <a:pt x="3222" y="5626"/>
                    </a:cubicBezTo>
                    <a:cubicBezTo>
                      <a:pt x="3260" y="5628"/>
                      <a:pt x="3297" y="5629"/>
                      <a:pt x="3334" y="5629"/>
                    </a:cubicBezTo>
                    <a:cubicBezTo>
                      <a:pt x="5831" y="5629"/>
                      <a:pt x="5633" y="1839"/>
                      <a:pt x="5488" y="507"/>
                    </a:cubicBezTo>
                    <a:cubicBezTo>
                      <a:pt x="5454" y="221"/>
                      <a:pt x="5427" y="48"/>
                      <a:pt x="5427" y="48"/>
                    </a:cubicBezTo>
                    <a:cubicBezTo>
                      <a:pt x="4982" y="93"/>
                      <a:pt x="4373" y="110"/>
                      <a:pt x="3726" y="110"/>
                    </a:cubicBezTo>
                    <a:cubicBezTo>
                      <a:pt x="2053" y="110"/>
                      <a:pt x="127" y="1"/>
                      <a:pt x="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74"/>
              <p:cNvSpPr/>
              <p:nvPr/>
            </p:nvSpPr>
            <p:spPr>
              <a:xfrm>
                <a:off x="5881906" y="3581384"/>
                <a:ext cx="330937" cy="3486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897" extrusionOk="0">
                    <a:moveTo>
                      <a:pt x="1447" y="0"/>
                    </a:moveTo>
                    <a:cubicBezTo>
                      <a:pt x="1447" y="0"/>
                      <a:pt x="1447" y="0"/>
                      <a:pt x="1447" y="0"/>
                    </a:cubicBezTo>
                    <a:cubicBezTo>
                      <a:pt x="1408" y="122"/>
                      <a:pt x="1361" y="270"/>
                      <a:pt x="1310" y="436"/>
                    </a:cubicBezTo>
                    <a:cubicBezTo>
                      <a:pt x="824" y="2039"/>
                      <a:pt x="0" y="5394"/>
                      <a:pt x="2103" y="5860"/>
                    </a:cubicBezTo>
                    <a:cubicBezTo>
                      <a:pt x="2213" y="5884"/>
                      <a:pt x="2320" y="5896"/>
                      <a:pt x="2424" y="5896"/>
                    </a:cubicBezTo>
                    <a:cubicBezTo>
                      <a:pt x="4104" y="5896"/>
                      <a:pt x="5123" y="2876"/>
                      <a:pt x="5467" y="1654"/>
                    </a:cubicBezTo>
                    <a:cubicBezTo>
                      <a:pt x="5552" y="1344"/>
                      <a:pt x="5597" y="1148"/>
                      <a:pt x="5597" y="1148"/>
                    </a:cubicBezTo>
                    <a:cubicBezTo>
                      <a:pt x="3160" y="914"/>
                      <a:pt x="1449" y="0"/>
                      <a:pt x="1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74"/>
              <p:cNvSpPr/>
              <p:nvPr/>
            </p:nvSpPr>
            <p:spPr>
              <a:xfrm>
                <a:off x="6570741" y="3715722"/>
                <a:ext cx="318047" cy="33466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566" extrusionOk="0">
                    <a:moveTo>
                      <a:pt x="5319" y="49"/>
                    </a:moveTo>
                    <a:cubicBezTo>
                      <a:pt x="5319" y="49"/>
                      <a:pt x="5319" y="49"/>
                      <a:pt x="5319" y="49"/>
                    </a:cubicBezTo>
                    <a:lnTo>
                      <a:pt x="5319" y="49"/>
                    </a:lnTo>
                    <a:cubicBezTo>
                      <a:pt x="5319" y="49"/>
                      <a:pt x="5319" y="49"/>
                      <a:pt x="5319" y="49"/>
                    </a:cubicBezTo>
                    <a:close/>
                    <a:moveTo>
                      <a:pt x="20" y="1"/>
                    </a:moveTo>
                    <a:cubicBezTo>
                      <a:pt x="12" y="165"/>
                      <a:pt x="7" y="324"/>
                      <a:pt x="1" y="481"/>
                    </a:cubicBezTo>
                    <a:cubicBezTo>
                      <a:pt x="626" y="512"/>
                      <a:pt x="1925" y="565"/>
                      <a:pt x="3271" y="565"/>
                    </a:cubicBezTo>
                    <a:cubicBezTo>
                      <a:pt x="3992" y="565"/>
                      <a:pt x="4727" y="550"/>
                      <a:pt x="5379" y="507"/>
                    </a:cubicBezTo>
                    <a:cubicBezTo>
                      <a:pt x="5345" y="222"/>
                      <a:pt x="5318" y="49"/>
                      <a:pt x="5319" y="49"/>
                    </a:cubicBezTo>
                    <a:lnTo>
                      <a:pt x="5319" y="49"/>
                    </a:lnTo>
                    <a:cubicBezTo>
                      <a:pt x="4875" y="94"/>
                      <a:pt x="4269" y="111"/>
                      <a:pt x="3625" y="111"/>
                    </a:cubicBezTo>
                    <a:cubicBezTo>
                      <a:pt x="1951" y="111"/>
                      <a:pt x="20" y="1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74"/>
              <p:cNvSpPr/>
              <p:nvPr/>
            </p:nvSpPr>
            <p:spPr>
              <a:xfrm>
                <a:off x="5959363" y="3581384"/>
                <a:ext cx="253480" cy="9785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655" extrusionOk="0">
                    <a:moveTo>
                      <a:pt x="137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98" y="122"/>
                      <a:pt x="51" y="270"/>
                      <a:pt x="0" y="436"/>
                    </a:cubicBezTo>
                    <a:cubicBezTo>
                      <a:pt x="653" y="792"/>
                      <a:pt x="2097" y="1447"/>
                      <a:pt x="4157" y="1654"/>
                    </a:cubicBezTo>
                    <a:cubicBezTo>
                      <a:pt x="4242" y="1344"/>
                      <a:pt x="4287" y="1148"/>
                      <a:pt x="4287" y="1148"/>
                    </a:cubicBezTo>
                    <a:cubicBezTo>
                      <a:pt x="1850" y="914"/>
                      <a:pt x="139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74"/>
              <p:cNvSpPr/>
              <p:nvPr/>
            </p:nvSpPr>
            <p:spPr>
              <a:xfrm>
                <a:off x="6889084" y="3782240"/>
                <a:ext cx="8455" cy="5912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00" extrusionOk="0">
                    <a:moveTo>
                      <a:pt x="66" y="0"/>
                    </a:moveTo>
                    <a:cubicBezTo>
                      <a:pt x="64" y="0"/>
                      <a:pt x="61" y="0"/>
                      <a:pt x="59" y="1"/>
                    </a:cubicBezTo>
                    <a:cubicBezTo>
                      <a:pt x="25" y="2"/>
                      <a:pt x="1" y="30"/>
                      <a:pt x="2" y="64"/>
                    </a:cubicBezTo>
                    <a:cubicBezTo>
                      <a:pt x="2" y="68"/>
                      <a:pt x="22" y="452"/>
                      <a:pt x="21" y="939"/>
                    </a:cubicBezTo>
                    <a:cubicBezTo>
                      <a:pt x="21" y="973"/>
                      <a:pt x="48" y="1000"/>
                      <a:pt x="81" y="1000"/>
                    </a:cubicBezTo>
                    <a:cubicBezTo>
                      <a:pt x="116" y="1000"/>
                      <a:pt x="141" y="973"/>
                      <a:pt x="141" y="940"/>
                    </a:cubicBezTo>
                    <a:cubicBezTo>
                      <a:pt x="142" y="448"/>
                      <a:pt x="122" y="61"/>
                      <a:pt x="122" y="58"/>
                    </a:cubicBezTo>
                    <a:cubicBezTo>
                      <a:pt x="121" y="26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6777569" y="3882225"/>
                <a:ext cx="118492" cy="167035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5" extrusionOk="0">
                    <a:moveTo>
                      <a:pt x="1940" y="0"/>
                    </a:moveTo>
                    <a:cubicBezTo>
                      <a:pt x="1910" y="0"/>
                      <a:pt x="1884" y="25"/>
                      <a:pt x="1882" y="57"/>
                    </a:cubicBezTo>
                    <a:cubicBezTo>
                      <a:pt x="1851" y="502"/>
                      <a:pt x="1795" y="837"/>
                      <a:pt x="1716" y="1055"/>
                    </a:cubicBezTo>
                    <a:cubicBezTo>
                      <a:pt x="1459" y="1763"/>
                      <a:pt x="1008" y="2703"/>
                      <a:pt x="61" y="2703"/>
                    </a:cubicBezTo>
                    <a:cubicBezTo>
                      <a:pt x="27" y="2703"/>
                      <a:pt x="0" y="2731"/>
                      <a:pt x="0" y="2764"/>
                    </a:cubicBezTo>
                    <a:cubicBezTo>
                      <a:pt x="0" y="2798"/>
                      <a:pt x="27" y="2825"/>
                      <a:pt x="61" y="2825"/>
                    </a:cubicBezTo>
                    <a:cubicBezTo>
                      <a:pt x="1082" y="2825"/>
                      <a:pt x="1560" y="1840"/>
                      <a:pt x="1831" y="1097"/>
                    </a:cubicBezTo>
                    <a:cubicBezTo>
                      <a:pt x="1914" y="867"/>
                      <a:pt x="1972" y="521"/>
                      <a:pt x="2003" y="65"/>
                    </a:cubicBezTo>
                    <a:cubicBezTo>
                      <a:pt x="2004" y="32"/>
                      <a:pt x="1980" y="3"/>
                      <a:pt x="1946" y="1"/>
                    </a:cubicBezTo>
                    <a:cubicBezTo>
                      <a:pt x="1944" y="0"/>
                      <a:pt x="1942" y="0"/>
                      <a:pt x="1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6564651" y="3833327"/>
                <a:ext cx="26667" cy="113407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918" extrusionOk="0">
                    <a:moveTo>
                      <a:pt x="67" y="1"/>
                    </a:moveTo>
                    <a:cubicBezTo>
                      <a:pt x="64" y="1"/>
                      <a:pt x="62" y="1"/>
                      <a:pt x="59" y="1"/>
                    </a:cubicBezTo>
                    <a:cubicBezTo>
                      <a:pt x="26" y="4"/>
                      <a:pt x="0" y="32"/>
                      <a:pt x="3" y="65"/>
                    </a:cubicBezTo>
                    <a:cubicBezTo>
                      <a:pt x="6" y="114"/>
                      <a:pt x="76" y="1255"/>
                      <a:pt x="323" y="1878"/>
                    </a:cubicBezTo>
                    <a:cubicBezTo>
                      <a:pt x="333" y="1903"/>
                      <a:pt x="355" y="1918"/>
                      <a:pt x="380" y="1918"/>
                    </a:cubicBezTo>
                    <a:cubicBezTo>
                      <a:pt x="388" y="1918"/>
                      <a:pt x="395" y="1915"/>
                      <a:pt x="404" y="1911"/>
                    </a:cubicBezTo>
                    <a:cubicBezTo>
                      <a:pt x="435" y="1899"/>
                      <a:pt x="450" y="1864"/>
                      <a:pt x="437" y="1833"/>
                    </a:cubicBezTo>
                    <a:cubicBezTo>
                      <a:pt x="197" y="1228"/>
                      <a:pt x="126" y="70"/>
                      <a:pt x="125" y="58"/>
                    </a:cubicBezTo>
                    <a:cubicBezTo>
                      <a:pt x="122" y="26"/>
                      <a:pt x="99" y="1"/>
                      <a:pt x="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6156376" y="3729558"/>
                <a:ext cx="36955" cy="7822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23" extrusionOk="0">
                    <a:moveTo>
                      <a:pt x="558" y="0"/>
                    </a:moveTo>
                    <a:cubicBezTo>
                      <a:pt x="533" y="0"/>
                      <a:pt x="508" y="17"/>
                      <a:pt x="500" y="42"/>
                    </a:cubicBezTo>
                    <a:cubicBezTo>
                      <a:pt x="497" y="47"/>
                      <a:pt x="302" y="633"/>
                      <a:pt x="15" y="1238"/>
                    </a:cubicBezTo>
                    <a:cubicBezTo>
                      <a:pt x="0" y="1268"/>
                      <a:pt x="14" y="1303"/>
                      <a:pt x="44" y="1318"/>
                    </a:cubicBezTo>
                    <a:cubicBezTo>
                      <a:pt x="51" y="1322"/>
                      <a:pt x="60" y="1323"/>
                      <a:pt x="70" y="1323"/>
                    </a:cubicBezTo>
                    <a:cubicBezTo>
                      <a:pt x="91" y="1323"/>
                      <a:pt x="113" y="1311"/>
                      <a:pt x="124" y="1290"/>
                    </a:cubicBezTo>
                    <a:cubicBezTo>
                      <a:pt x="414" y="677"/>
                      <a:pt x="612" y="86"/>
                      <a:pt x="615" y="80"/>
                    </a:cubicBezTo>
                    <a:cubicBezTo>
                      <a:pt x="625" y="49"/>
                      <a:pt x="608" y="14"/>
                      <a:pt x="576" y="3"/>
                    </a:cubicBezTo>
                    <a:cubicBezTo>
                      <a:pt x="570" y="1"/>
                      <a:pt x="564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6116642" y="3839003"/>
                <a:ext cx="27376" cy="3358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68" extrusionOk="0">
                    <a:moveTo>
                      <a:pt x="393" y="1"/>
                    </a:moveTo>
                    <a:cubicBezTo>
                      <a:pt x="373" y="1"/>
                      <a:pt x="353" y="11"/>
                      <a:pt x="341" y="29"/>
                    </a:cubicBezTo>
                    <a:cubicBezTo>
                      <a:pt x="233" y="207"/>
                      <a:pt x="124" y="354"/>
                      <a:pt x="23" y="466"/>
                    </a:cubicBezTo>
                    <a:cubicBezTo>
                      <a:pt x="0" y="491"/>
                      <a:pt x="2" y="530"/>
                      <a:pt x="26" y="552"/>
                    </a:cubicBezTo>
                    <a:cubicBezTo>
                      <a:pt x="38" y="562"/>
                      <a:pt x="54" y="567"/>
                      <a:pt x="67" y="567"/>
                    </a:cubicBezTo>
                    <a:cubicBezTo>
                      <a:pt x="85" y="567"/>
                      <a:pt x="100" y="561"/>
                      <a:pt x="111" y="550"/>
                    </a:cubicBezTo>
                    <a:cubicBezTo>
                      <a:pt x="219" y="432"/>
                      <a:pt x="330" y="278"/>
                      <a:pt x="444" y="95"/>
                    </a:cubicBezTo>
                    <a:cubicBezTo>
                      <a:pt x="462" y="65"/>
                      <a:pt x="453" y="28"/>
                      <a:pt x="424" y="10"/>
                    </a:cubicBezTo>
                    <a:cubicBezTo>
                      <a:pt x="414" y="4"/>
                      <a:pt x="403" y="1"/>
                      <a:pt x="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74"/>
              <p:cNvSpPr/>
              <p:nvPr/>
            </p:nvSpPr>
            <p:spPr>
              <a:xfrm>
                <a:off x="6796135" y="2245458"/>
                <a:ext cx="134988" cy="19985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380" extrusionOk="0">
                    <a:moveTo>
                      <a:pt x="1560" y="1"/>
                    </a:moveTo>
                    <a:cubicBezTo>
                      <a:pt x="935" y="1"/>
                      <a:pt x="43" y="731"/>
                      <a:pt x="1" y="1504"/>
                    </a:cubicBezTo>
                    <a:cubicBezTo>
                      <a:pt x="1" y="1504"/>
                      <a:pt x="501" y="2879"/>
                      <a:pt x="1188" y="3380"/>
                    </a:cubicBezTo>
                    <a:cubicBezTo>
                      <a:pt x="1188" y="3380"/>
                      <a:pt x="2282" y="1973"/>
                      <a:pt x="2158" y="629"/>
                    </a:cubicBezTo>
                    <a:cubicBezTo>
                      <a:pt x="2117" y="182"/>
                      <a:pt x="1871" y="1"/>
                      <a:pt x="1560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74"/>
              <p:cNvSpPr/>
              <p:nvPr/>
            </p:nvSpPr>
            <p:spPr>
              <a:xfrm>
                <a:off x="7123347" y="2012140"/>
                <a:ext cx="399229" cy="542140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9169" extrusionOk="0">
                    <a:moveTo>
                      <a:pt x="2362" y="1"/>
                    </a:moveTo>
                    <a:cubicBezTo>
                      <a:pt x="1714" y="1"/>
                      <a:pt x="1313" y="290"/>
                      <a:pt x="1313" y="290"/>
                    </a:cubicBezTo>
                    <a:cubicBezTo>
                      <a:pt x="1313" y="290"/>
                      <a:pt x="1" y="2011"/>
                      <a:pt x="281" y="3010"/>
                    </a:cubicBezTo>
                    <a:cubicBezTo>
                      <a:pt x="436" y="3562"/>
                      <a:pt x="772" y="4249"/>
                      <a:pt x="1333" y="4841"/>
                    </a:cubicBezTo>
                    <a:cubicBezTo>
                      <a:pt x="1785" y="5323"/>
                      <a:pt x="2385" y="5743"/>
                      <a:pt x="3156" y="5981"/>
                    </a:cubicBezTo>
                    <a:cubicBezTo>
                      <a:pt x="4876" y="6513"/>
                      <a:pt x="4157" y="9169"/>
                      <a:pt x="4157" y="9169"/>
                    </a:cubicBezTo>
                    <a:cubicBezTo>
                      <a:pt x="6376" y="7607"/>
                      <a:pt x="6752" y="3543"/>
                      <a:pt x="4814" y="1354"/>
                    </a:cubicBezTo>
                    <a:cubicBezTo>
                      <a:pt x="3867" y="285"/>
                      <a:pt x="3011" y="8"/>
                      <a:pt x="2382" y="1"/>
                    </a:cubicBezTo>
                    <a:cubicBezTo>
                      <a:pt x="2375" y="1"/>
                      <a:pt x="2369" y="1"/>
                      <a:pt x="2362" y="1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74"/>
              <p:cNvSpPr/>
              <p:nvPr/>
            </p:nvSpPr>
            <p:spPr>
              <a:xfrm>
                <a:off x="7123347" y="2012259"/>
                <a:ext cx="166326" cy="286236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4841" extrusionOk="0">
                    <a:moveTo>
                      <a:pt x="2359" y="1"/>
                    </a:moveTo>
                    <a:cubicBezTo>
                      <a:pt x="1713" y="1"/>
                      <a:pt x="1313" y="290"/>
                      <a:pt x="1313" y="290"/>
                    </a:cubicBezTo>
                    <a:cubicBezTo>
                      <a:pt x="1313" y="290"/>
                      <a:pt x="1" y="2010"/>
                      <a:pt x="281" y="3010"/>
                    </a:cubicBezTo>
                    <a:cubicBezTo>
                      <a:pt x="436" y="3561"/>
                      <a:pt x="772" y="4248"/>
                      <a:pt x="1333" y="4841"/>
                    </a:cubicBezTo>
                    <a:cubicBezTo>
                      <a:pt x="1871" y="4324"/>
                      <a:pt x="2485" y="3270"/>
                      <a:pt x="2649" y="2299"/>
                    </a:cubicBezTo>
                    <a:cubicBezTo>
                      <a:pt x="2813" y="1333"/>
                      <a:pt x="2554" y="446"/>
                      <a:pt x="2382" y="1"/>
                    </a:cubicBezTo>
                    <a:cubicBezTo>
                      <a:pt x="2374" y="1"/>
                      <a:pt x="2366" y="1"/>
                      <a:pt x="2359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74"/>
              <p:cNvSpPr/>
              <p:nvPr/>
            </p:nvSpPr>
            <p:spPr>
              <a:xfrm>
                <a:off x="7023540" y="1921912"/>
                <a:ext cx="244197" cy="34696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5868" extrusionOk="0">
                    <a:moveTo>
                      <a:pt x="3322" y="1"/>
                    </a:moveTo>
                    <a:cubicBezTo>
                      <a:pt x="2835" y="1"/>
                      <a:pt x="2157" y="818"/>
                      <a:pt x="2157" y="818"/>
                    </a:cubicBezTo>
                    <a:lnTo>
                      <a:pt x="562" y="3695"/>
                    </a:lnTo>
                    <a:cubicBezTo>
                      <a:pt x="562" y="3695"/>
                      <a:pt x="1" y="5196"/>
                      <a:pt x="1250" y="5758"/>
                    </a:cubicBezTo>
                    <a:cubicBezTo>
                      <a:pt x="1420" y="5835"/>
                      <a:pt x="1565" y="5868"/>
                      <a:pt x="1687" y="5868"/>
                    </a:cubicBezTo>
                    <a:cubicBezTo>
                      <a:pt x="2461" y="5868"/>
                      <a:pt x="2344" y="4539"/>
                      <a:pt x="2344" y="4539"/>
                    </a:cubicBezTo>
                    <a:cubicBezTo>
                      <a:pt x="2344" y="4539"/>
                      <a:pt x="3157" y="4507"/>
                      <a:pt x="3658" y="3413"/>
                    </a:cubicBezTo>
                    <a:cubicBezTo>
                      <a:pt x="4129" y="2379"/>
                      <a:pt x="3008" y="2351"/>
                      <a:pt x="2886" y="2351"/>
                    </a:cubicBezTo>
                    <a:cubicBezTo>
                      <a:pt x="2880" y="2351"/>
                      <a:pt x="2876" y="2351"/>
                      <a:pt x="2876" y="2351"/>
                    </a:cubicBezTo>
                    <a:cubicBezTo>
                      <a:pt x="2876" y="2351"/>
                      <a:pt x="4063" y="1350"/>
                      <a:pt x="3720" y="350"/>
                    </a:cubicBezTo>
                    <a:cubicBezTo>
                      <a:pt x="3632" y="95"/>
                      <a:pt x="3488" y="1"/>
                      <a:pt x="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74"/>
              <p:cNvSpPr/>
              <p:nvPr/>
            </p:nvSpPr>
            <p:spPr>
              <a:xfrm>
                <a:off x="6479389" y="2375242"/>
                <a:ext cx="343945" cy="23532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980" extrusionOk="0">
                    <a:moveTo>
                      <a:pt x="5817" y="1"/>
                    </a:moveTo>
                    <a:lnTo>
                      <a:pt x="439" y="970"/>
                    </a:lnTo>
                    <a:cubicBezTo>
                      <a:pt x="439" y="970"/>
                      <a:pt x="1" y="2314"/>
                      <a:pt x="95" y="2971"/>
                    </a:cubicBezTo>
                    <a:cubicBezTo>
                      <a:pt x="147" y="3333"/>
                      <a:pt x="920" y="3979"/>
                      <a:pt x="2002" y="3979"/>
                    </a:cubicBezTo>
                    <a:cubicBezTo>
                      <a:pt x="2883" y="3979"/>
                      <a:pt x="3968" y="3550"/>
                      <a:pt x="5034" y="2189"/>
                    </a:cubicBezTo>
                    <a:lnTo>
                      <a:pt x="5817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74"/>
              <p:cNvSpPr/>
              <p:nvPr/>
            </p:nvSpPr>
            <p:spPr>
              <a:xfrm>
                <a:off x="6148867" y="2058023"/>
                <a:ext cx="112283" cy="33413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5651" extrusionOk="0">
                    <a:moveTo>
                      <a:pt x="1336" y="0"/>
                    </a:moveTo>
                    <a:lnTo>
                      <a:pt x="1336" y="0"/>
                    </a:lnTo>
                    <a:cubicBezTo>
                      <a:pt x="1617" y="3634"/>
                      <a:pt x="0" y="5651"/>
                      <a:pt x="0" y="5651"/>
                    </a:cubicBezTo>
                    <a:cubicBezTo>
                      <a:pt x="1899" y="4502"/>
                      <a:pt x="1899" y="1525"/>
                      <a:pt x="1899" y="1525"/>
                    </a:cubicBez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6090094" y="1265183"/>
                <a:ext cx="363752" cy="723602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2238" extrusionOk="0">
                    <a:moveTo>
                      <a:pt x="6152" y="0"/>
                    </a:moveTo>
                    <a:lnTo>
                      <a:pt x="6152" y="0"/>
                    </a:lnTo>
                    <a:cubicBezTo>
                      <a:pt x="2207" y="1674"/>
                      <a:pt x="63" y="4829"/>
                      <a:pt x="32" y="7798"/>
                    </a:cubicBezTo>
                    <a:cubicBezTo>
                      <a:pt x="0" y="10767"/>
                      <a:pt x="1845" y="12238"/>
                      <a:pt x="1845" y="12238"/>
                    </a:cubicBezTo>
                    <a:lnTo>
                      <a:pt x="6152" y="0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6104876" y="1348316"/>
                <a:ext cx="931672" cy="1165521"/>
              </a:xfrm>
              <a:custGeom>
                <a:avLst/>
                <a:gdLst/>
                <a:ahLst/>
                <a:cxnLst/>
                <a:rect l="l" t="t" r="r" b="b"/>
                <a:pathLst>
                  <a:path w="15757" h="19712" extrusionOk="0">
                    <a:moveTo>
                      <a:pt x="7440" y="1"/>
                    </a:moveTo>
                    <a:cubicBezTo>
                      <a:pt x="4663" y="1"/>
                      <a:pt x="3102" y="1663"/>
                      <a:pt x="1657" y="4985"/>
                    </a:cubicBezTo>
                    <a:cubicBezTo>
                      <a:pt x="1" y="8800"/>
                      <a:pt x="1813" y="11644"/>
                      <a:pt x="1813" y="11644"/>
                    </a:cubicBezTo>
                    <a:cubicBezTo>
                      <a:pt x="2064" y="12488"/>
                      <a:pt x="2252" y="13176"/>
                      <a:pt x="2252" y="14520"/>
                    </a:cubicBezTo>
                    <a:cubicBezTo>
                      <a:pt x="2252" y="15600"/>
                      <a:pt x="2127" y="16052"/>
                      <a:pt x="2753" y="17209"/>
                    </a:cubicBezTo>
                    <a:cubicBezTo>
                      <a:pt x="3377" y="18365"/>
                      <a:pt x="6159" y="19679"/>
                      <a:pt x="6972" y="19710"/>
                    </a:cubicBezTo>
                    <a:cubicBezTo>
                      <a:pt x="6992" y="19711"/>
                      <a:pt x="7013" y="19711"/>
                      <a:pt x="7035" y="19711"/>
                    </a:cubicBezTo>
                    <a:cubicBezTo>
                      <a:pt x="7908" y="19711"/>
                      <a:pt x="10372" y="19103"/>
                      <a:pt x="12567" y="17333"/>
                    </a:cubicBezTo>
                    <a:cubicBezTo>
                      <a:pt x="14817" y="15519"/>
                      <a:pt x="15756" y="11206"/>
                      <a:pt x="15630" y="6987"/>
                    </a:cubicBezTo>
                    <a:cubicBezTo>
                      <a:pt x="15505" y="2766"/>
                      <a:pt x="12380" y="672"/>
                      <a:pt x="8753" y="109"/>
                    </a:cubicBezTo>
                    <a:cubicBezTo>
                      <a:pt x="8286" y="37"/>
                      <a:pt x="7850" y="1"/>
                      <a:pt x="7440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6618812" y="1319994"/>
                <a:ext cx="580277" cy="1021782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17281" extrusionOk="0">
                    <a:moveTo>
                      <a:pt x="4197" y="0"/>
                    </a:moveTo>
                    <a:cubicBezTo>
                      <a:pt x="3953" y="0"/>
                      <a:pt x="3729" y="21"/>
                      <a:pt x="3532" y="56"/>
                    </a:cubicBezTo>
                    <a:cubicBezTo>
                      <a:pt x="2313" y="276"/>
                      <a:pt x="1" y="2088"/>
                      <a:pt x="1187" y="6401"/>
                    </a:cubicBezTo>
                    <a:cubicBezTo>
                      <a:pt x="2375" y="10716"/>
                      <a:pt x="5627" y="11467"/>
                      <a:pt x="5627" y="11467"/>
                    </a:cubicBezTo>
                    <a:cubicBezTo>
                      <a:pt x="5627" y="11467"/>
                      <a:pt x="5858" y="12197"/>
                      <a:pt x="5923" y="12884"/>
                    </a:cubicBezTo>
                    <a:cubicBezTo>
                      <a:pt x="5948" y="13138"/>
                      <a:pt x="5949" y="13387"/>
                      <a:pt x="5907" y="13591"/>
                    </a:cubicBezTo>
                    <a:cubicBezTo>
                      <a:pt x="5756" y="14318"/>
                      <a:pt x="4577" y="17102"/>
                      <a:pt x="4505" y="17273"/>
                    </a:cubicBezTo>
                    <a:lnTo>
                      <a:pt x="4501" y="17279"/>
                    </a:lnTo>
                    <a:lnTo>
                      <a:pt x="4500" y="17281"/>
                    </a:lnTo>
                    <a:cubicBezTo>
                      <a:pt x="6533" y="16686"/>
                      <a:pt x="8564" y="13592"/>
                      <a:pt x="9314" y="10904"/>
                    </a:cubicBezTo>
                    <a:cubicBezTo>
                      <a:pt x="9476" y="10324"/>
                      <a:pt x="9581" y="9715"/>
                      <a:pt x="9630" y="9089"/>
                    </a:cubicBezTo>
                    <a:cubicBezTo>
                      <a:pt x="9814" y="6819"/>
                      <a:pt x="9294" y="4366"/>
                      <a:pt x="8314" y="2526"/>
                    </a:cubicBezTo>
                    <a:cubicBezTo>
                      <a:pt x="7265" y="559"/>
                      <a:pt x="5469" y="0"/>
                      <a:pt x="4197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6884886" y="1857404"/>
                <a:ext cx="303324" cy="48437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8192" extrusionOk="0">
                    <a:moveTo>
                      <a:pt x="5130" y="0"/>
                    </a:moveTo>
                    <a:lnTo>
                      <a:pt x="5130" y="0"/>
                    </a:lnTo>
                    <a:cubicBezTo>
                      <a:pt x="3732" y="2112"/>
                      <a:pt x="1858" y="2470"/>
                      <a:pt x="1853" y="2470"/>
                    </a:cubicBezTo>
                    <a:cubicBezTo>
                      <a:pt x="1853" y="2470"/>
                      <a:pt x="1853" y="2470"/>
                      <a:pt x="1853" y="2470"/>
                    </a:cubicBezTo>
                    <a:lnTo>
                      <a:pt x="1423" y="3795"/>
                    </a:lnTo>
                    <a:cubicBezTo>
                      <a:pt x="1448" y="4049"/>
                      <a:pt x="1449" y="4298"/>
                      <a:pt x="1407" y="4502"/>
                    </a:cubicBezTo>
                    <a:cubicBezTo>
                      <a:pt x="1256" y="5229"/>
                      <a:pt x="77" y="8013"/>
                      <a:pt x="5" y="8184"/>
                    </a:cubicBezTo>
                    <a:lnTo>
                      <a:pt x="1" y="8190"/>
                    </a:lnTo>
                    <a:lnTo>
                      <a:pt x="0" y="8192"/>
                    </a:lnTo>
                    <a:cubicBezTo>
                      <a:pt x="2033" y="7597"/>
                      <a:pt x="4064" y="4503"/>
                      <a:pt x="4814" y="1815"/>
                    </a:cubicBezTo>
                    <a:cubicBezTo>
                      <a:pt x="4976" y="1235"/>
                      <a:pt x="5081" y="626"/>
                      <a:pt x="5130" y="0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6927458" y="2003449"/>
                <a:ext cx="175609" cy="221846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752" extrusionOk="0">
                    <a:moveTo>
                      <a:pt x="1533" y="0"/>
                    </a:moveTo>
                    <a:cubicBezTo>
                      <a:pt x="1002" y="0"/>
                      <a:pt x="500" y="408"/>
                      <a:pt x="500" y="408"/>
                    </a:cubicBezTo>
                    <a:lnTo>
                      <a:pt x="0" y="3752"/>
                    </a:lnTo>
                    <a:cubicBezTo>
                      <a:pt x="1751" y="3471"/>
                      <a:pt x="2969" y="1408"/>
                      <a:pt x="2313" y="439"/>
                    </a:cubicBezTo>
                    <a:cubicBezTo>
                      <a:pt x="2089" y="109"/>
                      <a:pt x="1807" y="0"/>
                      <a:pt x="1533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6818427" y="1946213"/>
                <a:ext cx="179334" cy="50831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597" extrusionOk="0">
                    <a:moveTo>
                      <a:pt x="1781" y="1"/>
                    </a:moveTo>
                    <a:cubicBezTo>
                      <a:pt x="1781" y="1"/>
                      <a:pt x="2062" y="5565"/>
                      <a:pt x="0" y="8597"/>
                    </a:cubicBezTo>
                    <a:cubicBezTo>
                      <a:pt x="0" y="8597"/>
                      <a:pt x="2689" y="6190"/>
                      <a:pt x="3032" y="251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6098194" y="1231007"/>
                <a:ext cx="714674" cy="700483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11847" extrusionOk="0">
                    <a:moveTo>
                      <a:pt x="8415" y="0"/>
                    </a:moveTo>
                    <a:cubicBezTo>
                      <a:pt x="5586" y="0"/>
                      <a:pt x="2147" y="2844"/>
                      <a:pt x="1073" y="5595"/>
                    </a:cubicBezTo>
                    <a:cubicBezTo>
                      <a:pt x="1" y="8346"/>
                      <a:pt x="1254" y="11847"/>
                      <a:pt x="1254" y="11847"/>
                    </a:cubicBezTo>
                    <a:cubicBezTo>
                      <a:pt x="3674" y="11659"/>
                      <a:pt x="5990" y="10315"/>
                      <a:pt x="5991" y="10315"/>
                    </a:cubicBezTo>
                    <a:lnTo>
                      <a:pt x="5991" y="10315"/>
                    </a:lnTo>
                    <a:cubicBezTo>
                      <a:pt x="5585" y="11034"/>
                      <a:pt x="4054" y="11847"/>
                      <a:pt x="4054" y="11847"/>
                    </a:cubicBezTo>
                    <a:cubicBezTo>
                      <a:pt x="9492" y="11721"/>
                      <a:pt x="10492" y="7689"/>
                      <a:pt x="10492" y="7689"/>
                    </a:cubicBezTo>
                    <a:cubicBezTo>
                      <a:pt x="10492" y="7689"/>
                      <a:pt x="12086" y="2999"/>
                      <a:pt x="12025" y="2157"/>
                    </a:cubicBezTo>
                    <a:cubicBezTo>
                      <a:pt x="11962" y="1314"/>
                      <a:pt x="11243" y="0"/>
                      <a:pt x="8415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6444977" y="2263373"/>
                <a:ext cx="52801" cy="2909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492" extrusionOk="0">
                    <a:moveTo>
                      <a:pt x="66" y="0"/>
                    </a:moveTo>
                    <a:cubicBezTo>
                      <a:pt x="37" y="0"/>
                      <a:pt x="13" y="14"/>
                      <a:pt x="1" y="43"/>
                    </a:cubicBezTo>
                    <a:cubicBezTo>
                      <a:pt x="1" y="43"/>
                      <a:pt x="1" y="434"/>
                      <a:pt x="314" y="482"/>
                    </a:cubicBezTo>
                    <a:cubicBezTo>
                      <a:pt x="358" y="489"/>
                      <a:pt x="402" y="491"/>
                      <a:pt x="444" y="491"/>
                    </a:cubicBezTo>
                    <a:cubicBezTo>
                      <a:pt x="696" y="491"/>
                      <a:pt x="892" y="388"/>
                      <a:pt x="892" y="388"/>
                    </a:cubicBezTo>
                    <a:lnTo>
                      <a:pt x="892" y="388"/>
                    </a:lnTo>
                    <a:cubicBezTo>
                      <a:pt x="892" y="388"/>
                      <a:pt x="867" y="390"/>
                      <a:pt x="827" y="390"/>
                    </a:cubicBezTo>
                    <a:cubicBezTo>
                      <a:pt x="707" y="390"/>
                      <a:pt x="454" y="372"/>
                      <a:pt x="361" y="232"/>
                    </a:cubicBezTo>
                    <a:cubicBezTo>
                      <a:pt x="270" y="95"/>
                      <a:pt x="145" y="0"/>
                      <a:pt x="66" y="0"/>
                    </a:cubicBezTo>
                    <a:close/>
                  </a:path>
                </a:pathLst>
              </a:custGeom>
              <a:solidFill>
                <a:srgbClr val="191919">
                  <a:alpha val="52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74"/>
              <p:cNvSpPr/>
              <p:nvPr/>
            </p:nvSpPr>
            <p:spPr>
              <a:xfrm>
                <a:off x="6425583" y="2317416"/>
                <a:ext cx="178388" cy="107316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5" extrusionOk="0">
                    <a:moveTo>
                      <a:pt x="2452" y="0"/>
                    </a:moveTo>
                    <a:cubicBezTo>
                      <a:pt x="2329" y="0"/>
                      <a:pt x="2184" y="35"/>
                      <a:pt x="2017" y="114"/>
                    </a:cubicBezTo>
                    <a:cubicBezTo>
                      <a:pt x="1486" y="364"/>
                      <a:pt x="1063" y="301"/>
                      <a:pt x="532" y="442"/>
                    </a:cubicBezTo>
                    <a:cubicBezTo>
                      <a:pt x="1" y="582"/>
                      <a:pt x="63" y="1098"/>
                      <a:pt x="673" y="1568"/>
                    </a:cubicBezTo>
                    <a:cubicBezTo>
                      <a:pt x="920" y="1758"/>
                      <a:pt x="1177" y="1815"/>
                      <a:pt x="1396" y="1815"/>
                    </a:cubicBezTo>
                    <a:cubicBezTo>
                      <a:pt x="1717" y="1815"/>
                      <a:pt x="1954" y="1693"/>
                      <a:pt x="1954" y="1693"/>
                    </a:cubicBezTo>
                    <a:cubicBezTo>
                      <a:pt x="2845" y="1365"/>
                      <a:pt x="3016" y="803"/>
                      <a:pt x="2939" y="426"/>
                    </a:cubicBezTo>
                    <a:cubicBezTo>
                      <a:pt x="2886" y="169"/>
                      <a:pt x="2722" y="0"/>
                      <a:pt x="2452" y="0"/>
                    </a:cubicBezTo>
                    <a:close/>
                  </a:path>
                </a:pathLst>
              </a:custGeom>
              <a:solidFill>
                <a:srgbClr val="191919">
                  <a:alpha val="52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74"/>
              <p:cNvSpPr/>
              <p:nvPr/>
            </p:nvSpPr>
            <p:spPr>
              <a:xfrm>
                <a:off x="6605627" y="2172199"/>
                <a:ext cx="185719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434" extrusionOk="0">
                    <a:moveTo>
                      <a:pt x="1648" y="1"/>
                    </a:moveTo>
                    <a:cubicBezTo>
                      <a:pt x="1616" y="1"/>
                      <a:pt x="1583" y="1"/>
                      <a:pt x="1550" y="2"/>
                    </a:cubicBezTo>
                    <a:cubicBezTo>
                      <a:pt x="689" y="27"/>
                      <a:pt x="0" y="367"/>
                      <a:pt x="12" y="761"/>
                    </a:cubicBezTo>
                    <a:cubicBezTo>
                      <a:pt x="22" y="1141"/>
                      <a:pt x="678" y="1434"/>
                      <a:pt x="1495" y="1434"/>
                    </a:cubicBezTo>
                    <a:cubicBezTo>
                      <a:pt x="1526" y="1434"/>
                      <a:pt x="1558" y="1433"/>
                      <a:pt x="1590" y="1432"/>
                    </a:cubicBezTo>
                    <a:cubicBezTo>
                      <a:pt x="2451" y="1408"/>
                      <a:pt x="3140" y="1067"/>
                      <a:pt x="3129" y="673"/>
                    </a:cubicBezTo>
                    <a:cubicBezTo>
                      <a:pt x="3118" y="294"/>
                      <a:pt x="2464" y="1"/>
                      <a:pt x="1648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74"/>
              <p:cNvSpPr/>
              <p:nvPr/>
            </p:nvSpPr>
            <p:spPr>
              <a:xfrm>
                <a:off x="6253463" y="2177284"/>
                <a:ext cx="14107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221" extrusionOk="0">
                    <a:moveTo>
                      <a:pt x="1245" y="1"/>
                    </a:moveTo>
                    <a:cubicBezTo>
                      <a:pt x="1222" y="1"/>
                      <a:pt x="1199" y="1"/>
                      <a:pt x="1175" y="2"/>
                    </a:cubicBezTo>
                    <a:cubicBezTo>
                      <a:pt x="523" y="20"/>
                      <a:pt x="1" y="308"/>
                      <a:pt x="10" y="644"/>
                    </a:cubicBezTo>
                    <a:cubicBezTo>
                      <a:pt x="20" y="969"/>
                      <a:pt x="522" y="1220"/>
                      <a:pt x="1147" y="1220"/>
                    </a:cubicBezTo>
                    <a:cubicBezTo>
                      <a:pt x="1168" y="1220"/>
                      <a:pt x="1189" y="1220"/>
                      <a:pt x="1211" y="1219"/>
                    </a:cubicBezTo>
                    <a:cubicBezTo>
                      <a:pt x="1863" y="1202"/>
                      <a:pt x="2385" y="913"/>
                      <a:pt x="2376" y="577"/>
                    </a:cubicBezTo>
                    <a:cubicBezTo>
                      <a:pt x="2368" y="253"/>
                      <a:pt x="1868" y="1"/>
                      <a:pt x="1245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74"/>
              <p:cNvSpPr/>
              <p:nvPr/>
            </p:nvSpPr>
            <p:spPr>
              <a:xfrm>
                <a:off x="6327750" y="2055425"/>
                <a:ext cx="64009" cy="6400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409" extrusionOk="0">
                    <a:moveTo>
                      <a:pt x="271" y="0"/>
                    </a:moveTo>
                    <a:cubicBezTo>
                      <a:pt x="267" y="0"/>
                      <a:pt x="263" y="0"/>
                      <a:pt x="259" y="1"/>
                    </a:cubicBezTo>
                    <a:cubicBezTo>
                      <a:pt x="100" y="16"/>
                      <a:pt x="1" y="343"/>
                      <a:pt x="38" y="732"/>
                    </a:cubicBezTo>
                    <a:cubicBezTo>
                      <a:pt x="74" y="1112"/>
                      <a:pt x="228" y="1409"/>
                      <a:pt x="383" y="1409"/>
                    </a:cubicBezTo>
                    <a:cubicBezTo>
                      <a:pt x="387" y="1409"/>
                      <a:pt x="391" y="1409"/>
                      <a:pt x="395" y="1408"/>
                    </a:cubicBezTo>
                    <a:cubicBezTo>
                      <a:pt x="554" y="1393"/>
                      <a:pt x="653" y="1066"/>
                      <a:pt x="616" y="677"/>
                    </a:cubicBezTo>
                    <a:cubicBezTo>
                      <a:pt x="581" y="298"/>
                      <a:pt x="427" y="0"/>
                      <a:pt x="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74"/>
              <p:cNvSpPr/>
              <p:nvPr/>
            </p:nvSpPr>
            <p:spPr>
              <a:xfrm>
                <a:off x="6548805" y="1934270"/>
                <a:ext cx="83488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27" extrusionOk="0">
                    <a:moveTo>
                      <a:pt x="746" y="0"/>
                    </a:moveTo>
                    <a:cubicBezTo>
                      <a:pt x="735" y="0"/>
                      <a:pt x="724" y="1"/>
                      <a:pt x="713" y="1"/>
                    </a:cubicBezTo>
                    <a:cubicBezTo>
                      <a:pt x="327" y="17"/>
                      <a:pt x="58" y="312"/>
                      <a:pt x="45" y="325"/>
                    </a:cubicBezTo>
                    <a:cubicBezTo>
                      <a:pt x="1" y="374"/>
                      <a:pt x="5" y="451"/>
                      <a:pt x="54" y="495"/>
                    </a:cubicBezTo>
                    <a:cubicBezTo>
                      <a:pt x="78" y="516"/>
                      <a:pt x="107" y="527"/>
                      <a:pt x="136" y="527"/>
                    </a:cubicBezTo>
                    <a:cubicBezTo>
                      <a:pt x="168" y="527"/>
                      <a:pt x="202" y="514"/>
                      <a:pt x="226" y="488"/>
                    </a:cubicBezTo>
                    <a:cubicBezTo>
                      <a:pt x="229" y="485"/>
                      <a:pt x="443" y="256"/>
                      <a:pt x="722" y="243"/>
                    </a:cubicBezTo>
                    <a:cubicBezTo>
                      <a:pt x="730" y="243"/>
                      <a:pt x="738" y="243"/>
                      <a:pt x="746" y="243"/>
                    </a:cubicBezTo>
                    <a:cubicBezTo>
                      <a:pt x="903" y="243"/>
                      <a:pt x="1052" y="312"/>
                      <a:pt x="1195" y="448"/>
                    </a:cubicBezTo>
                    <a:cubicBezTo>
                      <a:pt x="1218" y="470"/>
                      <a:pt x="1248" y="481"/>
                      <a:pt x="1278" y="481"/>
                    </a:cubicBezTo>
                    <a:cubicBezTo>
                      <a:pt x="1310" y="481"/>
                      <a:pt x="1342" y="468"/>
                      <a:pt x="1366" y="443"/>
                    </a:cubicBezTo>
                    <a:cubicBezTo>
                      <a:pt x="1411" y="395"/>
                      <a:pt x="1409" y="319"/>
                      <a:pt x="1361" y="272"/>
                    </a:cubicBezTo>
                    <a:cubicBezTo>
                      <a:pt x="1170" y="91"/>
                      <a:pt x="966" y="0"/>
                      <a:pt x="746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74"/>
              <p:cNvSpPr/>
              <p:nvPr/>
            </p:nvSpPr>
            <p:spPr>
              <a:xfrm>
                <a:off x="6293433" y="1953959"/>
                <a:ext cx="70480" cy="2672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52" extrusionOk="0">
                    <a:moveTo>
                      <a:pt x="588" y="0"/>
                    </a:moveTo>
                    <a:cubicBezTo>
                      <a:pt x="505" y="0"/>
                      <a:pt x="427" y="12"/>
                      <a:pt x="355" y="37"/>
                    </a:cubicBezTo>
                    <a:cubicBezTo>
                      <a:pt x="120" y="119"/>
                      <a:pt x="28" y="305"/>
                      <a:pt x="24" y="312"/>
                    </a:cubicBezTo>
                    <a:cubicBezTo>
                      <a:pt x="1" y="361"/>
                      <a:pt x="20" y="418"/>
                      <a:pt x="68" y="441"/>
                    </a:cubicBezTo>
                    <a:cubicBezTo>
                      <a:pt x="82" y="449"/>
                      <a:pt x="96" y="451"/>
                      <a:pt x="111" y="451"/>
                    </a:cubicBezTo>
                    <a:cubicBezTo>
                      <a:pt x="146" y="451"/>
                      <a:pt x="180" y="430"/>
                      <a:pt x="198" y="397"/>
                    </a:cubicBezTo>
                    <a:cubicBezTo>
                      <a:pt x="204" y="385"/>
                      <a:pt x="305" y="193"/>
                      <a:pt x="589" y="193"/>
                    </a:cubicBezTo>
                    <a:cubicBezTo>
                      <a:pt x="706" y="193"/>
                      <a:pt x="853" y="225"/>
                      <a:pt x="1037" y="316"/>
                    </a:cubicBezTo>
                    <a:cubicBezTo>
                      <a:pt x="1051" y="323"/>
                      <a:pt x="1066" y="326"/>
                      <a:pt x="1080" y="326"/>
                    </a:cubicBezTo>
                    <a:cubicBezTo>
                      <a:pt x="1116" y="326"/>
                      <a:pt x="1150" y="306"/>
                      <a:pt x="1166" y="271"/>
                    </a:cubicBezTo>
                    <a:cubicBezTo>
                      <a:pt x="1191" y="223"/>
                      <a:pt x="1171" y="166"/>
                      <a:pt x="1123" y="142"/>
                    </a:cubicBezTo>
                    <a:cubicBezTo>
                      <a:pt x="928" y="47"/>
                      <a:pt x="749" y="0"/>
                      <a:pt x="588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74"/>
              <p:cNvSpPr/>
              <p:nvPr/>
            </p:nvSpPr>
            <p:spPr>
              <a:xfrm>
                <a:off x="6131897" y="2287911"/>
                <a:ext cx="194648" cy="59015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9981" extrusionOk="0">
                    <a:moveTo>
                      <a:pt x="477" y="1"/>
                    </a:moveTo>
                    <a:lnTo>
                      <a:pt x="1" y="352"/>
                    </a:lnTo>
                    <a:lnTo>
                      <a:pt x="2783" y="9980"/>
                    </a:lnTo>
                    <a:lnTo>
                      <a:pt x="3291" y="9544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74"/>
              <p:cNvSpPr/>
              <p:nvPr/>
            </p:nvSpPr>
            <p:spPr>
              <a:xfrm>
                <a:off x="5608914" y="2156412"/>
                <a:ext cx="551364" cy="152372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2577" extrusionOk="0">
                    <a:moveTo>
                      <a:pt x="3846" y="0"/>
                    </a:moveTo>
                    <a:cubicBezTo>
                      <a:pt x="1972" y="0"/>
                      <a:pt x="813" y="842"/>
                      <a:pt x="813" y="842"/>
                    </a:cubicBezTo>
                    <a:lnTo>
                      <a:pt x="0" y="1514"/>
                    </a:lnTo>
                    <a:lnTo>
                      <a:pt x="4424" y="1240"/>
                    </a:lnTo>
                    <a:lnTo>
                      <a:pt x="8848" y="2576"/>
                    </a:lnTo>
                    <a:lnTo>
                      <a:pt x="9325" y="2225"/>
                    </a:lnTo>
                    <a:cubicBezTo>
                      <a:pt x="9325" y="2225"/>
                      <a:pt x="8693" y="1147"/>
                      <a:pt x="5737" y="279"/>
                    </a:cubicBezTo>
                    <a:cubicBezTo>
                      <a:pt x="5049" y="78"/>
                      <a:pt x="4415" y="0"/>
                      <a:pt x="3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74"/>
              <p:cNvSpPr/>
              <p:nvPr/>
            </p:nvSpPr>
            <p:spPr>
              <a:xfrm>
                <a:off x="5426802" y="2046139"/>
                <a:ext cx="235091" cy="199910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381" extrusionOk="0">
                    <a:moveTo>
                      <a:pt x="1397" y="0"/>
                    </a:moveTo>
                    <a:cubicBezTo>
                      <a:pt x="945" y="0"/>
                      <a:pt x="611" y="95"/>
                      <a:pt x="611" y="95"/>
                    </a:cubicBezTo>
                    <a:lnTo>
                      <a:pt x="1" y="411"/>
                    </a:lnTo>
                    <a:cubicBezTo>
                      <a:pt x="1" y="411"/>
                      <a:pt x="2721" y="1099"/>
                      <a:pt x="2939" y="1677"/>
                    </a:cubicBezTo>
                    <a:cubicBezTo>
                      <a:pt x="3158" y="2254"/>
                      <a:pt x="3080" y="3380"/>
                      <a:pt x="3080" y="3380"/>
                    </a:cubicBezTo>
                    <a:lnTo>
                      <a:pt x="3424" y="3154"/>
                    </a:lnTo>
                    <a:cubicBezTo>
                      <a:pt x="3424" y="3154"/>
                      <a:pt x="3975" y="1548"/>
                      <a:pt x="3037" y="610"/>
                    </a:cubicBezTo>
                    <a:cubicBezTo>
                      <a:pt x="2544" y="117"/>
                      <a:pt x="1898" y="0"/>
                      <a:pt x="1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1" name="Google Shape;2901;p74"/>
              <p:cNvGrpSpPr/>
              <p:nvPr/>
            </p:nvGrpSpPr>
            <p:grpSpPr>
              <a:xfrm>
                <a:off x="5426802" y="2066833"/>
                <a:ext cx="354055" cy="792841"/>
                <a:chOff x="5426802" y="2066833"/>
                <a:chExt cx="354055" cy="792841"/>
              </a:xfrm>
            </p:grpSpPr>
            <p:sp>
              <p:nvSpPr>
                <p:cNvPr id="2902" name="Google Shape;2902;p74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74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rgbClr val="191919">
                    <a:alpha val="15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04" name="Google Shape;2904;p74"/>
              <p:cNvSpPr/>
              <p:nvPr/>
            </p:nvSpPr>
            <p:spPr>
              <a:xfrm>
                <a:off x="5608914" y="2198865"/>
                <a:ext cx="687653" cy="679198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11487" extrusionOk="0">
                    <a:moveTo>
                      <a:pt x="3385" y="0"/>
                    </a:moveTo>
                    <a:cubicBezTo>
                      <a:pt x="1561" y="0"/>
                      <a:pt x="0" y="796"/>
                      <a:pt x="0" y="796"/>
                    </a:cubicBezTo>
                    <a:lnTo>
                      <a:pt x="680" y="3222"/>
                    </a:lnTo>
                    <a:lnTo>
                      <a:pt x="2908" y="11174"/>
                    </a:lnTo>
                    <a:cubicBezTo>
                      <a:pt x="4329" y="10847"/>
                      <a:pt x="5644" y="10730"/>
                      <a:pt x="6799" y="10730"/>
                    </a:cubicBezTo>
                    <a:cubicBezTo>
                      <a:pt x="9731" y="10730"/>
                      <a:pt x="11630" y="11486"/>
                      <a:pt x="11630" y="11486"/>
                    </a:cubicBezTo>
                    <a:lnTo>
                      <a:pt x="9948" y="5672"/>
                    </a:lnTo>
                    <a:lnTo>
                      <a:pt x="8846" y="1858"/>
                    </a:lnTo>
                    <a:cubicBezTo>
                      <a:pt x="8846" y="1858"/>
                      <a:pt x="6860" y="217"/>
                      <a:pt x="3781" y="13"/>
                    </a:cubicBezTo>
                    <a:cubicBezTo>
                      <a:pt x="3648" y="5"/>
                      <a:pt x="3516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74"/>
              <p:cNvSpPr/>
              <p:nvPr/>
            </p:nvSpPr>
            <p:spPr>
              <a:xfrm>
                <a:off x="6655057" y="3191793"/>
                <a:ext cx="410877" cy="27127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4588" extrusionOk="0">
                    <a:moveTo>
                      <a:pt x="1945" y="1"/>
                    </a:moveTo>
                    <a:cubicBezTo>
                      <a:pt x="1945" y="1"/>
                      <a:pt x="0" y="2392"/>
                      <a:pt x="2766" y="3912"/>
                    </a:cubicBezTo>
                    <a:cubicBezTo>
                      <a:pt x="3689" y="4419"/>
                      <a:pt x="4405" y="4588"/>
                      <a:pt x="4951" y="4588"/>
                    </a:cubicBezTo>
                    <a:cubicBezTo>
                      <a:pt x="6044" y="4588"/>
                      <a:pt x="6452" y="3912"/>
                      <a:pt x="6452" y="3912"/>
                    </a:cubicBezTo>
                    <a:cubicBezTo>
                      <a:pt x="6949" y="2829"/>
                      <a:pt x="6025" y="1172"/>
                      <a:pt x="5673" y="656"/>
                    </a:cubicBezTo>
                    <a:cubicBezTo>
                      <a:pt x="5323" y="141"/>
                      <a:pt x="1946" y="1"/>
                      <a:pt x="1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74"/>
              <p:cNvSpPr/>
              <p:nvPr/>
            </p:nvSpPr>
            <p:spPr>
              <a:xfrm>
                <a:off x="6651273" y="2581834"/>
                <a:ext cx="427433" cy="1055840"/>
              </a:xfrm>
              <a:custGeom>
                <a:avLst/>
                <a:gdLst/>
                <a:ahLst/>
                <a:cxnLst/>
                <a:rect l="l" t="t" r="r" b="b"/>
                <a:pathLst>
                  <a:path w="7229" h="17857" extrusionOk="0">
                    <a:moveTo>
                      <a:pt x="5997" y="0"/>
                    </a:moveTo>
                    <a:cubicBezTo>
                      <a:pt x="5208" y="0"/>
                      <a:pt x="4505" y="1089"/>
                      <a:pt x="3658" y="2727"/>
                    </a:cubicBezTo>
                    <a:cubicBezTo>
                      <a:pt x="2933" y="4132"/>
                      <a:pt x="1418" y="8556"/>
                      <a:pt x="703" y="10685"/>
                    </a:cubicBezTo>
                    <a:cubicBezTo>
                      <a:pt x="462" y="11399"/>
                      <a:pt x="313" y="11855"/>
                      <a:pt x="313" y="11855"/>
                    </a:cubicBezTo>
                    <a:cubicBezTo>
                      <a:pt x="313" y="11855"/>
                      <a:pt x="1" y="14981"/>
                      <a:pt x="375" y="15950"/>
                    </a:cubicBezTo>
                    <a:cubicBezTo>
                      <a:pt x="752" y="16920"/>
                      <a:pt x="2033" y="17857"/>
                      <a:pt x="2033" y="17857"/>
                    </a:cubicBezTo>
                    <a:cubicBezTo>
                      <a:pt x="2979" y="17213"/>
                      <a:pt x="4366" y="14714"/>
                      <a:pt x="5368" y="12108"/>
                    </a:cubicBezTo>
                    <a:cubicBezTo>
                      <a:pt x="5921" y="10666"/>
                      <a:pt x="6356" y="9192"/>
                      <a:pt x="6534" y="7980"/>
                    </a:cubicBezTo>
                    <a:cubicBezTo>
                      <a:pt x="6980" y="4941"/>
                      <a:pt x="7229" y="1332"/>
                      <a:pt x="6610" y="318"/>
                    </a:cubicBezTo>
                    <a:cubicBezTo>
                      <a:pt x="6609" y="318"/>
                      <a:pt x="6609" y="318"/>
                      <a:pt x="6608" y="317"/>
                    </a:cubicBezTo>
                    <a:cubicBezTo>
                      <a:pt x="6608" y="317"/>
                      <a:pt x="6608" y="316"/>
                      <a:pt x="6607" y="313"/>
                    </a:cubicBezTo>
                    <a:cubicBezTo>
                      <a:pt x="6533" y="194"/>
                      <a:pt x="6446" y="111"/>
                      <a:pt x="6346" y="70"/>
                    </a:cubicBezTo>
                    <a:cubicBezTo>
                      <a:pt x="6227" y="23"/>
                      <a:pt x="6111" y="0"/>
                      <a:pt x="5997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74"/>
              <p:cNvSpPr/>
              <p:nvPr/>
            </p:nvSpPr>
            <p:spPr>
              <a:xfrm>
                <a:off x="6692840" y="2581893"/>
                <a:ext cx="448955" cy="841148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14226" extrusionOk="0">
                    <a:moveTo>
                      <a:pt x="5294" y="0"/>
                    </a:moveTo>
                    <a:cubicBezTo>
                      <a:pt x="4505" y="0"/>
                      <a:pt x="3802" y="1090"/>
                      <a:pt x="2955" y="2727"/>
                    </a:cubicBezTo>
                    <a:cubicBezTo>
                      <a:pt x="2230" y="4132"/>
                      <a:pt x="715" y="8556"/>
                      <a:pt x="0" y="10685"/>
                    </a:cubicBezTo>
                    <a:cubicBezTo>
                      <a:pt x="0" y="10685"/>
                      <a:pt x="70" y="10682"/>
                      <a:pt x="193" y="10682"/>
                    </a:cubicBezTo>
                    <a:cubicBezTo>
                      <a:pt x="859" y="10682"/>
                      <a:pt x="3084" y="10767"/>
                      <a:pt x="4372" y="11847"/>
                    </a:cubicBezTo>
                    <a:cubicBezTo>
                      <a:pt x="4478" y="11935"/>
                      <a:pt x="4575" y="12022"/>
                      <a:pt x="4665" y="12108"/>
                    </a:cubicBezTo>
                    <a:cubicBezTo>
                      <a:pt x="4930" y="12361"/>
                      <a:pt x="5135" y="12606"/>
                      <a:pt x="5291" y="12831"/>
                    </a:cubicBezTo>
                    <a:cubicBezTo>
                      <a:pt x="5859" y="13643"/>
                      <a:pt x="5813" y="14226"/>
                      <a:pt x="5813" y="14226"/>
                    </a:cubicBezTo>
                    <a:cubicBezTo>
                      <a:pt x="5813" y="14226"/>
                      <a:pt x="7330" y="12151"/>
                      <a:pt x="7544" y="8002"/>
                    </a:cubicBezTo>
                    <a:cubicBezTo>
                      <a:pt x="7581" y="7303"/>
                      <a:pt x="7593" y="6652"/>
                      <a:pt x="7582" y="6047"/>
                    </a:cubicBezTo>
                    <a:cubicBezTo>
                      <a:pt x="7535" y="3065"/>
                      <a:pt x="6947" y="1213"/>
                      <a:pt x="5907" y="318"/>
                    </a:cubicBezTo>
                    <a:cubicBezTo>
                      <a:pt x="5906" y="318"/>
                      <a:pt x="5906" y="318"/>
                      <a:pt x="5905" y="317"/>
                    </a:cubicBezTo>
                    <a:cubicBezTo>
                      <a:pt x="5905" y="317"/>
                      <a:pt x="5905" y="316"/>
                      <a:pt x="5904" y="313"/>
                    </a:cubicBezTo>
                    <a:cubicBezTo>
                      <a:pt x="5830" y="194"/>
                      <a:pt x="5743" y="111"/>
                      <a:pt x="5643" y="70"/>
                    </a:cubicBezTo>
                    <a:cubicBezTo>
                      <a:pt x="5524" y="23"/>
                      <a:pt x="5408" y="0"/>
                      <a:pt x="5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74"/>
              <p:cNvSpPr/>
              <p:nvPr/>
            </p:nvSpPr>
            <p:spPr>
              <a:xfrm>
                <a:off x="6782595" y="2624583"/>
                <a:ext cx="157870" cy="322718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5458" extrusionOk="0">
                    <a:moveTo>
                      <a:pt x="2602" y="0"/>
                    </a:moveTo>
                    <a:cubicBezTo>
                      <a:pt x="2583" y="0"/>
                      <a:pt x="2564" y="9"/>
                      <a:pt x="2552" y="26"/>
                    </a:cubicBezTo>
                    <a:cubicBezTo>
                      <a:pt x="1325" y="1784"/>
                      <a:pt x="25" y="5339"/>
                      <a:pt x="13" y="5375"/>
                    </a:cubicBezTo>
                    <a:cubicBezTo>
                      <a:pt x="0" y="5406"/>
                      <a:pt x="18" y="5442"/>
                      <a:pt x="49" y="5453"/>
                    </a:cubicBezTo>
                    <a:cubicBezTo>
                      <a:pt x="55" y="5455"/>
                      <a:pt x="63" y="5457"/>
                      <a:pt x="70" y="5457"/>
                    </a:cubicBezTo>
                    <a:cubicBezTo>
                      <a:pt x="95" y="5457"/>
                      <a:pt x="118" y="5443"/>
                      <a:pt x="126" y="5416"/>
                    </a:cubicBezTo>
                    <a:cubicBezTo>
                      <a:pt x="139" y="5381"/>
                      <a:pt x="1434" y="1840"/>
                      <a:pt x="2651" y="95"/>
                    </a:cubicBezTo>
                    <a:cubicBezTo>
                      <a:pt x="2669" y="67"/>
                      <a:pt x="2662" y="30"/>
                      <a:pt x="2635" y="10"/>
                    </a:cubicBezTo>
                    <a:cubicBezTo>
                      <a:pt x="2625" y="3"/>
                      <a:pt x="2613" y="0"/>
                      <a:pt x="2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74"/>
              <p:cNvSpPr/>
              <p:nvPr/>
            </p:nvSpPr>
            <p:spPr>
              <a:xfrm>
                <a:off x="6033923" y="2608146"/>
                <a:ext cx="785627" cy="1031065"/>
              </a:xfrm>
              <a:custGeom>
                <a:avLst/>
                <a:gdLst/>
                <a:ahLst/>
                <a:cxnLst/>
                <a:rect l="l" t="t" r="r" b="b"/>
                <a:pathLst>
                  <a:path w="13287" h="17438" extrusionOk="0">
                    <a:moveTo>
                      <a:pt x="3222" y="1"/>
                    </a:moveTo>
                    <a:cubicBezTo>
                      <a:pt x="3222" y="1"/>
                      <a:pt x="1784" y="220"/>
                      <a:pt x="1408" y="438"/>
                    </a:cubicBezTo>
                    <a:cubicBezTo>
                      <a:pt x="1032" y="657"/>
                      <a:pt x="1" y="2721"/>
                      <a:pt x="95" y="3064"/>
                    </a:cubicBezTo>
                    <a:cubicBezTo>
                      <a:pt x="189" y="3408"/>
                      <a:pt x="1127" y="4190"/>
                      <a:pt x="1784" y="4878"/>
                    </a:cubicBezTo>
                    <a:cubicBezTo>
                      <a:pt x="2441" y="5566"/>
                      <a:pt x="3534" y="8065"/>
                      <a:pt x="4378" y="9598"/>
                    </a:cubicBezTo>
                    <a:cubicBezTo>
                      <a:pt x="5222" y="11129"/>
                      <a:pt x="8410" y="16287"/>
                      <a:pt x="9501" y="16943"/>
                    </a:cubicBezTo>
                    <a:cubicBezTo>
                      <a:pt x="10196" y="17362"/>
                      <a:pt x="11212" y="17438"/>
                      <a:pt x="11858" y="17438"/>
                    </a:cubicBezTo>
                    <a:cubicBezTo>
                      <a:pt x="12226" y="17438"/>
                      <a:pt x="12474" y="17413"/>
                      <a:pt x="12474" y="17413"/>
                    </a:cubicBezTo>
                    <a:cubicBezTo>
                      <a:pt x="12474" y="17413"/>
                      <a:pt x="13287" y="16037"/>
                      <a:pt x="12381" y="13880"/>
                    </a:cubicBezTo>
                    <a:cubicBezTo>
                      <a:pt x="11475" y="11723"/>
                      <a:pt x="7816" y="8941"/>
                      <a:pt x="6723" y="7847"/>
                    </a:cubicBezTo>
                    <a:cubicBezTo>
                      <a:pt x="5629" y="6754"/>
                      <a:pt x="4847" y="5065"/>
                      <a:pt x="4629" y="4408"/>
                    </a:cubicBezTo>
                    <a:cubicBezTo>
                      <a:pt x="4410" y="3752"/>
                      <a:pt x="3222" y="1"/>
                      <a:pt x="3222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74"/>
              <p:cNvSpPr/>
              <p:nvPr/>
            </p:nvSpPr>
            <p:spPr>
              <a:xfrm>
                <a:off x="6679654" y="3304195"/>
                <a:ext cx="80177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779" extrusionOk="0">
                    <a:moveTo>
                      <a:pt x="68" y="1"/>
                    </a:moveTo>
                    <a:cubicBezTo>
                      <a:pt x="53" y="1"/>
                      <a:pt x="38" y="6"/>
                      <a:pt x="27" y="17"/>
                    </a:cubicBezTo>
                    <a:cubicBezTo>
                      <a:pt x="2" y="41"/>
                      <a:pt x="1" y="78"/>
                      <a:pt x="24" y="103"/>
                    </a:cubicBezTo>
                    <a:cubicBezTo>
                      <a:pt x="32" y="111"/>
                      <a:pt x="754" y="874"/>
                      <a:pt x="1233" y="1747"/>
                    </a:cubicBezTo>
                    <a:cubicBezTo>
                      <a:pt x="1245" y="1767"/>
                      <a:pt x="1267" y="1778"/>
                      <a:pt x="1287" y="1778"/>
                    </a:cubicBezTo>
                    <a:cubicBezTo>
                      <a:pt x="1297" y="1778"/>
                      <a:pt x="1308" y="1775"/>
                      <a:pt x="1316" y="1772"/>
                    </a:cubicBezTo>
                    <a:cubicBezTo>
                      <a:pt x="1345" y="1756"/>
                      <a:pt x="1356" y="1719"/>
                      <a:pt x="1340" y="1689"/>
                    </a:cubicBezTo>
                    <a:cubicBezTo>
                      <a:pt x="853" y="804"/>
                      <a:pt x="120" y="28"/>
                      <a:pt x="111" y="20"/>
                    </a:cubicBezTo>
                    <a:cubicBezTo>
                      <a:pt x="100" y="7"/>
                      <a:pt x="84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74"/>
              <p:cNvSpPr/>
              <p:nvPr/>
            </p:nvSpPr>
            <p:spPr>
              <a:xfrm>
                <a:off x="6764621" y="3428599"/>
                <a:ext cx="15432" cy="2784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71" extrusionOk="0">
                    <a:moveTo>
                      <a:pt x="68" y="1"/>
                    </a:moveTo>
                    <a:cubicBezTo>
                      <a:pt x="60" y="1"/>
                      <a:pt x="52" y="2"/>
                      <a:pt x="45" y="5"/>
                    </a:cubicBezTo>
                    <a:cubicBezTo>
                      <a:pt x="14" y="19"/>
                      <a:pt x="0" y="53"/>
                      <a:pt x="13" y="84"/>
                    </a:cubicBezTo>
                    <a:cubicBezTo>
                      <a:pt x="62" y="203"/>
                      <a:pt x="104" y="319"/>
                      <a:pt x="136" y="427"/>
                    </a:cubicBezTo>
                    <a:cubicBezTo>
                      <a:pt x="143" y="454"/>
                      <a:pt x="168" y="471"/>
                      <a:pt x="194" y="471"/>
                    </a:cubicBezTo>
                    <a:cubicBezTo>
                      <a:pt x="200" y="471"/>
                      <a:pt x="205" y="471"/>
                      <a:pt x="210" y="469"/>
                    </a:cubicBezTo>
                    <a:cubicBezTo>
                      <a:pt x="243" y="459"/>
                      <a:pt x="261" y="425"/>
                      <a:pt x="252" y="393"/>
                    </a:cubicBezTo>
                    <a:cubicBezTo>
                      <a:pt x="218" y="279"/>
                      <a:pt x="176" y="160"/>
                      <a:pt x="124" y="37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74"/>
              <p:cNvSpPr/>
              <p:nvPr/>
            </p:nvSpPr>
            <p:spPr>
              <a:xfrm>
                <a:off x="5954515" y="2524125"/>
                <a:ext cx="269858" cy="124877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2112" extrusionOk="0">
                    <a:moveTo>
                      <a:pt x="2126" y="1"/>
                    </a:moveTo>
                    <a:cubicBezTo>
                      <a:pt x="1781" y="1"/>
                      <a:pt x="484" y="688"/>
                      <a:pt x="359" y="876"/>
                    </a:cubicBezTo>
                    <a:cubicBezTo>
                      <a:pt x="234" y="1063"/>
                      <a:pt x="1" y="1985"/>
                      <a:pt x="78" y="2064"/>
                    </a:cubicBezTo>
                    <a:cubicBezTo>
                      <a:pt x="101" y="2087"/>
                      <a:pt x="172" y="2112"/>
                      <a:pt x="268" y="2112"/>
                    </a:cubicBezTo>
                    <a:cubicBezTo>
                      <a:pt x="495" y="2112"/>
                      <a:pt x="868" y="1975"/>
                      <a:pt x="1109" y="1361"/>
                    </a:cubicBezTo>
                    <a:cubicBezTo>
                      <a:pt x="1109" y="1361"/>
                      <a:pt x="1454" y="1330"/>
                      <a:pt x="1735" y="1127"/>
                    </a:cubicBezTo>
                    <a:lnTo>
                      <a:pt x="2939" y="1986"/>
                    </a:lnTo>
                    <a:lnTo>
                      <a:pt x="4563" y="1423"/>
                    </a:lnTo>
                    <a:cubicBezTo>
                      <a:pt x="4563" y="1423"/>
                      <a:pt x="2469" y="1"/>
                      <a:pt x="212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74"/>
              <p:cNvSpPr/>
              <p:nvPr/>
            </p:nvSpPr>
            <p:spPr>
              <a:xfrm>
                <a:off x="5947124" y="2618375"/>
                <a:ext cx="264359" cy="126651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2142" extrusionOk="0">
                    <a:moveTo>
                      <a:pt x="3611" y="0"/>
                    </a:moveTo>
                    <a:cubicBezTo>
                      <a:pt x="3611" y="0"/>
                      <a:pt x="1422" y="578"/>
                      <a:pt x="1016" y="766"/>
                    </a:cubicBezTo>
                    <a:cubicBezTo>
                      <a:pt x="611" y="953"/>
                      <a:pt x="126" y="1422"/>
                      <a:pt x="126" y="1422"/>
                    </a:cubicBezTo>
                    <a:cubicBezTo>
                      <a:pt x="126" y="1422"/>
                      <a:pt x="0" y="2141"/>
                      <a:pt x="407" y="2141"/>
                    </a:cubicBezTo>
                    <a:cubicBezTo>
                      <a:pt x="813" y="2141"/>
                      <a:pt x="1549" y="1875"/>
                      <a:pt x="1782" y="1844"/>
                    </a:cubicBezTo>
                    <a:cubicBezTo>
                      <a:pt x="2017" y="1813"/>
                      <a:pt x="3658" y="1313"/>
                      <a:pt x="3751" y="1234"/>
                    </a:cubicBezTo>
                    <a:cubicBezTo>
                      <a:pt x="3844" y="1157"/>
                      <a:pt x="4470" y="828"/>
                      <a:pt x="4127" y="188"/>
                    </a:cubicBezTo>
                    <a:lnTo>
                      <a:pt x="3611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74"/>
              <p:cNvSpPr/>
              <p:nvPr/>
            </p:nvSpPr>
            <p:spPr>
              <a:xfrm>
                <a:off x="5984138" y="2698788"/>
                <a:ext cx="198728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1667" extrusionOk="0">
                    <a:moveTo>
                      <a:pt x="2954" y="0"/>
                    </a:moveTo>
                    <a:cubicBezTo>
                      <a:pt x="2954" y="0"/>
                      <a:pt x="1547" y="313"/>
                      <a:pt x="1031" y="501"/>
                    </a:cubicBezTo>
                    <a:cubicBezTo>
                      <a:pt x="516" y="688"/>
                      <a:pt x="31" y="798"/>
                      <a:pt x="16" y="1000"/>
                    </a:cubicBezTo>
                    <a:cubicBezTo>
                      <a:pt x="0" y="1204"/>
                      <a:pt x="141" y="1516"/>
                      <a:pt x="532" y="1643"/>
                    </a:cubicBezTo>
                    <a:cubicBezTo>
                      <a:pt x="583" y="1659"/>
                      <a:pt x="671" y="1666"/>
                      <a:pt x="783" y="1666"/>
                    </a:cubicBezTo>
                    <a:cubicBezTo>
                      <a:pt x="1499" y="1666"/>
                      <a:pt x="3241" y="1375"/>
                      <a:pt x="3355" y="1375"/>
                    </a:cubicBezTo>
                    <a:cubicBezTo>
                      <a:pt x="3358" y="1375"/>
                      <a:pt x="3359" y="1375"/>
                      <a:pt x="3360" y="1376"/>
                    </a:cubicBezTo>
                    <a:lnTo>
                      <a:pt x="2954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74"/>
              <p:cNvSpPr/>
              <p:nvPr/>
            </p:nvSpPr>
            <p:spPr>
              <a:xfrm>
                <a:off x="6051425" y="2697369"/>
                <a:ext cx="98388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7" extrusionOk="0">
                    <a:moveTo>
                      <a:pt x="1596" y="0"/>
                    </a:moveTo>
                    <a:cubicBezTo>
                      <a:pt x="1590" y="0"/>
                      <a:pt x="1585" y="1"/>
                      <a:pt x="1579" y="3"/>
                    </a:cubicBezTo>
                    <a:lnTo>
                      <a:pt x="1" y="449"/>
                    </a:lnTo>
                    <a:lnTo>
                      <a:pt x="35" y="566"/>
                    </a:lnTo>
                    <a:lnTo>
                      <a:pt x="1613" y="118"/>
                    </a:lnTo>
                    <a:cubicBezTo>
                      <a:pt x="1645" y="110"/>
                      <a:pt x="1664" y="76"/>
                      <a:pt x="1654" y="44"/>
                    </a:cubicBezTo>
                    <a:cubicBezTo>
                      <a:pt x="1647" y="17"/>
                      <a:pt x="1623" y="0"/>
                      <a:pt x="1596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74"/>
              <p:cNvSpPr/>
              <p:nvPr/>
            </p:nvSpPr>
            <p:spPr>
              <a:xfrm>
                <a:off x="6049059" y="2787716"/>
                <a:ext cx="53156" cy="1218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06" extrusionOk="0">
                    <a:moveTo>
                      <a:pt x="833" y="1"/>
                    </a:moveTo>
                    <a:cubicBezTo>
                      <a:pt x="831" y="1"/>
                      <a:pt x="829" y="1"/>
                      <a:pt x="827" y="1"/>
                    </a:cubicBezTo>
                    <a:cubicBezTo>
                      <a:pt x="417" y="49"/>
                      <a:pt x="59" y="85"/>
                      <a:pt x="59" y="85"/>
                    </a:cubicBezTo>
                    <a:cubicBezTo>
                      <a:pt x="25" y="88"/>
                      <a:pt x="0" y="117"/>
                      <a:pt x="5" y="151"/>
                    </a:cubicBezTo>
                    <a:cubicBezTo>
                      <a:pt x="9" y="182"/>
                      <a:pt x="35" y="206"/>
                      <a:pt x="66" y="206"/>
                    </a:cubicBezTo>
                    <a:lnTo>
                      <a:pt x="71" y="206"/>
                    </a:lnTo>
                    <a:cubicBezTo>
                      <a:pt x="71" y="206"/>
                      <a:pt x="430" y="170"/>
                      <a:pt x="841" y="121"/>
                    </a:cubicBezTo>
                    <a:cubicBezTo>
                      <a:pt x="874" y="117"/>
                      <a:pt x="898" y="88"/>
                      <a:pt x="894" y="54"/>
                    </a:cubicBezTo>
                    <a:cubicBezTo>
                      <a:pt x="890" y="23"/>
                      <a:pt x="862" y="1"/>
                      <a:pt x="833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74"/>
              <p:cNvSpPr/>
              <p:nvPr/>
            </p:nvSpPr>
            <p:spPr>
              <a:xfrm>
                <a:off x="6126990" y="2779675"/>
                <a:ext cx="32993" cy="1111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88" extrusionOk="0">
                    <a:moveTo>
                      <a:pt x="490" y="1"/>
                    </a:moveTo>
                    <a:cubicBezTo>
                      <a:pt x="487" y="1"/>
                      <a:pt x="483" y="1"/>
                      <a:pt x="480" y="2"/>
                    </a:cubicBezTo>
                    <a:cubicBezTo>
                      <a:pt x="375" y="19"/>
                      <a:pt x="233" y="42"/>
                      <a:pt x="57" y="66"/>
                    </a:cubicBezTo>
                    <a:cubicBezTo>
                      <a:pt x="25" y="71"/>
                      <a:pt x="1" y="101"/>
                      <a:pt x="5" y="135"/>
                    </a:cubicBezTo>
                    <a:cubicBezTo>
                      <a:pt x="9" y="166"/>
                      <a:pt x="35" y="188"/>
                      <a:pt x="65" y="188"/>
                    </a:cubicBezTo>
                    <a:lnTo>
                      <a:pt x="73" y="188"/>
                    </a:lnTo>
                    <a:cubicBezTo>
                      <a:pt x="251" y="163"/>
                      <a:pt x="396" y="141"/>
                      <a:pt x="502" y="121"/>
                    </a:cubicBezTo>
                    <a:cubicBezTo>
                      <a:pt x="535" y="115"/>
                      <a:pt x="557" y="83"/>
                      <a:pt x="551" y="50"/>
                    </a:cubicBezTo>
                    <a:cubicBezTo>
                      <a:pt x="545" y="20"/>
                      <a:pt x="519" y="1"/>
                      <a:pt x="490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74"/>
              <p:cNvSpPr/>
              <p:nvPr/>
            </p:nvSpPr>
            <p:spPr>
              <a:xfrm>
                <a:off x="5558065" y="2634930"/>
                <a:ext cx="115535" cy="8626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59" extrusionOk="0">
                    <a:moveTo>
                      <a:pt x="111" y="1"/>
                    </a:moveTo>
                    <a:cubicBezTo>
                      <a:pt x="111" y="1"/>
                      <a:pt x="31" y="80"/>
                      <a:pt x="16" y="314"/>
                    </a:cubicBezTo>
                    <a:cubicBezTo>
                      <a:pt x="0" y="548"/>
                      <a:pt x="188" y="830"/>
                      <a:pt x="188" y="830"/>
                    </a:cubicBezTo>
                    <a:cubicBezTo>
                      <a:pt x="368" y="935"/>
                      <a:pt x="1400" y="1458"/>
                      <a:pt x="1674" y="1458"/>
                    </a:cubicBezTo>
                    <a:cubicBezTo>
                      <a:pt x="1686" y="1458"/>
                      <a:pt x="1696" y="1458"/>
                      <a:pt x="1704" y="1456"/>
                    </a:cubicBezTo>
                    <a:cubicBezTo>
                      <a:pt x="1923" y="1407"/>
                      <a:pt x="1954" y="1220"/>
                      <a:pt x="1876" y="1017"/>
                    </a:cubicBezTo>
                    <a:cubicBezTo>
                      <a:pt x="1798" y="813"/>
                      <a:pt x="111" y="1"/>
                      <a:pt x="111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74"/>
              <p:cNvSpPr/>
              <p:nvPr/>
            </p:nvSpPr>
            <p:spPr>
              <a:xfrm>
                <a:off x="5520105" y="2493557"/>
                <a:ext cx="162068" cy="1364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307" extrusionOk="0">
                    <a:moveTo>
                      <a:pt x="283" y="1"/>
                    </a:moveTo>
                    <a:cubicBezTo>
                      <a:pt x="78" y="1"/>
                      <a:pt x="32" y="203"/>
                      <a:pt x="16" y="486"/>
                    </a:cubicBezTo>
                    <a:cubicBezTo>
                      <a:pt x="1" y="767"/>
                      <a:pt x="361" y="1142"/>
                      <a:pt x="361" y="1142"/>
                    </a:cubicBezTo>
                    <a:cubicBezTo>
                      <a:pt x="361" y="1142"/>
                      <a:pt x="1659" y="2033"/>
                      <a:pt x="2222" y="2266"/>
                    </a:cubicBezTo>
                    <a:cubicBezTo>
                      <a:pt x="2289" y="2294"/>
                      <a:pt x="2344" y="2306"/>
                      <a:pt x="2391" y="2306"/>
                    </a:cubicBezTo>
                    <a:cubicBezTo>
                      <a:pt x="2740" y="2306"/>
                      <a:pt x="2580" y="1617"/>
                      <a:pt x="2456" y="1438"/>
                    </a:cubicBezTo>
                    <a:cubicBezTo>
                      <a:pt x="2315" y="1235"/>
                      <a:pt x="486" y="1"/>
                      <a:pt x="283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74"/>
              <p:cNvSpPr/>
              <p:nvPr/>
            </p:nvSpPr>
            <p:spPr>
              <a:xfrm>
                <a:off x="5530393" y="2553334"/>
                <a:ext cx="149770" cy="13285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247" extrusionOk="0">
                    <a:moveTo>
                      <a:pt x="162" y="0"/>
                    </a:moveTo>
                    <a:cubicBezTo>
                      <a:pt x="153" y="0"/>
                      <a:pt x="146" y="2"/>
                      <a:pt x="141" y="5"/>
                    </a:cubicBezTo>
                    <a:cubicBezTo>
                      <a:pt x="1" y="98"/>
                      <a:pt x="78" y="537"/>
                      <a:pt x="203" y="897"/>
                    </a:cubicBezTo>
                    <a:cubicBezTo>
                      <a:pt x="328" y="1255"/>
                      <a:pt x="579" y="1381"/>
                      <a:pt x="579" y="1381"/>
                    </a:cubicBezTo>
                    <a:cubicBezTo>
                      <a:pt x="579" y="1381"/>
                      <a:pt x="1797" y="2163"/>
                      <a:pt x="2173" y="2241"/>
                    </a:cubicBezTo>
                    <a:cubicBezTo>
                      <a:pt x="2191" y="2245"/>
                      <a:pt x="2208" y="2246"/>
                      <a:pt x="2223" y="2246"/>
                    </a:cubicBezTo>
                    <a:cubicBezTo>
                      <a:pt x="2533" y="2246"/>
                      <a:pt x="2370" y="1530"/>
                      <a:pt x="2251" y="1381"/>
                    </a:cubicBezTo>
                    <a:cubicBezTo>
                      <a:pt x="2131" y="1230"/>
                      <a:pt x="407" y="0"/>
                      <a:pt x="162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74"/>
              <p:cNvSpPr/>
              <p:nvPr/>
            </p:nvSpPr>
            <p:spPr>
              <a:xfrm>
                <a:off x="5515552" y="2451221"/>
                <a:ext cx="140014" cy="105483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784" extrusionOk="0">
                    <a:moveTo>
                      <a:pt x="346" y="1"/>
                    </a:moveTo>
                    <a:cubicBezTo>
                      <a:pt x="321" y="1"/>
                      <a:pt x="299" y="5"/>
                      <a:pt x="282" y="13"/>
                    </a:cubicBezTo>
                    <a:cubicBezTo>
                      <a:pt x="0" y="154"/>
                      <a:pt x="251" y="857"/>
                      <a:pt x="251" y="857"/>
                    </a:cubicBezTo>
                    <a:cubicBezTo>
                      <a:pt x="251" y="857"/>
                      <a:pt x="1689" y="1624"/>
                      <a:pt x="2031" y="1763"/>
                    </a:cubicBezTo>
                    <a:cubicBezTo>
                      <a:pt x="2066" y="1777"/>
                      <a:pt x="2097" y="1784"/>
                      <a:pt x="2124" y="1784"/>
                    </a:cubicBezTo>
                    <a:cubicBezTo>
                      <a:pt x="2368" y="1784"/>
                      <a:pt x="2327" y="1262"/>
                      <a:pt x="2172" y="1107"/>
                    </a:cubicBezTo>
                    <a:cubicBezTo>
                      <a:pt x="2011" y="945"/>
                      <a:pt x="736" y="1"/>
                      <a:pt x="34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74"/>
              <p:cNvSpPr/>
              <p:nvPr/>
            </p:nvSpPr>
            <p:spPr>
              <a:xfrm>
                <a:off x="5561731" y="2570836"/>
                <a:ext cx="70598" cy="44878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759" extrusionOk="0">
                    <a:moveTo>
                      <a:pt x="53" y="0"/>
                    </a:moveTo>
                    <a:cubicBezTo>
                      <a:pt x="37" y="0"/>
                      <a:pt x="22" y="9"/>
                      <a:pt x="14" y="23"/>
                    </a:cubicBezTo>
                    <a:cubicBezTo>
                      <a:pt x="0" y="43"/>
                      <a:pt x="7" y="71"/>
                      <a:pt x="29" y="85"/>
                    </a:cubicBezTo>
                    <a:lnTo>
                      <a:pt x="1119" y="753"/>
                    </a:lnTo>
                    <a:cubicBezTo>
                      <a:pt x="1125" y="757"/>
                      <a:pt x="1135" y="759"/>
                      <a:pt x="1142" y="759"/>
                    </a:cubicBezTo>
                    <a:cubicBezTo>
                      <a:pt x="1157" y="759"/>
                      <a:pt x="1172" y="752"/>
                      <a:pt x="1181" y="737"/>
                    </a:cubicBezTo>
                    <a:cubicBezTo>
                      <a:pt x="1194" y="716"/>
                      <a:pt x="1187" y="689"/>
                      <a:pt x="1166" y="675"/>
                    </a:cubicBezTo>
                    <a:lnTo>
                      <a:pt x="76" y="7"/>
                    </a:lnTo>
                    <a:cubicBezTo>
                      <a:pt x="69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74"/>
              <p:cNvSpPr/>
              <p:nvPr/>
            </p:nvSpPr>
            <p:spPr>
              <a:xfrm>
                <a:off x="5598390" y="2651250"/>
                <a:ext cx="33939" cy="22114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74" extrusionOk="0">
                    <a:moveTo>
                      <a:pt x="52" y="0"/>
                    </a:moveTo>
                    <a:cubicBezTo>
                      <a:pt x="37" y="0"/>
                      <a:pt x="22" y="8"/>
                      <a:pt x="14" y="22"/>
                    </a:cubicBezTo>
                    <a:cubicBezTo>
                      <a:pt x="1" y="43"/>
                      <a:pt x="8" y="71"/>
                      <a:pt x="30" y="85"/>
                    </a:cubicBezTo>
                    <a:lnTo>
                      <a:pt x="499" y="366"/>
                    </a:lnTo>
                    <a:cubicBezTo>
                      <a:pt x="506" y="370"/>
                      <a:pt x="515" y="373"/>
                      <a:pt x="522" y="373"/>
                    </a:cubicBezTo>
                    <a:cubicBezTo>
                      <a:pt x="537" y="373"/>
                      <a:pt x="553" y="365"/>
                      <a:pt x="561" y="350"/>
                    </a:cubicBezTo>
                    <a:cubicBezTo>
                      <a:pt x="574" y="330"/>
                      <a:pt x="567" y="302"/>
                      <a:pt x="546" y="288"/>
                    </a:cubicBezTo>
                    <a:lnTo>
                      <a:pt x="76" y="7"/>
                    </a:lnTo>
                    <a:cubicBezTo>
                      <a:pt x="69" y="2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74"/>
            <p:cNvSpPr/>
            <p:nvPr/>
          </p:nvSpPr>
          <p:spPr>
            <a:xfrm rot="-2492361" flipH="1">
              <a:off x="6561150" y="2041050"/>
              <a:ext cx="64009" cy="64008"/>
            </a:xfrm>
            <a:custGeom>
              <a:avLst/>
              <a:gdLst/>
              <a:ahLst/>
              <a:cxnLst/>
              <a:rect l="l" t="t" r="r" b="b"/>
              <a:pathLst>
                <a:path w="654" h="1409" extrusionOk="0">
                  <a:moveTo>
                    <a:pt x="271" y="0"/>
                  </a:moveTo>
                  <a:cubicBezTo>
                    <a:pt x="267" y="0"/>
                    <a:pt x="263" y="0"/>
                    <a:pt x="259" y="1"/>
                  </a:cubicBezTo>
                  <a:cubicBezTo>
                    <a:pt x="100" y="16"/>
                    <a:pt x="1" y="343"/>
                    <a:pt x="38" y="732"/>
                  </a:cubicBezTo>
                  <a:cubicBezTo>
                    <a:pt x="74" y="1112"/>
                    <a:pt x="228" y="1409"/>
                    <a:pt x="383" y="1409"/>
                  </a:cubicBezTo>
                  <a:cubicBezTo>
                    <a:pt x="387" y="1409"/>
                    <a:pt x="391" y="1409"/>
                    <a:pt x="395" y="1408"/>
                  </a:cubicBezTo>
                  <a:cubicBezTo>
                    <a:pt x="554" y="1393"/>
                    <a:pt x="653" y="1066"/>
                    <a:pt x="616" y="677"/>
                  </a:cubicBezTo>
                  <a:cubicBezTo>
                    <a:pt x="581" y="298"/>
                    <a:pt x="427" y="0"/>
                    <a:pt x="2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74"/>
          <p:cNvSpPr/>
          <p:nvPr/>
        </p:nvSpPr>
        <p:spPr>
          <a:xfrm>
            <a:off x="4512525" y="4091850"/>
            <a:ext cx="3908400" cy="524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74"/>
          <p:cNvGrpSpPr/>
          <p:nvPr/>
        </p:nvGrpSpPr>
        <p:grpSpPr>
          <a:xfrm>
            <a:off x="6636014" y="4161655"/>
            <a:ext cx="392091" cy="385245"/>
            <a:chOff x="5557286" y="3817357"/>
            <a:chExt cx="362947" cy="356576"/>
          </a:xfrm>
        </p:grpSpPr>
        <p:grpSp>
          <p:nvGrpSpPr>
            <p:cNvPr id="2927" name="Google Shape;2927;p74"/>
            <p:cNvGrpSpPr/>
            <p:nvPr/>
          </p:nvGrpSpPr>
          <p:grpSpPr>
            <a:xfrm>
              <a:off x="5557286" y="3817357"/>
              <a:ext cx="362947" cy="356576"/>
              <a:chOff x="5557286" y="3817357"/>
              <a:chExt cx="362947" cy="356576"/>
            </a:xfrm>
          </p:grpSpPr>
          <p:sp>
            <p:nvSpPr>
              <p:cNvPr id="2928" name="Google Shape;2928;p7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7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0" name="Google Shape;2930;p74"/>
            <p:cNvSpPr/>
            <p:nvPr/>
          </p:nvSpPr>
          <p:spPr>
            <a:xfrm>
              <a:off x="5621675" y="3914200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74"/>
          <p:cNvGrpSpPr/>
          <p:nvPr/>
        </p:nvGrpSpPr>
        <p:grpSpPr>
          <a:xfrm>
            <a:off x="7358328" y="4157295"/>
            <a:ext cx="399600" cy="393512"/>
            <a:chOff x="1190200" y="238125"/>
            <a:chExt cx="5306767" cy="5212083"/>
          </a:xfrm>
        </p:grpSpPr>
        <p:grpSp>
          <p:nvGrpSpPr>
            <p:cNvPr id="2932" name="Google Shape;2932;p74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2933" name="Google Shape;2933;p74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74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5" name="Google Shape;2935;p74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74"/>
          <p:cNvGrpSpPr/>
          <p:nvPr/>
        </p:nvGrpSpPr>
        <p:grpSpPr>
          <a:xfrm>
            <a:off x="5191444" y="4161500"/>
            <a:ext cx="392063" cy="385557"/>
            <a:chOff x="3314750" y="3817357"/>
            <a:chExt cx="362920" cy="356865"/>
          </a:xfrm>
        </p:grpSpPr>
        <p:grpSp>
          <p:nvGrpSpPr>
            <p:cNvPr id="2937" name="Google Shape;2937;p7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2938" name="Google Shape;2938;p7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7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0" name="Google Shape;2940;p7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941" name="Google Shape;2941;p7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7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43" name="Google Shape;2943;p74"/>
          <p:cNvGrpSpPr/>
          <p:nvPr/>
        </p:nvGrpSpPr>
        <p:grpSpPr>
          <a:xfrm>
            <a:off x="5913729" y="4161500"/>
            <a:ext cx="392063" cy="385557"/>
            <a:chOff x="2866317" y="3817357"/>
            <a:chExt cx="362920" cy="356865"/>
          </a:xfrm>
        </p:grpSpPr>
        <p:sp>
          <p:nvSpPr>
            <p:cNvPr id="2944" name="Google Shape;2944;p7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D2F54A-7AD3-455A-A22D-E10293E7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1" y="3303910"/>
            <a:ext cx="2928236" cy="1304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brary Visit with Pre-K by Slidesgo">
  <a:themeElements>
    <a:clrScheme name="Simple Light">
      <a:dk1>
        <a:srgbClr val="FFFFFF"/>
      </a:dk1>
      <a:lt1>
        <a:srgbClr val="392D86"/>
      </a:lt1>
      <a:dk2>
        <a:srgbClr val="6C66C9"/>
      </a:dk2>
      <a:lt2>
        <a:srgbClr val="FF9629"/>
      </a:lt2>
      <a:accent1>
        <a:srgbClr val="FAC63F"/>
      </a:accent1>
      <a:accent2>
        <a:srgbClr val="27E1B0"/>
      </a:accent2>
      <a:accent3>
        <a:srgbClr val="FF5288"/>
      </a:accent3>
      <a:accent4>
        <a:srgbClr val="E3513A"/>
      </a:accent4>
      <a:accent5>
        <a:srgbClr val="0054A2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Презентация на цял екран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Jua</vt:lpstr>
      <vt:lpstr>Bebas Neue</vt:lpstr>
      <vt:lpstr>Open Sans</vt:lpstr>
      <vt:lpstr>Lato</vt:lpstr>
      <vt:lpstr>Library Visit with Pre-K by Slidesgo</vt:lpstr>
      <vt:lpstr>Libo</vt:lpstr>
      <vt:lpstr>01</vt:lpstr>
      <vt:lpstr>ABOUT ME</vt:lpstr>
      <vt:lpstr>1.ABOUT ME</vt:lpstr>
      <vt:lpstr>2.IDEA</vt:lpstr>
      <vt:lpstr>Презентация на PowerPoint</vt:lpstr>
      <vt:lpstr>3: STAGES</vt:lpstr>
      <vt:lpstr>4.TECHNOLOGIES USED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Libo</dc:title>
  <cp:lastModifiedBy>GABI</cp:lastModifiedBy>
  <cp:revision>8</cp:revision>
  <dcterms:modified xsi:type="dcterms:W3CDTF">2024-07-02T19:45:58Z</dcterms:modified>
</cp:coreProperties>
</file>