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3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0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1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0226-7065-4A21-ACBC-1E18DC10872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2D2E-9F83-4216-8A39-224E3392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5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5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9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 1</vt:lpstr>
      <vt:lpstr>Title 2</vt:lpstr>
      <vt:lpstr>Title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Dananjaya</dc:creator>
  <cp:lastModifiedBy>Dananjaya</cp:lastModifiedBy>
  <cp:revision>1</cp:revision>
  <dcterms:created xsi:type="dcterms:W3CDTF">2013-12-23T10:19:49Z</dcterms:created>
  <dcterms:modified xsi:type="dcterms:W3CDTF">2013-12-23T10:19:56Z</dcterms:modified>
</cp:coreProperties>
</file>