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309" r:id="rId3"/>
    <p:sldId id="258" r:id="rId4"/>
    <p:sldId id="310" r:id="rId5"/>
    <p:sldId id="260" r:id="rId6"/>
    <p:sldId id="307" r:id="rId7"/>
    <p:sldId id="312" r:id="rId8"/>
    <p:sldId id="311" r:id="rId9"/>
    <p:sldId id="308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5A3FA7-7ABC-46B7-895D-B0B6C7A6EA04}">
  <a:tblStyle styleId="{C75A3FA7-7ABC-46B7-895D-B0B6C7A6EA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3b90c3bb7_0_15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3b90c3bb7_0_15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3b90c3b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3b90c3b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3b90c3b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3b90c3b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60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3b90c3b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3b90c3b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26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3b90c3b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3b90c3b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50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1675" y="-17325"/>
            <a:ext cx="9155700" cy="5197200"/>
          </a:xfrm>
          <a:prstGeom prst="rect">
            <a:avLst/>
          </a:prstGeom>
          <a:solidFill>
            <a:srgbClr val="000000">
              <a:alpha val="4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8875" y="795975"/>
            <a:ext cx="60243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38875" y="1969525"/>
            <a:ext cx="30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1135950" y="1772575"/>
            <a:ext cx="8122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-160325" y="4560850"/>
            <a:ext cx="6992700" cy="9639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2018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2699400" y="853500"/>
            <a:ext cx="3745200" cy="34365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07894" y="1886975"/>
            <a:ext cx="3928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607894" y="1032950"/>
            <a:ext cx="39282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034344" y="3165550"/>
            <a:ext cx="30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11675" y="-17325"/>
            <a:ext cx="9210600" cy="5197200"/>
          </a:xfrm>
          <a:prstGeom prst="rect">
            <a:avLst/>
          </a:prstGeom>
          <a:solidFill>
            <a:srgbClr val="000000">
              <a:alpha val="4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38875" y="919625"/>
            <a:ext cx="3794100" cy="9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38875" y="2118600"/>
            <a:ext cx="4689300" cy="25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 flipH="1">
            <a:off x="0" y="-153325"/>
            <a:ext cx="7886700" cy="4766100"/>
          </a:xfrm>
          <a:prstGeom prst="bentConnector3">
            <a:avLst>
              <a:gd name="adj1" fmla="val -6931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_3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2018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28425" y="2501525"/>
            <a:ext cx="8630400" cy="2866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938875" y="919625"/>
            <a:ext cx="2076900" cy="9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ctrTitle" idx="2"/>
          </p:nvPr>
        </p:nvSpPr>
        <p:spPr>
          <a:xfrm>
            <a:off x="856525" y="3511988"/>
            <a:ext cx="17355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856525" y="3847872"/>
            <a:ext cx="17355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3" hasCustomPrompt="1"/>
          </p:nvPr>
        </p:nvSpPr>
        <p:spPr>
          <a:xfrm>
            <a:off x="856525" y="2959225"/>
            <a:ext cx="17355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 idx="4"/>
          </p:nvPr>
        </p:nvSpPr>
        <p:spPr>
          <a:xfrm>
            <a:off x="2768350" y="3511988"/>
            <a:ext cx="17355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5"/>
          </p:nvPr>
        </p:nvSpPr>
        <p:spPr>
          <a:xfrm>
            <a:off x="2768350" y="3847872"/>
            <a:ext cx="17355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6" hasCustomPrompt="1"/>
          </p:nvPr>
        </p:nvSpPr>
        <p:spPr>
          <a:xfrm>
            <a:off x="2768350" y="2959225"/>
            <a:ext cx="17355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 idx="7"/>
          </p:nvPr>
        </p:nvSpPr>
        <p:spPr>
          <a:xfrm>
            <a:off x="4680175" y="3535238"/>
            <a:ext cx="17355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8"/>
          </p:nvPr>
        </p:nvSpPr>
        <p:spPr>
          <a:xfrm>
            <a:off x="4680175" y="3871122"/>
            <a:ext cx="17355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9" hasCustomPrompt="1"/>
          </p:nvPr>
        </p:nvSpPr>
        <p:spPr>
          <a:xfrm>
            <a:off x="4680175" y="2982475"/>
            <a:ext cx="17355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ctrTitle" idx="13"/>
          </p:nvPr>
        </p:nvSpPr>
        <p:spPr>
          <a:xfrm>
            <a:off x="6551975" y="3535238"/>
            <a:ext cx="17355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4"/>
          </p:nvPr>
        </p:nvSpPr>
        <p:spPr>
          <a:xfrm>
            <a:off x="6551975" y="3871122"/>
            <a:ext cx="17355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15" hasCustomPrompt="1"/>
          </p:nvPr>
        </p:nvSpPr>
        <p:spPr>
          <a:xfrm>
            <a:off x="6551975" y="2982475"/>
            <a:ext cx="17355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solidFill>
          <a:schemeClr val="l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938875" y="919625"/>
            <a:ext cx="3092700" cy="9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 flipH="1">
            <a:off x="727300" y="584343"/>
            <a:ext cx="8444100" cy="1091700"/>
          </a:xfrm>
          <a:prstGeom prst="bentConnector3">
            <a:avLst>
              <a:gd name="adj1" fmla="val 10007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3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/>
        </p:nvSpPr>
        <p:spPr>
          <a:xfrm>
            <a:off x="-11675" y="-17325"/>
            <a:ext cx="9155700" cy="5197200"/>
          </a:xfrm>
          <a:prstGeom prst="rect">
            <a:avLst/>
          </a:prstGeom>
          <a:solidFill>
            <a:srgbClr val="000000">
              <a:alpha val="4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/>
          <p:nvPr/>
        </p:nvSpPr>
        <p:spPr>
          <a:xfrm>
            <a:off x="-11675" y="-17325"/>
            <a:ext cx="9155700" cy="5197200"/>
          </a:xfrm>
          <a:prstGeom prst="rect">
            <a:avLst/>
          </a:prstGeom>
          <a:solidFill>
            <a:srgbClr val="000000">
              <a:alpha val="4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" name="Google Shape;210;p35"/>
          <p:cNvCxnSpPr/>
          <p:nvPr/>
        </p:nvCxnSpPr>
        <p:spPr>
          <a:xfrm flipH="1">
            <a:off x="1047000" y="-153325"/>
            <a:ext cx="6839700" cy="4709400"/>
          </a:xfrm>
          <a:prstGeom prst="bentConnector3">
            <a:avLst>
              <a:gd name="adj1" fmla="val 22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/>
          <p:nvPr/>
        </p:nvSpPr>
        <p:spPr>
          <a:xfrm>
            <a:off x="-11675" y="-17325"/>
            <a:ext cx="9194700" cy="5197200"/>
          </a:xfrm>
          <a:prstGeom prst="rect">
            <a:avLst/>
          </a:prstGeom>
          <a:solidFill>
            <a:srgbClr val="000000">
              <a:alpha val="4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36"/>
          <p:cNvCxnSpPr/>
          <p:nvPr/>
        </p:nvCxnSpPr>
        <p:spPr>
          <a:xfrm rot="-5400000">
            <a:off x="-676675" y="1988275"/>
            <a:ext cx="4556100" cy="1776300"/>
          </a:xfrm>
          <a:prstGeom prst="bentConnector3">
            <a:avLst>
              <a:gd name="adj1" fmla="val 10031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66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ctrTitle"/>
          </p:nvPr>
        </p:nvSpPr>
        <p:spPr>
          <a:xfrm>
            <a:off x="1559850" y="2126850"/>
            <a:ext cx="60243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E-LEARNING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943F-324E-4C20-828D-93B39F85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75" y="919625"/>
            <a:ext cx="4251496" cy="953100"/>
          </a:xfrm>
        </p:spPr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endParaRPr lang="en-ID" dirty="0"/>
          </a:p>
        </p:txBody>
      </p:sp>
      <p:sp>
        <p:nvSpPr>
          <p:cNvPr id="15" name="Google Shape;237;p41">
            <a:extLst>
              <a:ext uri="{FF2B5EF4-FFF2-40B4-BE49-F238E27FC236}">
                <a16:creationId xmlns:a16="http://schemas.microsoft.com/office/drawing/2014/main" id="{DFEFBD88-D07C-2F3E-3809-D9D9B4B090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9438" y="2841590"/>
            <a:ext cx="6412626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E-Learning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sangat </a:t>
            </a:r>
            <a:r>
              <a:rPr lang="en-US" dirty="0" err="1"/>
              <a:t>dibutuhkuan</a:t>
            </a:r>
            <a:r>
              <a:rPr lang="en-US" dirty="0"/>
              <a:t> di era pandemic,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internet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9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>
          <a:xfrm>
            <a:off x="938875" y="919625"/>
            <a:ext cx="2076900" cy="9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7" name="Google Shape;237;p41"/>
          <p:cNvSpPr txBox="1">
            <a:spLocks noGrp="1"/>
          </p:cNvSpPr>
          <p:nvPr>
            <p:ph type="subTitle" idx="1"/>
          </p:nvPr>
        </p:nvSpPr>
        <p:spPr>
          <a:xfrm>
            <a:off x="856525" y="3859497"/>
            <a:ext cx="17355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kbm</a:t>
            </a:r>
            <a:r>
              <a:rPr lang="en-US" dirty="0"/>
              <a:t> di masa </a:t>
            </a:r>
            <a:r>
              <a:rPr lang="en-US" dirty="0" err="1"/>
              <a:t>pandemi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238" name="Google Shape;238;p41"/>
          <p:cNvSpPr txBox="1">
            <a:spLocks noGrp="1"/>
          </p:cNvSpPr>
          <p:nvPr>
            <p:ph type="title" idx="3"/>
          </p:nvPr>
        </p:nvSpPr>
        <p:spPr>
          <a:xfrm>
            <a:off x="856525" y="2970850"/>
            <a:ext cx="17355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0" name="Google Shape;240;p41"/>
          <p:cNvSpPr txBox="1">
            <a:spLocks noGrp="1"/>
          </p:cNvSpPr>
          <p:nvPr>
            <p:ph type="subTitle" idx="5"/>
          </p:nvPr>
        </p:nvSpPr>
        <p:spPr>
          <a:xfrm>
            <a:off x="2768349" y="3859497"/>
            <a:ext cx="1911825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mempermidah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id-ID" dirty="0"/>
          </a:p>
        </p:txBody>
      </p:sp>
      <p:sp>
        <p:nvSpPr>
          <p:cNvPr id="241" name="Google Shape;241;p41"/>
          <p:cNvSpPr txBox="1">
            <a:spLocks noGrp="1"/>
          </p:cNvSpPr>
          <p:nvPr>
            <p:ph type="title" idx="6"/>
          </p:nvPr>
        </p:nvSpPr>
        <p:spPr>
          <a:xfrm>
            <a:off x="2768350" y="2970850"/>
            <a:ext cx="17355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ubTitle" idx="8"/>
          </p:nvPr>
        </p:nvSpPr>
        <p:spPr>
          <a:xfrm>
            <a:off x="4680175" y="3859497"/>
            <a:ext cx="17355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err="1"/>
              <a:t>Mempersingkat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user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dirumah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  <p:sp>
        <p:nvSpPr>
          <p:cNvPr id="244" name="Google Shape;244;p41"/>
          <p:cNvSpPr txBox="1">
            <a:spLocks noGrp="1"/>
          </p:cNvSpPr>
          <p:nvPr>
            <p:ph type="title" idx="9"/>
          </p:nvPr>
        </p:nvSpPr>
        <p:spPr>
          <a:xfrm>
            <a:off x="4680175" y="2970850"/>
            <a:ext cx="17355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14"/>
          </p:nvPr>
        </p:nvSpPr>
        <p:spPr>
          <a:xfrm>
            <a:off x="6551975" y="3859497"/>
            <a:ext cx="17355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prkatis</a:t>
            </a:r>
            <a:endParaRPr dirty="0"/>
          </a:p>
        </p:txBody>
      </p:sp>
      <p:sp>
        <p:nvSpPr>
          <p:cNvPr id="247" name="Google Shape;247;p41"/>
          <p:cNvSpPr txBox="1">
            <a:spLocks noGrp="1"/>
          </p:cNvSpPr>
          <p:nvPr>
            <p:ph type="title" idx="15"/>
          </p:nvPr>
        </p:nvSpPr>
        <p:spPr>
          <a:xfrm>
            <a:off x="6551975" y="2970850"/>
            <a:ext cx="17355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943F-324E-4C20-828D-93B39F85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75" y="919625"/>
            <a:ext cx="5725062" cy="953100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masing – masing role</a:t>
            </a:r>
            <a:endParaRPr lang="en-ID" dirty="0"/>
          </a:p>
        </p:txBody>
      </p:sp>
      <p:sp>
        <p:nvSpPr>
          <p:cNvPr id="15" name="Google Shape;237;p41">
            <a:extLst>
              <a:ext uri="{FF2B5EF4-FFF2-40B4-BE49-F238E27FC236}">
                <a16:creationId xmlns:a16="http://schemas.microsoft.com/office/drawing/2014/main" id="{DFEFBD88-D07C-2F3E-3809-D9D9B4B090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9438" y="2571750"/>
            <a:ext cx="6412626" cy="2131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/>
              <a:t>Admin</a:t>
            </a:r>
            <a:endParaRPr lang="en-US" dirty="0"/>
          </a:p>
          <a:p>
            <a:pPr marL="0" lvl="0" indent="0" algn="l"/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siswa</a:t>
            </a:r>
            <a:r>
              <a:rPr lang="en-US" dirty="0"/>
              <a:t>, guru, </a:t>
            </a:r>
            <a:r>
              <a:rPr lang="en-US" dirty="0" err="1"/>
              <a:t>mapel</a:t>
            </a:r>
            <a:r>
              <a:rPr lang="en-US" dirty="0"/>
              <a:t>, dan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mapel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  <a:p>
            <a:pPr marL="0" lvl="0" indent="0" algn="l"/>
            <a:endParaRPr lang="en-US" dirty="0"/>
          </a:p>
          <a:p>
            <a:pPr marL="0" lvl="0" indent="0" algn="l"/>
            <a:r>
              <a:rPr lang="en-US" b="1" dirty="0"/>
              <a:t>Guru</a:t>
            </a:r>
          </a:p>
          <a:p>
            <a:pPr marL="0" lvl="0" indent="0" algn="l"/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Dan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dan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diajar</a:t>
            </a:r>
            <a:endParaRPr lang="en-US" dirty="0"/>
          </a:p>
          <a:p>
            <a:pPr marL="0" lvl="0" indent="0" algn="l"/>
            <a:endParaRPr lang="en-US" dirty="0"/>
          </a:p>
          <a:p>
            <a:pPr marL="0" lvl="0" indent="0" algn="l"/>
            <a:r>
              <a:rPr lang="en-US" b="1" dirty="0" err="1"/>
              <a:t>Siswa</a:t>
            </a:r>
            <a:endParaRPr lang="en-US" b="1" dirty="0"/>
          </a:p>
          <a:p>
            <a:pPr marL="0" lvl="0" indent="0" algn="l"/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dan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di </a:t>
            </a:r>
            <a:r>
              <a:rPr lang="en-US" dirty="0" err="1"/>
              <a:t>berikan</a:t>
            </a:r>
            <a:r>
              <a:rPr lang="en-US" dirty="0"/>
              <a:t> oleh guru </a:t>
            </a:r>
          </a:p>
        </p:txBody>
      </p:sp>
    </p:spTree>
    <p:extLst>
      <p:ext uri="{BB962C8B-B14F-4D97-AF65-F5344CB8AC3E}">
        <p14:creationId xmlns:p14="http://schemas.microsoft.com/office/powerpoint/2010/main" val="218725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2607900" y="941674"/>
            <a:ext cx="3928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 Base Designer</a:t>
            </a:r>
            <a:endParaRPr sz="3600" dirty="0"/>
          </a:p>
        </p:txBody>
      </p:sp>
      <p:cxnSp>
        <p:nvCxnSpPr>
          <p:cNvPr id="261" name="Google Shape;261;p43"/>
          <p:cNvCxnSpPr/>
          <p:nvPr/>
        </p:nvCxnSpPr>
        <p:spPr>
          <a:xfrm>
            <a:off x="3980850" y="3015325"/>
            <a:ext cx="1182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7AD6FB-8452-B0EB-ED0A-1676AE05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1" t="15092" r="11152" b="2430"/>
          <a:stretch/>
        </p:blipFill>
        <p:spPr>
          <a:xfrm>
            <a:off x="1911030" y="1783474"/>
            <a:ext cx="5321940" cy="291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2607900" y="271920"/>
            <a:ext cx="3928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Tampilan</a:t>
            </a:r>
            <a:r>
              <a:rPr lang="en-US" sz="4400" dirty="0"/>
              <a:t> Login</a:t>
            </a:r>
            <a:endParaRPr sz="4400" dirty="0"/>
          </a:p>
        </p:txBody>
      </p:sp>
      <p:cxnSp>
        <p:nvCxnSpPr>
          <p:cNvPr id="261" name="Google Shape;261;p43"/>
          <p:cNvCxnSpPr/>
          <p:nvPr/>
        </p:nvCxnSpPr>
        <p:spPr>
          <a:xfrm>
            <a:off x="3980850" y="3015325"/>
            <a:ext cx="1182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FBA3D6-E3CB-8CD8-6378-FC4EEEFF57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56"/>
          <a:stretch/>
        </p:blipFill>
        <p:spPr>
          <a:xfrm>
            <a:off x="1078860" y="1466988"/>
            <a:ext cx="6834976" cy="36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1588245" y="538613"/>
            <a:ext cx="632559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Tampilan</a:t>
            </a:r>
            <a:r>
              <a:rPr lang="en-US" sz="4400" dirty="0"/>
              <a:t> dashboard admin</a:t>
            </a:r>
            <a:endParaRPr sz="4400" dirty="0"/>
          </a:p>
        </p:txBody>
      </p:sp>
      <p:cxnSp>
        <p:nvCxnSpPr>
          <p:cNvPr id="261" name="Google Shape;261;p43"/>
          <p:cNvCxnSpPr/>
          <p:nvPr/>
        </p:nvCxnSpPr>
        <p:spPr>
          <a:xfrm>
            <a:off x="3980850" y="3015325"/>
            <a:ext cx="1182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07B8E86-ECBA-A85C-D383-833A35D1F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9"/>
          <a:stretch/>
        </p:blipFill>
        <p:spPr>
          <a:xfrm>
            <a:off x="1914319" y="1835379"/>
            <a:ext cx="5633968" cy="30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5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2607900" y="291655"/>
            <a:ext cx="3928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Tampilan</a:t>
            </a:r>
            <a:r>
              <a:rPr lang="en-US" sz="2400" dirty="0"/>
              <a:t> Admin </a:t>
            </a:r>
            <a:r>
              <a:rPr lang="en-US" sz="2400" dirty="0" err="1"/>
              <a:t>mengkooadinisir</a:t>
            </a:r>
            <a:r>
              <a:rPr lang="en-US" sz="2400" dirty="0"/>
              <a:t> </a:t>
            </a:r>
            <a:r>
              <a:rPr lang="en-US" sz="2400" dirty="0" err="1"/>
              <a:t>mapel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endParaRPr sz="2400" dirty="0"/>
          </a:p>
        </p:txBody>
      </p:sp>
      <p:cxnSp>
        <p:nvCxnSpPr>
          <p:cNvPr id="261" name="Google Shape;261;p43"/>
          <p:cNvCxnSpPr/>
          <p:nvPr/>
        </p:nvCxnSpPr>
        <p:spPr>
          <a:xfrm>
            <a:off x="3980850" y="3015325"/>
            <a:ext cx="1182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5679DDC-AF7A-2B60-AA4D-09E2D7E97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4" r="-72"/>
          <a:stretch/>
        </p:blipFill>
        <p:spPr>
          <a:xfrm>
            <a:off x="1453830" y="1606820"/>
            <a:ext cx="6578417" cy="34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9F4F-BF3E-4C43-8649-FE0A126F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950" y="2095200"/>
            <a:ext cx="3794100" cy="953100"/>
          </a:xfrm>
        </p:spPr>
        <p:txBody>
          <a:bodyPr/>
          <a:lstStyle/>
          <a:p>
            <a:pPr algn="ctr"/>
            <a:r>
              <a:rPr lang="id-ID" dirty="0"/>
              <a:t>TERIMA KASIH</a:t>
            </a:r>
            <a:endParaRPr lang="en-US" dirty="0"/>
          </a:p>
        </p:txBody>
      </p:sp>
      <p:sp>
        <p:nvSpPr>
          <p:cNvPr id="3" name="Google Shape;222;p39">
            <a:extLst>
              <a:ext uri="{FF2B5EF4-FFF2-40B4-BE49-F238E27FC236}">
                <a16:creationId xmlns:a16="http://schemas.microsoft.com/office/drawing/2014/main" id="{A75E70CC-6905-977B-A6E3-1873B6406973}"/>
              </a:ext>
            </a:extLst>
          </p:cNvPr>
          <p:cNvSpPr txBox="1">
            <a:spLocks/>
          </p:cNvSpPr>
          <p:nvPr/>
        </p:nvSpPr>
        <p:spPr>
          <a:xfrm>
            <a:off x="165390" y="4253700"/>
            <a:ext cx="60243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BY: DARY MAHDI</a:t>
            </a:r>
          </a:p>
        </p:txBody>
      </p:sp>
    </p:spTree>
    <p:extLst>
      <p:ext uri="{BB962C8B-B14F-4D97-AF65-F5344CB8AC3E}">
        <p14:creationId xmlns:p14="http://schemas.microsoft.com/office/powerpoint/2010/main" val="170489623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exture">
  <a:themeElements>
    <a:clrScheme name="Simple Light">
      <a:dk1>
        <a:srgbClr val="59443C"/>
      </a:dk1>
      <a:lt1>
        <a:srgbClr val="FFFFFF"/>
      </a:lt1>
      <a:dk2>
        <a:srgbClr val="51E2EE"/>
      </a:dk2>
      <a:lt2>
        <a:srgbClr val="352921"/>
      </a:lt2>
      <a:accent1>
        <a:srgbClr val="51E2EE"/>
      </a:accent1>
      <a:accent2>
        <a:srgbClr val="633303"/>
      </a:accent2>
      <a:accent3>
        <a:srgbClr val="59443C"/>
      </a:accent3>
      <a:accent4>
        <a:srgbClr val="51E2EE"/>
      </a:accent4>
      <a:accent5>
        <a:srgbClr val="FFFFFF"/>
      </a:accent5>
      <a:accent6>
        <a:srgbClr val="51E2E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128</Words>
  <Application>Microsoft Office PowerPoint</Application>
  <PresentationFormat>On-screen Show (16:9)</PresentationFormat>
  <Paragraphs>27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Roboto Condensed</vt:lpstr>
      <vt:lpstr>Arial</vt:lpstr>
      <vt:lpstr>Wood Texture</vt:lpstr>
      <vt:lpstr>E-LEARNING</vt:lpstr>
      <vt:lpstr>Penjelasan singkat</vt:lpstr>
      <vt:lpstr>TUJUAN</vt:lpstr>
      <vt:lpstr>Tugas masing – masing role</vt:lpstr>
      <vt:lpstr>Data Base Designer</vt:lpstr>
      <vt:lpstr>Tampilan Login</vt:lpstr>
      <vt:lpstr>Tampilan dashboard admin</vt:lpstr>
      <vt:lpstr>Tampilan Admin mengkooadinisir mapel dengan kelas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PENJUALAN MEBEL BERBASIS WEB</dc:title>
  <dc:creator>DRYMHD</dc:creator>
  <cp:lastModifiedBy>dary mahdi</cp:lastModifiedBy>
  <cp:revision>8</cp:revision>
  <dcterms:modified xsi:type="dcterms:W3CDTF">2022-06-25T23:08:29Z</dcterms:modified>
</cp:coreProperties>
</file>