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15"/>
    <p:restoredTop sz="94743"/>
  </p:normalViewPr>
  <p:slideViewPr>
    <p:cSldViewPr snapToGrid="0" snapToObjects="1">
      <p:cViewPr varScale="1">
        <p:scale>
          <a:sx n="140" d="100"/>
          <a:sy n="140" d="100"/>
        </p:scale>
        <p:origin x="232" y="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1EDCA1-5D15-4C41-B793-EED5FD5FE5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74FEBB1-BF07-B74A-9BDB-3108E0CAC8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5B5099-7636-1C40-9AE6-4F09D06C6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A0800-5F53-FE47-819F-3FCB449A9F72}" type="datetimeFigureOut">
              <a:rPr kumimoji="1" lang="zh-CN" altLang="en-US" smtClean="0"/>
              <a:t>2019/3/19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348454-F5BD-124D-B2C0-55CCFDAC2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13C4E8-315C-854C-98D5-5E7899E97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30529-0D30-724E-830B-75887FD17B6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68212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B9C49B-218D-D84A-A59A-20A91A223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C1B027C-BC70-CE4B-9E9C-A1D2273B51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C239BB-FA1A-F64C-8CD6-C9A259501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A0800-5F53-FE47-819F-3FCB449A9F72}" type="datetimeFigureOut">
              <a:rPr kumimoji="1" lang="zh-CN" altLang="en-US" smtClean="0"/>
              <a:t>2019/3/19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549943-8F13-864A-90B2-B686947A1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ACC1B5-4246-B149-B854-E4D459902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30529-0D30-724E-830B-75887FD17B6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38481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DF5D535-6A33-0D4F-BBD9-4E707F6B5F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A93B528-3BE0-1A46-AE25-D49AB1F805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61CEF8-489E-BC40-969A-DC4CFEF62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A0800-5F53-FE47-819F-3FCB449A9F72}" type="datetimeFigureOut">
              <a:rPr kumimoji="1" lang="zh-CN" altLang="en-US" smtClean="0"/>
              <a:t>2019/3/19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C66480-7D9B-CC4A-918E-1B50E3251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F2AF47-6184-944B-8A74-BA14171ED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30529-0D30-724E-830B-75887FD17B6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64177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BB357E-F5F7-6C4E-8C87-EA5D11F84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EEC10F-1286-924D-A7E7-11330EBCF1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904EBE-CE98-754E-8BEB-B15EB975E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A0800-5F53-FE47-819F-3FCB449A9F72}" type="datetimeFigureOut">
              <a:rPr kumimoji="1" lang="zh-CN" altLang="en-US" smtClean="0"/>
              <a:t>2019/3/19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8A431A-86B5-5347-B728-9E28A48CB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F9D971-783C-5E4D-AB92-54376CE85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30529-0D30-724E-830B-75887FD17B6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77655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1DF8E6-081C-974B-A443-DE780D048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2B0EFCE-7EA4-DB4F-AB1E-49A29B54E9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26B300-5930-DB4B-995C-F7254F1AD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A0800-5F53-FE47-819F-3FCB449A9F72}" type="datetimeFigureOut">
              <a:rPr kumimoji="1" lang="zh-CN" altLang="en-US" smtClean="0"/>
              <a:t>2019/3/19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2D03B3-9B49-3E4B-9B5C-5BA7F8DDB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D190D0-E7B4-1A4E-A599-6E5F9315E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30529-0D30-724E-830B-75887FD17B6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93245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2E0AC7-82EF-2045-9297-2077F12EE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37101E-1FD8-2D4E-8F0C-6F9CEAFE82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DE2C0CC-2823-5C48-B7B0-9B3DE4D281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3E5FEEA-3AC9-E04B-AF92-F5B816442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A0800-5F53-FE47-819F-3FCB449A9F72}" type="datetimeFigureOut">
              <a:rPr kumimoji="1" lang="zh-CN" altLang="en-US" smtClean="0"/>
              <a:t>2019/3/19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C709FB1-754E-2C47-8130-FD8594E8D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3D9DBA6-18FC-0A4A-99ED-A927DAC3F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30529-0D30-724E-830B-75887FD17B6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31213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3B4C08-F7DD-C24C-BEAF-9BAC22142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58A990F-E204-CB41-A42C-A09A150587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B176D65-7AED-2647-9B48-02C3F46302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DC051A5-E1C2-9147-BFC4-653C49767F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E7FDC60-F430-0E44-A356-3D7485447A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C551D1D-E774-6344-A816-974BDFD2B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A0800-5F53-FE47-819F-3FCB449A9F72}" type="datetimeFigureOut">
              <a:rPr kumimoji="1" lang="zh-CN" altLang="en-US" smtClean="0"/>
              <a:t>2019/3/19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C7888C4-953D-4C48-B4ED-6514847BE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B438CB5-8487-E54D-96A3-88C3C1DD7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30529-0D30-724E-830B-75887FD17B6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15361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6C331C-8344-C846-AAEB-E8A392D48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AFB382D-7B12-A849-9CD0-BFEC65187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A0800-5F53-FE47-819F-3FCB449A9F72}" type="datetimeFigureOut">
              <a:rPr kumimoji="1" lang="zh-CN" altLang="en-US" smtClean="0"/>
              <a:t>2019/3/19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AFC2AD7-E171-034C-9558-69063396C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F04441E-AEB6-344C-9E13-DA322161C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30529-0D30-724E-830B-75887FD17B6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76160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29AD68D-3BCE-2D48-88AC-107EF5859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A0800-5F53-FE47-819F-3FCB449A9F72}" type="datetimeFigureOut">
              <a:rPr kumimoji="1" lang="zh-CN" altLang="en-US" smtClean="0"/>
              <a:t>2019/3/19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D203B40-34F7-8341-A19E-8867955CC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FCCFA95-7183-154B-8E40-E1AA5429E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30529-0D30-724E-830B-75887FD17B6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09723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212701-824B-B146-AB63-73774BE36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16B972-63EE-E042-B2DA-9D4ECF45B6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EC46235-D297-3C40-97BC-8528D3C450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5C120EC-2F14-654C-91E7-FF9482863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A0800-5F53-FE47-819F-3FCB449A9F72}" type="datetimeFigureOut">
              <a:rPr kumimoji="1" lang="zh-CN" altLang="en-US" smtClean="0"/>
              <a:t>2019/3/19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AD2321D-EFDD-7242-933E-1CAC60D00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D138CB4-0778-1347-AF2F-F7D5244BB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30529-0D30-724E-830B-75887FD17B6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16788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269B93-7BCD-2A43-A844-85D3A3D88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E01E284-AEB2-184E-9550-4900B88D57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DBB3A14-D7D7-C049-A60F-36CC3ECDC2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B31E1ED-00C8-D64E-985D-DAFEEC7EE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A0800-5F53-FE47-819F-3FCB449A9F72}" type="datetimeFigureOut">
              <a:rPr kumimoji="1" lang="zh-CN" altLang="en-US" smtClean="0"/>
              <a:t>2019/3/19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1AEB12B-B3F3-E54C-A6C7-66D24D9BB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3798B31-6E88-9344-8A9A-12ED7609E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30529-0D30-724E-830B-75887FD17B6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63818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90F6824-AD87-D145-B05C-2A8926D16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3584EC1-A8EB-C445-A798-05227BB81A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D3DFC3-CC4F-6045-AE8E-9E525BB1FB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CA0800-5F53-FE47-819F-3FCB449A9F72}" type="datetimeFigureOut">
              <a:rPr kumimoji="1" lang="zh-CN" altLang="en-US" smtClean="0"/>
              <a:t>2019/3/19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CC23C9-6DF0-C74E-99B1-87CB5C7095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C61D5E-35B9-6E4D-8200-860005A4B4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830529-0D30-724E-830B-75887FD17B6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88888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0A2F6136-3136-7F45-AA0B-B120F953CF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1750" y="413862"/>
            <a:ext cx="9049258" cy="6412388"/>
          </a:xfrm>
          <a:prstGeom prst="rect">
            <a:avLst/>
          </a:prstGeom>
        </p:spPr>
      </p:pic>
      <p:sp>
        <p:nvSpPr>
          <p:cNvPr id="6" name="云形标注 5">
            <a:extLst>
              <a:ext uri="{FF2B5EF4-FFF2-40B4-BE49-F238E27FC236}">
                <a16:creationId xmlns:a16="http://schemas.microsoft.com/office/drawing/2014/main" id="{FE03C878-9D51-524B-A0C3-CB57BEBE8901}"/>
              </a:ext>
            </a:extLst>
          </p:cNvPr>
          <p:cNvSpPr/>
          <p:nvPr/>
        </p:nvSpPr>
        <p:spPr>
          <a:xfrm>
            <a:off x="4502848" y="1621536"/>
            <a:ext cx="2647061" cy="1072896"/>
          </a:xfrm>
          <a:prstGeom prst="cloudCallout">
            <a:avLst>
              <a:gd name="adj1" fmla="val -73796"/>
              <a:gd name="adj2" fmla="val -38773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每个服务都可以访问</a:t>
            </a: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Mesh</a:t>
            </a: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中的任意服务！</a:t>
            </a:r>
          </a:p>
        </p:txBody>
      </p:sp>
      <p:sp>
        <p:nvSpPr>
          <p:cNvPr id="7" name="云形标注 6">
            <a:extLst>
              <a:ext uri="{FF2B5EF4-FFF2-40B4-BE49-F238E27FC236}">
                <a16:creationId xmlns:a16="http://schemas.microsoft.com/office/drawing/2014/main" id="{0E3701F4-41E5-1046-9B4C-8DD79B651BB6}"/>
              </a:ext>
            </a:extLst>
          </p:cNvPr>
          <p:cNvSpPr/>
          <p:nvPr/>
        </p:nvSpPr>
        <p:spPr>
          <a:xfrm>
            <a:off x="4157472" y="3567857"/>
            <a:ext cx="3194304" cy="796511"/>
          </a:xfrm>
          <a:prstGeom prst="cloudCallout">
            <a:avLst>
              <a:gd name="adj1" fmla="val -59927"/>
              <a:gd name="adj2" fmla="val 50900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Pilot</a:t>
            </a:r>
            <a:r>
              <a:rPr kumimoji="1" lang="zh-CN" altLang="en-US" sz="12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需要下发</a:t>
            </a:r>
            <a:r>
              <a:rPr kumimoji="1" lang="en-US" altLang="zh-CN" sz="12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Mesh</a:t>
            </a:r>
            <a:r>
              <a:rPr kumimoji="1" lang="zh-CN" altLang="en-US" sz="12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中所有服务的信息，并保持更新</a:t>
            </a:r>
          </a:p>
        </p:txBody>
      </p:sp>
      <p:sp>
        <p:nvSpPr>
          <p:cNvPr id="8" name="云形标注 7">
            <a:extLst>
              <a:ext uri="{FF2B5EF4-FFF2-40B4-BE49-F238E27FC236}">
                <a16:creationId xmlns:a16="http://schemas.microsoft.com/office/drawing/2014/main" id="{7019504F-54B2-9D47-9029-66592EA71200}"/>
              </a:ext>
            </a:extLst>
          </p:cNvPr>
          <p:cNvSpPr/>
          <p:nvPr/>
        </p:nvSpPr>
        <p:spPr>
          <a:xfrm>
            <a:off x="2084832" y="3047697"/>
            <a:ext cx="1720469" cy="1144717"/>
          </a:xfrm>
          <a:prstGeom prst="cloudCallout">
            <a:avLst>
              <a:gd name="adj1" fmla="val 29072"/>
              <a:gd name="adj2" fmla="val -80902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sidecar</a:t>
            </a:r>
            <a:r>
              <a:rPr kumimoji="1" lang="zh-CN" altLang="en-US" sz="12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持有全量数据，其中绝大部分完全用不上 </a:t>
            </a:r>
            <a:endParaRPr kumimoji="1" lang="en-US" altLang="zh-CN" sz="12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kumimoji="1" lang="zh-CN" altLang="en-US" sz="12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Wingdings" pitchFamily="2" charset="2"/>
              </a:rPr>
              <a:t></a:t>
            </a:r>
            <a:endParaRPr kumimoji="1" lang="zh-CN" altLang="en-US" sz="12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7F5D1F6-6068-794C-A128-F9A45468D920}"/>
              </a:ext>
            </a:extLst>
          </p:cNvPr>
          <p:cNvSpPr txBox="1"/>
          <p:nvPr/>
        </p:nvSpPr>
        <p:spPr>
          <a:xfrm>
            <a:off x="4389105" y="563445"/>
            <a:ext cx="2962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Istio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默认不限制服务可见性</a:t>
            </a:r>
          </a:p>
        </p:txBody>
      </p:sp>
    </p:spTree>
    <p:extLst>
      <p:ext uri="{BB962C8B-B14F-4D97-AF65-F5344CB8AC3E}">
        <p14:creationId xmlns:p14="http://schemas.microsoft.com/office/powerpoint/2010/main" val="3923266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0A2F6136-3136-7F45-AA0B-B120F953CF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1750" y="413862"/>
            <a:ext cx="9049258" cy="6412388"/>
          </a:xfrm>
          <a:prstGeom prst="rect">
            <a:avLst/>
          </a:prstGeom>
        </p:spPr>
      </p:pic>
      <p:sp>
        <p:nvSpPr>
          <p:cNvPr id="6" name="云形标注 5">
            <a:extLst>
              <a:ext uri="{FF2B5EF4-FFF2-40B4-BE49-F238E27FC236}">
                <a16:creationId xmlns:a16="http://schemas.microsoft.com/office/drawing/2014/main" id="{FE03C878-9D51-524B-A0C3-CB57BEBE8901}"/>
              </a:ext>
            </a:extLst>
          </p:cNvPr>
          <p:cNvSpPr/>
          <p:nvPr/>
        </p:nvSpPr>
        <p:spPr>
          <a:xfrm>
            <a:off x="4712808" y="1621536"/>
            <a:ext cx="2334167" cy="1072896"/>
          </a:xfrm>
          <a:prstGeom prst="cloudCallout">
            <a:avLst>
              <a:gd name="adj1" fmla="val -73796"/>
              <a:gd name="adj2" fmla="val -38773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我只需要访问服务</a:t>
            </a: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</a:t>
            </a: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和服务</a:t>
            </a: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</a:t>
            </a: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，其他服务不需要</a:t>
            </a:r>
          </a:p>
        </p:txBody>
      </p:sp>
      <p:sp>
        <p:nvSpPr>
          <p:cNvPr id="7" name="云形标注 6">
            <a:extLst>
              <a:ext uri="{FF2B5EF4-FFF2-40B4-BE49-F238E27FC236}">
                <a16:creationId xmlns:a16="http://schemas.microsoft.com/office/drawing/2014/main" id="{0E3701F4-41E5-1046-9B4C-8DD79B651BB6}"/>
              </a:ext>
            </a:extLst>
          </p:cNvPr>
          <p:cNvSpPr/>
          <p:nvPr/>
        </p:nvSpPr>
        <p:spPr>
          <a:xfrm>
            <a:off x="4229224" y="3133344"/>
            <a:ext cx="4232024" cy="1626997"/>
          </a:xfrm>
          <a:prstGeom prst="cloudCallout">
            <a:avLst>
              <a:gd name="adj1" fmla="val -50996"/>
              <a:gd name="adj2" fmla="val 68135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我不管，我也分辨不出来你要访问谁。只能一窝端了：这里有</a:t>
            </a:r>
            <a:r>
              <a:rPr kumimoji="1" lang="en-US" altLang="zh-CN" sz="12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1000</a:t>
            </a:r>
            <a:r>
              <a:rPr kumimoji="1" lang="zh-CN" altLang="en-US" sz="12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个服务和</a:t>
            </a:r>
            <a:r>
              <a:rPr kumimoji="1" lang="en-US" altLang="zh-CN" sz="12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10000</a:t>
            </a:r>
            <a:r>
              <a:rPr kumimoji="1" lang="zh-CN" altLang="en-US" sz="12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个实例，还有几千个</a:t>
            </a:r>
            <a:r>
              <a:rPr kumimoji="1" lang="en-US" altLang="zh-CN" sz="12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CRD</a:t>
            </a:r>
            <a:r>
              <a:rPr kumimoji="1" lang="zh-CN" altLang="en-US" sz="12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配置，都给你。而且不管后面哪个服务更新了，也不管这个服务你要不要调用，我都通通通知给你！</a:t>
            </a:r>
          </a:p>
        </p:txBody>
      </p:sp>
      <p:sp>
        <p:nvSpPr>
          <p:cNvPr id="8" name="云形标注 7">
            <a:extLst>
              <a:ext uri="{FF2B5EF4-FFF2-40B4-BE49-F238E27FC236}">
                <a16:creationId xmlns:a16="http://schemas.microsoft.com/office/drawing/2014/main" id="{7019504F-54B2-9D47-9029-66592EA71200}"/>
              </a:ext>
            </a:extLst>
          </p:cNvPr>
          <p:cNvSpPr/>
          <p:nvPr/>
        </p:nvSpPr>
        <p:spPr>
          <a:xfrm>
            <a:off x="1914143" y="1621536"/>
            <a:ext cx="1720469" cy="1144717"/>
          </a:xfrm>
          <a:prstGeom prst="cloudCallout">
            <a:avLst>
              <a:gd name="adj1" fmla="val 60253"/>
              <a:gd name="adj2" fmla="val 37321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我有句话不知道当讲不当讲</a:t>
            </a:r>
            <a:r>
              <a:rPr kumimoji="1" lang="zh-CN" altLang="en-US" sz="12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Wingdings" pitchFamily="2" charset="2"/>
              </a:rPr>
              <a:t></a:t>
            </a:r>
            <a:endParaRPr kumimoji="1" lang="zh-CN" altLang="en-US" sz="12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7F5D1F6-6068-794C-A128-F9A45468D920}"/>
              </a:ext>
            </a:extLst>
          </p:cNvPr>
          <p:cNvSpPr txBox="1"/>
          <p:nvPr/>
        </p:nvSpPr>
        <p:spPr>
          <a:xfrm>
            <a:off x="3887385" y="463701"/>
            <a:ext cx="3877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当系统中有大量服务时存在海量浪费</a:t>
            </a:r>
          </a:p>
        </p:txBody>
      </p:sp>
      <p:sp>
        <p:nvSpPr>
          <p:cNvPr id="10" name="云形标注 9">
            <a:extLst>
              <a:ext uri="{FF2B5EF4-FFF2-40B4-BE49-F238E27FC236}">
                <a16:creationId xmlns:a16="http://schemas.microsoft.com/office/drawing/2014/main" id="{503EE201-35FA-5C48-9D90-448C11BA9B8A}"/>
              </a:ext>
            </a:extLst>
          </p:cNvPr>
          <p:cNvSpPr/>
          <p:nvPr/>
        </p:nvSpPr>
        <p:spPr>
          <a:xfrm>
            <a:off x="1914144" y="3133344"/>
            <a:ext cx="1720469" cy="1144717"/>
          </a:xfrm>
          <a:prstGeom prst="cloudCallout">
            <a:avLst>
              <a:gd name="adj1" fmla="val 54584"/>
              <a:gd name="adj2" fmla="val 52232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没完没了的更新下发，绝大部分都是从来用不上的</a:t>
            </a:r>
            <a:r>
              <a:rPr kumimoji="1" lang="en-US" altLang="zh-CN" sz="12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……</a:t>
            </a:r>
            <a:endParaRPr kumimoji="1" lang="zh-CN" altLang="en-US" sz="12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32612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0A2F6136-3136-7F45-AA0B-B120F953CF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1750" y="413862"/>
            <a:ext cx="9049258" cy="6412388"/>
          </a:xfrm>
          <a:prstGeom prst="rect">
            <a:avLst/>
          </a:prstGeom>
        </p:spPr>
      </p:pic>
      <p:sp>
        <p:nvSpPr>
          <p:cNvPr id="6" name="云形标注 5">
            <a:extLst>
              <a:ext uri="{FF2B5EF4-FFF2-40B4-BE49-F238E27FC236}">
                <a16:creationId xmlns:a16="http://schemas.microsoft.com/office/drawing/2014/main" id="{FE03C878-9D51-524B-A0C3-CB57BEBE8901}"/>
              </a:ext>
            </a:extLst>
          </p:cNvPr>
          <p:cNvSpPr/>
          <p:nvPr/>
        </p:nvSpPr>
        <p:spPr>
          <a:xfrm>
            <a:off x="4652548" y="1621536"/>
            <a:ext cx="2531936" cy="1072896"/>
          </a:xfrm>
          <a:prstGeom prst="cloudCallout">
            <a:avLst>
              <a:gd name="adj1" fmla="val -73796"/>
              <a:gd name="adj2" fmla="val -38773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我只需要访问服务</a:t>
            </a: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</a:t>
            </a: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和服务</a:t>
            </a: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</a:t>
            </a: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，其他服务不需要</a:t>
            </a:r>
          </a:p>
        </p:txBody>
      </p:sp>
      <p:sp>
        <p:nvSpPr>
          <p:cNvPr id="7" name="云形标注 6">
            <a:extLst>
              <a:ext uri="{FF2B5EF4-FFF2-40B4-BE49-F238E27FC236}">
                <a16:creationId xmlns:a16="http://schemas.microsoft.com/office/drawing/2014/main" id="{0E3701F4-41E5-1046-9B4C-8DD79B651BB6}"/>
              </a:ext>
            </a:extLst>
          </p:cNvPr>
          <p:cNvSpPr/>
          <p:nvPr/>
        </p:nvSpPr>
        <p:spPr>
          <a:xfrm>
            <a:off x="4338952" y="3482935"/>
            <a:ext cx="3159128" cy="932053"/>
          </a:xfrm>
          <a:prstGeom prst="cloudCallout">
            <a:avLst>
              <a:gd name="adj1" fmla="val -59927"/>
              <a:gd name="adj2" fmla="val 50900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收到，我只给你发服务</a:t>
            </a:r>
            <a:r>
              <a:rPr kumimoji="1" lang="en-US" altLang="zh-CN" sz="12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B</a:t>
            </a:r>
            <a:r>
              <a:rPr kumimoji="1" lang="zh-CN" altLang="en-US" sz="12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和服务</a:t>
            </a:r>
            <a:r>
              <a:rPr kumimoji="1" lang="en-US" altLang="zh-CN" sz="12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</a:t>
            </a:r>
            <a:r>
              <a:rPr kumimoji="1" lang="zh-CN" altLang="en-US" sz="12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的数据，后面也只有他们发生变化时才更新</a:t>
            </a:r>
          </a:p>
        </p:txBody>
      </p:sp>
      <p:sp>
        <p:nvSpPr>
          <p:cNvPr id="8" name="云形标注 7">
            <a:extLst>
              <a:ext uri="{FF2B5EF4-FFF2-40B4-BE49-F238E27FC236}">
                <a16:creationId xmlns:a16="http://schemas.microsoft.com/office/drawing/2014/main" id="{7019504F-54B2-9D47-9029-66592EA71200}"/>
              </a:ext>
            </a:extLst>
          </p:cNvPr>
          <p:cNvSpPr/>
          <p:nvPr/>
        </p:nvSpPr>
        <p:spPr>
          <a:xfrm>
            <a:off x="1980500" y="1903135"/>
            <a:ext cx="1720469" cy="914703"/>
          </a:xfrm>
          <a:prstGeom prst="cloudCallout">
            <a:avLst>
              <a:gd name="adj1" fmla="val 32615"/>
              <a:gd name="adj2" fmla="val 59052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岁月静好，无人打扰 </a:t>
            </a:r>
            <a:r>
              <a:rPr kumimoji="1" lang="zh-CN" altLang="en-US" sz="12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Wingdings" pitchFamily="2" charset="2"/>
              </a:rPr>
              <a:t></a:t>
            </a:r>
            <a:endParaRPr kumimoji="1" lang="zh-CN" altLang="en-US" sz="12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7F5D1F6-6068-794C-A128-F9A45468D920}"/>
              </a:ext>
            </a:extLst>
          </p:cNvPr>
          <p:cNvSpPr txBox="1"/>
          <p:nvPr/>
        </p:nvSpPr>
        <p:spPr>
          <a:xfrm>
            <a:off x="3887385" y="463701"/>
            <a:ext cx="4801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如果有精确的服务依赖，控制好服务的可见性</a:t>
            </a:r>
          </a:p>
        </p:txBody>
      </p:sp>
      <p:sp>
        <p:nvSpPr>
          <p:cNvPr id="10" name="云形标注 9">
            <a:extLst>
              <a:ext uri="{FF2B5EF4-FFF2-40B4-BE49-F238E27FC236}">
                <a16:creationId xmlns:a16="http://schemas.microsoft.com/office/drawing/2014/main" id="{62DA6875-9852-4C4C-B4EE-CA531F282482}"/>
              </a:ext>
            </a:extLst>
          </p:cNvPr>
          <p:cNvSpPr/>
          <p:nvPr/>
        </p:nvSpPr>
        <p:spPr>
          <a:xfrm>
            <a:off x="1853184" y="3340608"/>
            <a:ext cx="1720469" cy="909077"/>
          </a:xfrm>
          <a:prstGeom prst="cloudCallout">
            <a:avLst>
              <a:gd name="adj1" fmla="val 54584"/>
              <a:gd name="adj2" fmla="val 52232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按需下发实际需要的数据</a:t>
            </a:r>
          </a:p>
        </p:txBody>
      </p:sp>
    </p:spTree>
    <p:extLst>
      <p:ext uri="{BB962C8B-B14F-4D97-AF65-F5344CB8AC3E}">
        <p14:creationId xmlns:p14="http://schemas.microsoft.com/office/powerpoint/2010/main" val="297449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圆角矩形 22">
            <a:extLst>
              <a:ext uri="{FF2B5EF4-FFF2-40B4-BE49-F238E27FC236}">
                <a16:creationId xmlns:a16="http://schemas.microsoft.com/office/drawing/2014/main" id="{3F939AC4-C049-4444-AA51-1A14DFA6F3E9}"/>
              </a:ext>
            </a:extLst>
          </p:cNvPr>
          <p:cNvSpPr/>
          <p:nvPr/>
        </p:nvSpPr>
        <p:spPr>
          <a:xfrm>
            <a:off x="7114240" y="1535189"/>
            <a:ext cx="3282488" cy="332941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8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2" name="圆角矩形 21">
            <a:extLst>
              <a:ext uri="{FF2B5EF4-FFF2-40B4-BE49-F238E27FC236}">
                <a16:creationId xmlns:a16="http://schemas.microsoft.com/office/drawing/2014/main" id="{DF6608B4-AB73-014D-ACD2-1362B49BE4F8}"/>
              </a:ext>
            </a:extLst>
          </p:cNvPr>
          <p:cNvSpPr/>
          <p:nvPr/>
        </p:nvSpPr>
        <p:spPr>
          <a:xfrm>
            <a:off x="1537082" y="1535189"/>
            <a:ext cx="2842894" cy="332941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8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77A5F5D-7C0A-A14D-86AD-2ED7A2949687}"/>
              </a:ext>
            </a:extLst>
          </p:cNvPr>
          <p:cNvSpPr/>
          <p:nvPr/>
        </p:nvSpPr>
        <p:spPr>
          <a:xfrm>
            <a:off x="7567113" y="2859643"/>
            <a:ext cx="933077" cy="544778"/>
          </a:xfrm>
          <a:prstGeom prst="rect">
            <a:avLst/>
          </a:prstGeom>
          <a:solidFill>
            <a:srgbClr val="F15A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/>
            <a:r>
              <a:rPr lang="en-US" altLang="zh-CN" sz="1200">
                <a:latin typeface="Microsoft YaHei" panose="020B0503020204020204" pitchFamily="34" charset="-122"/>
                <a:ea typeface="Microsoft YaHei" panose="020B0503020204020204" pitchFamily="34" charset="-122"/>
              </a:rPr>
              <a:t>service-b</a:t>
            </a:r>
            <a:endParaRPr lang="en-US" altLang="zh-CN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DA76872-8ECE-7A49-B985-5AFC0E3F396A}"/>
              </a:ext>
            </a:extLst>
          </p:cNvPr>
          <p:cNvSpPr txBox="1"/>
          <p:nvPr/>
        </p:nvSpPr>
        <p:spPr>
          <a:xfrm>
            <a:off x="8352252" y="1736837"/>
            <a:ext cx="852453" cy="26145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48000" rIns="48000" rtlCol="0" anchor="ctr" anchorCtr="0">
            <a:noAutofit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namespace</a:t>
            </a: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ns2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F7CD83D-181F-CA4B-9E0B-1CE60955A1D7}"/>
              </a:ext>
            </a:extLst>
          </p:cNvPr>
          <p:cNvSpPr/>
          <p:nvPr/>
        </p:nvSpPr>
        <p:spPr>
          <a:xfrm>
            <a:off x="7569479" y="3590544"/>
            <a:ext cx="933077" cy="544778"/>
          </a:xfrm>
          <a:prstGeom prst="rect">
            <a:avLst/>
          </a:prstGeom>
          <a:solidFill>
            <a:srgbClr val="F15A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/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service-c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B2F638B-3256-184F-993B-7A3FD65191C6}"/>
              </a:ext>
            </a:extLst>
          </p:cNvPr>
          <p:cNvSpPr/>
          <p:nvPr/>
        </p:nvSpPr>
        <p:spPr>
          <a:xfrm>
            <a:off x="2468496" y="3140114"/>
            <a:ext cx="933077" cy="544778"/>
          </a:xfrm>
          <a:prstGeom prst="rect">
            <a:avLst/>
          </a:prstGeom>
          <a:solidFill>
            <a:srgbClr val="0CB0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service-a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8E6DD69-D69F-2F42-8893-9A5D739A9A7D}"/>
              </a:ext>
            </a:extLst>
          </p:cNvPr>
          <p:cNvSpPr txBox="1"/>
          <p:nvPr/>
        </p:nvSpPr>
        <p:spPr>
          <a:xfrm>
            <a:off x="2267328" y="1752693"/>
            <a:ext cx="852453" cy="26145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48000" rIns="48000" rtlCol="0" anchor="ctr" anchorCtr="0">
            <a:noAutofit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namespace</a:t>
            </a: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ns1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0908061-5085-524A-8B48-B3EFB7D32EBD}"/>
              </a:ext>
            </a:extLst>
          </p:cNvPr>
          <p:cNvSpPr/>
          <p:nvPr/>
        </p:nvSpPr>
        <p:spPr>
          <a:xfrm>
            <a:off x="2470862" y="3871015"/>
            <a:ext cx="933077" cy="544778"/>
          </a:xfrm>
          <a:prstGeom prst="rect">
            <a:avLst/>
          </a:prstGeom>
          <a:solidFill>
            <a:srgbClr val="0CB0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service-m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179C1AEE-41B8-F341-A6B1-E914C38247DA}"/>
              </a:ext>
            </a:extLst>
          </p:cNvPr>
          <p:cNvSpPr/>
          <p:nvPr/>
        </p:nvSpPr>
        <p:spPr>
          <a:xfrm>
            <a:off x="9024057" y="2859643"/>
            <a:ext cx="933077" cy="544778"/>
          </a:xfrm>
          <a:prstGeom prst="rect">
            <a:avLst/>
          </a:prstGeom>
          <a:solidFill>
            <a:srgbClr val="0CB0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service-e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06ECF150-7845-D842-9F7C-BE32633CB952}"/>
              </a:ext>
            </a:extLst>
          </p:cNvPr>
          <p:cNvSpPr/>
          <p:nvPr/>
        </p:nvSpPr>
        <p:spPr>
          <a:xfrm>
            <a:off x="9026423" y="3590544"/>
            <a:ext cx="933077" cy="544778"/>
          </a:xfrm>
          <a:prstGeom prst="rect">
            <a:avLst/>
          </a:prstGeom>
          <a:solidFill>
            <a:srgbClr val="0CB0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service-f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ED1BF180-68E5-D841-A215-4FB2F27062D3}"/>
              </a:ext>
            </a:extLst>
          </p:cNvPr>
          <p:cNvSpPr txBox="1"/>
          <p:nvPr/>
        </p:nvSpPr>
        <p:spPr>
          <a:xfrm>
            <a:off x="7363968" y="2526879"/>
            <a:ext cx="9882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exportTo: *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BFC252B6-0081-1648-841F-BD46CA4A7616}"/>
              </a:ext>
            </a:extLst>
          </p:cNvPr>
          <p:cNvSpPr txBox="1"/>
          <p:nvPr/>
        </p:nvSpPr>
        <p:spPr>
          <a:xfrm>
            <a:off x="7363968" y="4138794"/>
            <a:ext cx="9882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exportTo: *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EC4CD9E3-1A67-4D4A-9F25-C2EA9DBB7D80}"/>
              </a:ext>
            </a:extLst>
          </p:cNvPr>
          <p:cNvSpPr txBox="1"/>
          <p:nvPr/>
        </p:nvSpPr>
        <p:spPr>
          <a:xfrm>
            <a:off x="9024057" y="2535020"/>
            <a:ext cx="9097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exportTo:.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A7E08570-3592-7649-8A08-FFDF9F6B92E8}"/>
              </a:ext>
            </a:extLst>
          </p:cNvPr>
          <p:cNvSpPr txBox="1"/>
          <p:nvPr/>
        </p:nvSpPr>
        <p:spPr>
          <a:xfrm>
            <a:off x="9024057" y="4098025"/>
            <a:ext cx="9882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exportTo: .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35EE7874-CAA8-2749-9F3E-903C8B9A878D}"/>
              </a:ext>
            </a:extLst>
          </p:cNvPr>
          <p:cNvSpPr txBox="1"/>
          <p:nvPr/>
        </p:nvSpPr>
        <p:spPr>
          <a:xfrm>
            <a:off x="3773822" y="1016733"/>
            <a:ext cx="2752344" cy="212365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metadata: </a:t>
            </a:r>
          </a:p>
          <a:p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name: service-a-sidecar</a:t>
            </a:r>
          </a:p>
          <a:p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namespace: ns1 </a:t>
            </a:r>
          </a:p>
          <a:p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spec: </a:t>
            </a:r>
          </a:p>
          <a:p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workloadSelector: </a:t>
            </a:r>
          </a:p>
          <a:p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labels: </a:t>
            </a:r>
          </a:p>
          <a:p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app: service-a </a:t>
            </a:r>
          </a:p>
          <a:p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egress: </a:t>
            </a:r>
          </a:p>
          <a:p>
            <a:pPr marL="171450" indent="-171450">
              <a:buFontTx/>
              <a:buChar char="-"/>
            </a:pP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hosts: </a:t>
            </a:r>
          </a:p>
          <a:p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- "ns2/service-b.example.com" </a:t>
            </a:r>
          </a:p>
          <a:p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- "ns2/service-c.example.com"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27" name="直线箭头连接符 26">
            <a:extLst>
              <a:ext uri="{FF2B5EF4-FFF2-40B4-BE49-F238E27FC236}">
                <a16:creationId xmlns:a16="http://schemas.microsoft.com/office/drawing/2014/main" id="{3646B028-8FF2-E44A-B7DF-6F3BC825CE7B}"/>
              </a:ext>
            </a:extLst>
          </p:cNvPr>
          <p:cNvCxnSpPr/>
          <p:nvPr/>
        </p:nvCxnSpPr>
        <p:spPr>
          <a:xfrm flipH="1">
            <a:off x="3429502" y="2633448"/>
            <a:ext cx="219456" cy="45238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2CEF304C-A3AD-3449-8067-D64DAC68446F}"/>
              </a:ext>
            </a:extLst>
          </p:cNvPr>
          <p:cNvSpPr txBox="1"/>
          <p:nvPr/>
        </p:nvSpPr>
        <p:spPr>
          <a:xfrm>
            <a:off x="2497899" y="2349626"/>
            <a:ext cx="13756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2.</a:t>
            </a:r>
            <a:r>
              <a:rPr kumimoji="1" lang="zh-CN" altLang="en-US" sz="1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调用者需要设置 </a:t>
            </a:r>
            <a:r>
              <a:rPr kumimoji="1" lang="en-US" altLang="zh-CN" sz="1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Sidecar CRD</a:t>
            </a:r>
            <a:endParaRPr kumimoji="1" lang="zh-CN" altLang="en-US" sz="1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31" name="直线箭头连接符 30">
            <a:extLst>
              <a:ext uri="{FF2B5EF4-FFF2-40B4-BE49-F238E27FC236}">
                <a16:creationId xmlns:a16="http://schemas.microsoft.com/office/drawing/2014/main" id="{9B35D7A9-3772-4E46-A038-D1933971BE68}"/>
              </a:ext>
            </a:extLst>
          </p:cNvPr>
          <p:cNvCxnSpPr>
            <a:cxnSpLocks/>
            <a:stCxn id="12" idx="3"/>
            <a:endCxn id="5" idx="1"/>
          </p:cNvCxnSpPr>
          <p:nvPr/>
        </p:nvCxnSpPr>
        <p:spPr>
          <a:xfrm flipV="1">
            <a:off x="3401573" y="3132032"/>
            <a:ext cx="4165540" cy="2804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线箭头连接符 32">
            <a:extLst>
              <a:ext uri="{FF2B5EF4-FFF2-40B4-BE49-F238E27FC236}">
                <a16:creationId xmlns:a16="http://schemas.microsoft.com/office/drawing/2014/main" id="{7367CA13-67AD-E248-B58D-373D618C6685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3401573" y="3415975"/>
            <a:ext cx="4167906" cy="446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云形标注 35">
            <a:extLst>
              <a:ext uri="{FF2B5EF4-FFF2-40B4-BE49-F238E27FC236}">
                <a16:creationId xmlns:a16="http://schemas.microsoft.com/office/drawing/2014/main" id="{AC50554C-9523-414E-A50A-9D9B50F28547}"/>
              </a:ext>
            </a:extLst>
          </p:cNvPr>
          <p:cNvSpPr/>
          <p:nvPr/>
        </p:nvSpPr>
        <p:spPr>
          <a:xfrm>
            <a:off x="4361091" y="3740657"/>
            <a:ext cx="2971800" cy="1170146"/>
          </a:xfrm>
          <a:prstGeom prst="cloudCallout">
            <a:avLst>
              <a:gd name="adj1" fmla="val 54244"/>
              <a:gd name="adj2" fmla="val -10018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1.</a:t>
            </a: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被调用服务的</a:t>
            </a: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Service/ServiceEntry, VirtualService, DestinationRule </a:t>
            </a: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都必须正确</a:t>
            </a: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export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504756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323</Words>
  <Application>Microsoft Macintosh PowerPoint</Application>
  <PresentationFormat>宽屏</PresentationFormat>
  <Paragraphs>40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1" baseType="lpstr">
      <vt:lpstr>等线</vt:lpstr>
      <vt:lpstr>等线 Light</vt:lpstr>
      <vt:lpstr>Microsoft YaHei</vt:lpstr>
      <vt:lpstr>Microsoft YaHei</vt:lpstr>
      <vt:lpstr>Arial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Microsoft Office User</cp:lastModifiedBy>
  <cp:revision>10</cp:revision>
  <dcterms:created xsi:type="dcterms:W3CDTF">2019-03-19T02:38:50Z</dcterms:created>
  <dcterms:modified xsi:type="dcterms:W3CDTF">2019-03-19T04:00:32Z</dcterms:modified>
</cp:coreProperties>
</file>