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63" r:id="rId10"/>
    <p:sldId id="275" r:id="rId11"/>
    <p:sldId id="264" r:id="rId12"/>
    <p:sldId id="276" r:id="rId13"/>
    <p:sldId id="265" r:id="rId14"/>
    <p:sldId id="284" r:id="rId15"/>
    <p:sldId id="286" r:id="rId16"/>
    <p:sldId id="288" r:id="rId17"/>
    <p:sldId id="287" r:id="rId18"/>
    <p:sldId id="289" r:id="rId19"/>
    <p:sldId id="262" r:id="rId20"/>
    <p:sldId id="272" r:id="rId21"/>
    <p:sldId id="277" r:id="rId22"/>
    <p:sldId id="271" r:id="rId23"/>
    <p:sldId id="278" r:id="rId24"/>
    <p:sldId id="273" r:id="rId25"/>
    <p:sldId id="279" r:id="rId26"/>
    <p:sldId id="274" r:id="rId27"/>
    <p:sldId id="280" r:id="rId28"/>
    <p:sldId id="266" r:id="rId29"/>
    <p:sldId id="281" r:id="rId30"/>
    <p:sldId id="290" r:id="rId31"/>
    <p:sldId id="267" r:id="rId32"/>
    <p:sldId id="268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2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62E77-286B-454E-B481-6B5793669E9D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47813446-203B-4F35-8078-591940D34961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NIST Announces Call for Algorithms</a:t>
          </a:r>
          <a:endParaRPr lang="en-US" dirty="0">
            <a:solidFill>
              <a:srgbClr val="92D050"/>
            </a:solidFill>
          </a:endParaRPr>
        </a:p>
      </dgm:t>
    </dgm:pt>
    <dgm:pt modelId="{6C7C8BFF-2C65-4914-84E3-D9C857761AF7}" type="parTrans" cxnId="{B27457E0-5DB3-4954-A810-E00C6EF570F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2C30858D-9E75-450C-843E-31E1BC340558}" type="sibTrans" cxnId="{B27457E0-5DB3-4954-A810-E00C6EF570F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8E0F2ACC-40A6-4A13-ACB0-F422A6C2AB36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First AES Candidate Conference</a:t>
          </a:r>
          <a:endParaRPr lang="en-US" dirty="0">
            <a:solidFill>
              <a:srgbClr val="92D050"/>
            </a:solidFill>
          </a:endParaRPr>
        </a:p>
      </dgm:t>
    </dgm:pt>
    <dgm:pt modelId="{F7A73BEE-6283-4E85-9A6A-60C3A710B5C4}" type="parTrans" cxnId="{EB88A45E-DDEE-4795-BF6C-62489E34D79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FBC35B84-BBD7-4E4F-A613-32779B2A0924}" type="sibTrans" cxnId="{EB88A45E-DDEE-4795-BF6C-62489E34D79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6D6235AD-5D81-4E43-9927-166AE1F7B29A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Second AES Candidate Conference</a:t>
          </a:r>
          <a:endParaRPr lang="en-US" dirty="0">
            <a:solidFill>
              <a:srgbClr val="92D050"/>
            </a:solidFill>
          </a:endParaRPr>
        </a:p>
      </dgm:t>
    </dgm:pt>
    <dgm:pt modelId="{0F4816E4-9CA3-492C-85DF-6578752F773F}" type="parTrans" cxnId="{99252E06-0864-438D-B722-9035B024ED93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A29D8E9E-DE6D-4BEF-B5A7-606EF7C10DE1}" type="sibTrans" cxnId="{99252E06-0864-438D-B722-9035B024ED93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09351E58-DEB0-4B6A-87C9-17CBDF2A5CA6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September 1997</a:t>
          </a:r>
          <a:endParaRPr lang="en-US" dirty="0">
            <a:solidFill>
              <a:srgbClr val="92D050"/>
            </a:solidFill>
          </a:endParaRPr>
        </a:p>
      </dgm:t>
    </dgm:pt>
    <dgm:pt modelId="{B6917081-2038-4C69-BC48-381434C592BA}" type="parTrans" cxnId="{1C524B1A-1177-4A67-BB4D-5C1A40B4929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02CB4E2B-D66F-4112-B9A0-CFEBD9A2AD43}" type="sibTrans" cxnId="{1C524B1A-1177-4A67-BB4D-5C1A40B4929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DD33DAC8-42B5-4578-AFD2-71A4C8E6371F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August 1998</a:t>
          </a:r>
          <a:endParaRPr lang="en-US" dirty="0">
            <a:solidFill>
              <a:srgbClr val="92D050"/>
            </a:solidFill>
          </a:endParaRPr>
        </a:p>
      </dgm:t>
    </dgm:pt>
    <dgm:pt modelId="{E910A76F-8839-4C31-B9EC-CB3C21D7C581}" type="parTrans" cxnId="{D2F63BC4-8BAB-491C-BCB7-4841D9F3F544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C4F010A3-EA2F-4FDA-9DEF-04574FF2E443}" type="sibTrans" cxnId="{D2F63BC4-8BAB-491C-BCB7-4841D9F3F544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C31E2AA3-9481-4DD6-973D-276D643EA670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March 1999</a:t>
          </a:r>
          <a:endParaRPr lang="en-US" dirty="0">
            <a:solidFill>
              <a:srgbClr val="92D050"/>
            </a:solidFill>
          </a:endParaRPr>
        </a:p>
      </dgm:t>
    </dgm:pt>
    <dgm:pt modelId="{96217F19-8DA8-409D-A400-E643CD437C2E}" type="parTrans" cxnId="{48F3A24A-6FF5-4BF6-8037-82BA816044DC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1B7FEC33-0B65-4344-957B-0F1E78701EE9}" type="sibTrans" cxnId="{48F3A24A-6FF5-4BF6-8037-82BA816044DC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FEE01638-71B8-4B13-8731-5B082660952B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Third AES Candidate Conference</a:t>
          </a:r>
          <a:endParaRPr lang="en-US" dirty="0">
            <a:solidFill>
              <a:srgbClr val="92D050"/>
            </a:solidFill>
          </a:endParaRPr>
        </a:p>
      </dgm:t>
    </dgm:pt>
    <dgm:pt modelId="{637025E8-508D-41C2-8275-7B338AA0C08D}" type="parTrans" cxnId="{4894A932-AC0B-4BD5-A57A-3498A25ADB1D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29FD03A4-376B-419A-80D9-8F8175569E61}" type="sibTrans" cxnId="{4894A932-AC0B-4BD5-A57A-3498A25ADB1D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6CD2D8DB-9431-44BF-A089-E307B311048F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April 2000</a:t>
          </a:r>
          <a:endParaRPr lang="en-US" dirty="0">
            <a:solidFill>
              <a:srgbClr val="92D050"/>
            </a:solidFill>
          </a:endParaRPr>
        </a:p>
      </dgm:t>
    </dgm:pt>
    <dgm:pt modelId="{FE5E2861-FC9F-4538-A4F0-310914BDBE61}" type="parTrans" cxnId="{B780B91D-26A1-4CEF-9E79-B19B1953823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D6A5D7EB-6DA3-4E3D-AB62-DE689BD73D7E}" type="sibTrans" cxnId="{B780B91D-26A1-4CEF-9E79-B19B19538236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FA84F473-0F64-490C-B7E3-0CE1B84B293C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NIST Announces Rijndael for AES</a:t>
          </a:r>
          <a:endParaRPr lang="en-US" dirty="0">
            <a:solidFill>
              <a:srgbClr val="92D050"/>
            </a:solidFill>
          </a:endParaRPr>
        </a:p>
      </dgm:t>
    </dgm:pt>
    <dgm:pt modelId="{4F263E3E-41F7-4581-9B5A-8FF6BE9FC12D}" type="parTrans" cxnId="{F6FF4974-B1EC-42F3-844D-292AD2C0C210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4DDF8915-5631-425F-B27E-ED0E037CBBB0}" type="sibTrans" cxnId="{F6FF4974-B1EC-42F3-844D-292AD2C0C210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74A17908-4861-42EC-ACFF-F43F1F6DC6D5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October 2000</a:t>
          </a:r>
          <a:endParaRPr lang="en-US" dirty="0">
            <a:solidFill>
              <a:srgbClr val="92D050"/>
            </a:solidFill>
          </a:endParaRPr>
        </a:p>
      </dgm:t>
    </dgm:pt>
    <dgm:pt modelId="{6CABEBA6-0B25-4B01-A065-5716306DF2A9}" type="parTrans" cxnId="{C9ED68F6-52BD-489D-85EC-CC049BA3011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4A154274-1F1E-4B0F-858A-76224A0F8C56}" type="sibTrans" cxnId="{C9ED68F6-52BD-489D-85EC-CC049BA3011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887EF53D-2F2E-4AA7-8FAD-A1D484B10AE1}">
      <dgm:prSet phldrT="[Text]"/>
      <dgm:spPr/>
      <dgm:t>
        <a:bodyPr/>
        <a:lstStyle/>
        <a:p>
          <a:r>
            <a:rPr lang="en-US" smtClean="0">
              <a:solidFill>
                <a:srgbClr val="92D050"/>
              </a:solidFill>
            </a:rPr>
            <a:t>Federal Information Processing Standard (FIPS) Published</a:t>
          </a:r>
          <a:endParaRPr lang="en-US" dirty="0">
            <a:solidFill>
              <a:srgbClr val="92D050"/>
            </a:solidFill>
          </a:endParaRPr>
        </a:p>
      </dgm:t>
    </dgm:pt>
    <dgm:pt modelId="{D6F5ED12-1380-4ADC-9171-569620346409}" type="parTrans" cxnId="{6BD98FDF-3A2A-4F09-81DA-E87004542D2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B97A82C4-1CDD-466F-BFA7-9B8681708CB7}" type="sibTrans" cxnId="{6BD98FDF-3A2A-4F09-81DA-E87004542D22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E180E4B2-6431-4E51-92EF-8119645641AF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February 2001</a:t>
          </a:r>
          <a:endParaRPr lang="en-US" dirty="0">
            <a:solidFill>
              <a:srgbClr val="92D050"/>
            </a:solidFill>
          </a:endParaRPr>
        </a:p>
      </dgm:t>
    </dgm:pt>
    <dgm:pt modelId="{CCDC04C8-6BAA-48A0-BADE-B25A3E464C74}" type="parTrans" cxnId="{71BDA9EC-FFEC-4F80-B68D-76DC744DB89D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DB0DFEF3-5BC7-448F-8457-882285B88AFA}" type="sibTrans" cxnId="{71BDA9EC-FFEC-4F80-B68D-76DC744DB89D}">
      <dgm:prSet/>
      <dgm:spPr/>
      <dgm:t>
        <a:bodyPr/>
        <a:lstStyle/>
        <a:p>
          <a:endParaRPr lang="en-US">
            <a:solidFill>
              <a:srgbClr val="92D050"/>
            </a:solidFill>
          </a:endParaRPr>
        </a:p>
      </dgm:t>
    </dgm:pt>
    <dgm:pt modelId="{30C5D689-7F38-4037-B46D-4B71C09E534E}" type="pres">
      <dgm:prSet presAssocID="{AD462E77-286B-454E-B481-6B5793669E9D}" presName="Name0" presStyleCnt="0">
        <dgm:presLayoutVars>
          <dgm:dir/>
          <dgm:resizeHandles val="exact"/>
        </dgm:presLayoutVars>
      </dgm:prSet>
      <dgm:spPr/>
    </dgm:pt>
    <dgm:pt modelId="{709F42EB-606B-4B60-9FAB-B66D82A9765F}" type="pres">
      <dgm:prSet presAssocID="{AD462E77-286B-454E-B481-6B5793669E9D}" presName="arrow" presStyleLbl="bgShp" presStyleIdx="0" presStyleCnt="1"/>
      <dgm:spPr/>
    </dgm:pt>
    <dgm:pt modelId="{DF8BE78D-A2A9-4BB7-9C4D-5C403C33A4CD}" type="pres">
      <dgm:prSet presAssocID="{AD462E77-286B-454E-B481-6B5793669E9D}" presName="points" presStyleCnt="0"/>
      <dgm:spPr/>
    </dgm:pt>
    <dgm:pt modelId="{D0F1636F-6282-4BD7-984F-E6E2D2C2DF96}" type="pres">
      <dgm:prSet presAssocID="{47813446-203B-4F35-8078-591940D34961}" presName="compositeA" presStyleCnt="0"/>
      <dgm:spPr/>
    </dgm:pt>
    <dgm:pt modelId="{E2F3437D-07E3-488E-BB37-09D4623D8BCF}" type="pres">
      <dgm:prSet presAssocID="{47813446-203B-4F35-8078-591940D34961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38ED-597A-4EBE-88C0-480815EB823D}" type="pres">
      <dgm:prSet presAssocID="{47813446-203B-4F35-8078-591940D34961}" presName="circleA" presStyleLbl="node1" presStyleIdx="0" presStyleCnt="6"/>
      <dgm:spPr/>
    </dgm:pt>
    <dgm:pt modelId="{14B3A09A-9520-46A2-9A5B-5F9424740F03}" type="pres">
      <dgm:prSet presAssocID="{47813446-203B-4F35-8078-591940D34961}" presName="spaceA" presStyleCnt="0"/>
      <dgm:spPr/>
    </dgm:pt>
    <dgm:pt modelId="{70C901C2-BA95-4950-9815-8D5A9227D94F}" type="pres">
      <dgm:prSet presAssocID="{2C30858D-9E75-450C-843E-31E1BC340558}" presName="space" presStyleCnt="0"/>
      <dgm:spPr/>
    </dgm:pt>
    <dgm:pt modelId="{B06E577A-35AE-46A9-AB01-D925470F0768}" type="pres">
      <dgm:prSet presAssocID="{8E0F2ACC-40A6-4A13-ACB0-F422A6C2AB36}" presName="compositeB" presStyleCnt="0"/>
      <dgm:spPr/>
    </dgm:pt>
    <dgm:pt modelId="{2982989C-1E28-4464-9413-8DD9FF16F718}" type="pres">
      <dgm:prSet presAssocID="{8E0F2ACC-40A6-4A13-ACB0-F422A6C2AB36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F73BC-16A4-4082-889A-9F1B3BE6F254}" type="pres">
      <dgm:prSet presAssocID="{8E0F2ACC-40A6-4A13-ACB0-F422A6C2AB36}" presName="circleB" presStyleLbl="node1" presStyleIdx="1" presStyleCnt="6"/>
      <dgm:spPr/>
    </dgm:pt>
    <dgm:pt modelId="{567B0C27-5F20-4678-9192-C4709FAEAADF}" type="pres">
      <dgm:prSet presAssocID="{8E0F2ACC-40A6-4A13-ACB0-F422A6C2AB36}" presName="spaceB" presStyleCnt="0"/>
      <dgm:spPr/>
    </dgm:pt>
    <dgm:pt modelId="{24ACA815-FE71-44EB-8F32-712A7B970BC2}" type="pres">
      <dgm:prSet presAssocID="{FBC35B84-BBD7-4E4F-A613-32779B2A0924}" presName="space" presStyleCnt="0"/>
      <dgm:spPr/>
    </dgm:pt>
    <dgm:pt modelId="{D5DFDCBC-C098-433D-8F22-E0AD45EC831E}" type="pres">
      <dgm:prSet presAssocID="{6D6235AD-5D81-4E43-9927-166AE1F7B29A}" presName="compositeA" presStyleCnt="0"/>
      <dgm:spPr/>
    </dgm:pt>
    <dgm:pt modelId="{D39A5946-FECA-4AB5-AF52-99EE20657643}" type="pres">
      <dgm:prSet presAssocID="{6D6235AD-5D81-4E43-9927-166AE1F7B29A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ED581-8EAD-4B2E-A80D-6BD298048CD6}" type="pres">
      <dgm:prSet presAssocID="{6D6235AD-5D81-4E43-9927-166AE1F7B29A}" presName="circleA" presStyleLbl="node1" presStyleIdx="2" presStyleCnt="6"/>
      <dgm:spPr/>
    </dgm:pt>
    <dgm:pt modelId="{74EC8222-B63E-4C81-8291-57954AE11348}" type="pres">
      <dgm:prSet presAssocID="{6D6235AD-5D81-4E43-9927-166AE1F7B29A}" presName="spaceA" presStyleCnt="0"/>
      <dgm:spPr/>
    </dgm:pt>
    <dgm:pt modelId="{A9305CA3-7D72-4304-B041-40A5E0CF26E9}" type="pres">
      <dgm:prSet presAssocID="{A29D8E9E-DE6D-4BEF-B5A7-606EF7C10DE1}" presName="space" presStyleCnt="0"/>
      <dgm:spPr/>
    </dgm:pt>
    <dgm:pt modelId="{641C15F4-57E8-46C3-BCA7-51EF12C5879F}" type="pres">
      <dgm:prSet presAssocID="{FEE01638-71B8-4B13-8731-5B082660952B}" presName="compositeB" presStyleCnt="0"/>
      <dgm:spPr/>
    </dgm:pt>
    <dgm:pt modelId="{52420D15-5074-4F9E-AC66-603AB1546632}" type="pres">
      <dgm:prSet presAssocID="{FEE01638-71B8-4B13-8731-5B082660952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C69A8-D9BD-4D35-8D63-3EEA092B49CF}" type="pres">
      <dgm:prSet presAssocID="{FEE01638-71B8-4B13-8731-5B082660952B}" presName="circleB" presStyleLbl="node1" presStyleIdx="3" presStyleCnt="6"/>
      <dgm:spPr/>
    </dgm:pt>
    <dgm:pt modelId="{B26B7E99-0101-46FC-9E29-51B48C4C143C}" type="pres">
      <dgm:prSet presAssocID="{FEE01638-71B8-4B13-8731-5B082660952B}" presName="spaceB" presStyleCnt="0"/>
      <dgm:spPr/>
    </dgm:pt>
    <dgm:pt modelId="{AF5D8CD4-30C1-46C2-81C1-7DDE576AD9C3}" type="pres">
      <dgm:prSet presAssocID="{29FD03A4-376B-419A-80D9-8F8175569E61}" presName="space" presStyleCnt="0"/>
      <dgm:spPr/>
    </dgm:pt>
    <dgm:pt modelId="{2A5D38D2-0EFD-4D92-98C2-451DDD02BD1F}" type="pres">
      <dgm:prSet presAssocID="{FA84F473-0F64-490C-B7E3-0CE1B84B293C}" presName="compositeA" presStyleCnt="0"/>
      <dgm:spPr/>
    </dgm:pt>
    <dgm:pt modelId="{D946F79C-58E8-418A-8061-67BEA207B0F6}" type="pres">
      <dgm:prSet presAssocID="{FA84F473-0F64-490C-B7E3-0CE1B84B293C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B66E8-592C-41AA-9A18-A7608F7F7077}" type="pres">
      <dgm:prSet presAssocID="{FA84F473-0F64-490C-B7E3-0CE1B84B293C}" presName="circleA" presStyleLbl="node1" presStyleIdx="4" presStyleCnt="6"/>
      <dgm:spPr/>
    </dgm:pt>
    <dgm:pt modelId="{774AB6E4-2CDC-4809-B8BF-24E3B05B1100}" type="pres">
      <dgm:prSet presAssocID="{FA84F473-0F64-490C-B7E3-0CE1B84B293C}" presName="spaceA" presStyleCnt="0"/>
      <dgm:spPr/>
    </dgm:pt>
    <dgm:pt modelId="{4766F594-AEED-4764-B245-99E14081831D}" type="pres">
      <dgm:prSet presAssocID="{4DDF8915-5631-425F-B27E-ED0E037CBBB0}" presName="space" presStyleCnt="0"/>
      <dgm:spPr/>
    </dgm:pt>
    <dgm:pt modelId="{390CAE44-7F55-4E0A-8E89-EACCFEF37F35}" type="pres">
      <dgm:prSet presAssocID="{887EF53D-2F2E-4AA7-8FAD-A1D484B10AE1}" presName="compositeB" presStyleCnt="0"/>
      <dgm:spPr/>
    </dgm:pt>
    <dgm:pt modelId="{0F20BD88-8205-4D10-AE55-E37833F64A0E}" type="pres">
      <dgm:prSet presAssocID="{887EF53D-2F2E-4AA7-8FAD-A1D484B10AE1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5C98D-5BAF-4FD4-BB78-96E708761E4F}" type="pres">
      <dgm:prSet presAssocID="{887EF53D-2F2E-4AA7-8FAD-A1D484B10AE1}" presName="circleB" presStyleLbl="node1" presStyleIdx="5" presStyleCnt="6"/>
      <dgm:spPr/>
    </dgm:pt>
    <dgm:pt modelId="{CB9D2CB3-DF0B-4370-8A49-AD0AEB96BDD2}" type="pres">
      <dgm:prSet presAssocID="{887EF53D-2F2E-4AA7-8FAD-A1D484B10AE1}" presName="spaceB" presStyleCnt="0"/>
      <dgm:spPr/>
    </dgm:pt>
  </dgm:ptLst>
  <dgm:cxnLst>
    <dgm:cxn modelId="{BF567A26-FF59-4292-9A42-EDA38BE154C3}" type="presOf" srcId="{FA84F473-0F64-490C-B7E3-0CE1B84B293C}" destId="{D946F79C-58E8-418A-8061-67BEA207B0F6}" srcOrd="0" destOrd="0" presId="urn:microsoft.com/office/officeart/2005/8/layout/hProcess11"/>
    <dgm:cxn modelId="{1C524B1A-1177-4A67-BB4D-5C1A40B49292}" srcId="{47813446-203B-4F35-8078-591940D34961}" destId="{09351E58-DEB0-4B6A-87C9-17CBDF2A5CA6}" srcOrd="0" destOrd="0" parTransId="{B6917081-2038-4C69-BC48-381434C592BA}" sibTransId="{02CB4E2B-D66F-4112-B9A0-CFEBD9A2AD43}"/>
    <dgm:cxn modelId="{4894A932-AC0B-4BD5-A57A-3498A25ADB1D}" srcId="{AD462E77-286B-454E-B481-6B5793669E9D}" destId="{FEE01638-71B8-4B13-8731-5B082660952B}" srcOrd="3" destOrd="0" parTransId="{637025E8-508D-41C2-8275-7B338AA0C08D}" sibTransId="{29FD03A4-376B-419A-80D9-8F8175569E61}"/>
    <dgm:cxn modelId="{CB221552-E612-4CF7-9DDB-FC0B5002C296}" type="presOf" srcId="{887EF53D-2F2E-4AA7-8FAD-A1D484B10AE1}" destId="{0F20BD88-8205-4D10-AE55-E37833F64A0E}" srcOrd="0" destOrd="0" presId="urn:microsoft.com/office/officeart/2005/8/layout/hProcess11"/>
    <dgm:cxn modelId="{96B0A62E-866C-4B6F-A396-F4A65BE2D98F}" type="presOf" srcId="{FEE01638-71B8-4B13-8731-5B082660952B}" destId="{52420D15-5074-4F9E-AC66-603AB1546632}" srcOrd="0" destOrd="0" presId="urn:microsoft.com/office/officeart/2005/8/layout/hProcess11"/>
    <dgm:cxn modelId="{B27457E0-5DB3-4954-A810-E00C6EF570F6}" srcId="{AD462E77-286B-454E-B481-6B5793669E9D}" destId="{47813446-203B-4F35-8078-591940D34961}" srcOrd="0" destOrd="0" parTransId="{6C7C8BFF-2C65-4914-84E3-D9C857761AF7}" sibTransId="{2C30858D-9E75-450C-843E-31E1BC340558}"/>
    <dgm:cxn modelId="{48F3A24A-6FF5-4BF6-8037-82BA816044DC}" srcId="{6D6235AD-5D81-4E43-9927-166AE1F7B29A}" destId="{C31E2AA3-9481-4DD6-973D-276D643EA670}" srcOrd="0" destOrd="0" parTransId="{96217F19-8DA8-409D-A400-E643CD437C2E}" sibTransId="{1B7FEC33-0B65-4344-957B-0F1E78701EE9}"/>
    <dgm:cxn modelId="{A53C0615-4A86-41C6-8174-14833FE50553}" type="presOf" srcId="{09351E58-DEB0-4B6A-87C9-17CBDF2A5CA6}" destId="{E2F3437D-07E3-488E-BB37-09D4623D8BCF}" srcOrd="0" destOrd="1" presId="urn:microsoft.com/office/officeart/2005/8/layout/hProcess11"/>
    <dgm:cxn modelId="{6BD98FDF-3A2A-4F09-81DA-E87004542D22}" srcId="{AD462E77-286B-454E-B481-6B5793669E9D}" destId="{887EF53D-2F2E-4AA7-8FAD-A1D484B10AE1}" srcOrd="5" destOrd="0" parTransId="{D6F5ED12-1380-4ADC-9171-569620346409}" sibTransId="{B97A82C4-1CDD-466F-BFA7-9B8681708CB7}"/>
    <dgm:cxn modelId="{B780B91D-26A1-4CEF-9E79-B19B19538236}" srcId="{FEE01638-71B8-4B13-8731-5B082660952B}" destId="{6CD2D8DB-9431-44BF-A089-E307B311048F}" srcOrd="0" destOrd="0" parTransId="{FE5E2861-FC9F-4538-A4F0-310914BDBE61}" sibTransId="{D6A5D7EB-6DA3-4E3D-AB62-DE689BD73D7E}"/>
    <dgm:cxn modelId="{EB88A45E-DDEE-4795-BF6C-62489E34D796}" srcId="{AD462E77-286B-454E-B481-6B5793669E9D}" destId="{8E0F2ACC-40A6-4A13-ACB0-F422A6C2AB36}" srcOrd="1" destOrd="0" parTransId="{F7A73BEE-6283-4E85-9A6A-60C3A710B5C4}" sibTransId="{FBC35B84-BBD7-4E4F-A613-32779B2A0924}"/>
    <dgm:cxn modelId="{D2F63BC4-8BAB-491C-BCB7-4841D9F3F544}" srcId="{8E0F2ACC-40A6-4A13-ACB0-F422A6C2AB36}" destId="{DD33DAC8-42B5-4578-AFD2-71A4C8E6371F}" srcOrd="0" destOrd="0" parTransId="{E910A76F-8839-4C31-B9EC-CB3C21D7C581}" sibTransId="{C4F010A3-EA2F-4FDA-9DEF-04574FF2E443}"/>
    <dgm:cxn modelId="{99252E06-0864-438D-B722-9035B024ED93}" srcId="{AD462E77-286B-454E-B481-6B5793669E9D}" destId="{6D6235AD-5D81-4E43-9927-166AE1F7B29A}" srcOrd="2" destOrd="0" parTransId="{0F4816E4-9CA3-492C-85DF-6578752F773F}" sibTransId="{A29D8E9E-DE6D-4BEF-B5A7-606EF7C10DE1}"/>
    <dgm:cxn modelId="{AE5D2DE2-93F9-4AB1-9B56-050402F61D94}" type="presOf" srcId="{DD33DAC8-42B5-4578-AFD2-71A4C8E6371F}" destId="{2982989C-1E28-4464-9413-8DD9FF16F718}" srcOrd="0" destOrd="1" presId="urn:microsoft.com/office/officeart/2005/8/layout/hProcess11"/>
    <dgm:cxn modelId="{34C230C5-21B3-484B-AC5C-2A759D594D6E}" type="presOf" srcId="{74A17908-4861-42EC-ACFF-F43F1F6DC6D5}" destId="{D946F79C-58E8-418A-8061-67BEA207B0F6}" srcOrd="0" destOrd="1" presId="urn:microsoft.com/office/officeart/2005/8/layout/hProcess11"/>
    <dgm:cxn modelId="{4E2381E5-9288-4C1A-A450-D3DB69153661}" type="presOf" srcId="{6D6235AD-5D81-4E43-9927-166AE1F7B29A}" destId="{D39A5946-FECA-4AB5-AF52-99EE20657643}" srcOrd="0" destOrd="0" presId="urn:microsoft.com/office/officeart/2005/8/layout/hProcess11"/>
    <dgm:cxn modelId="{F6FF4974-B1EC-42F3-844D-292AD2C0C210}" srcId="{AD462E77-286B-454E-B481-6B5793669E9D}" destId="{FA84F473-0F64-490C-B7E3-0CE1B84B293C}" srcOrd="4" destOrd="0" parTransId="{4F263E3E-41F7-4581-9B5A-8FF6BE9FC12D}" sibTransId="{4DDF8915-5631-425F-B27E-ED0E037CBBB0}"/>
    <dgm:cxn modelId="{C9ED68F6-52BD-489D-85EC-CC049BA30112}" srcId="{FA84F473-0F64-490C-B7E3-0CE1B84B293C}" destId="{74A17908-4861-42EC-ACFF-F43F1F6DC6D5}" srcOrd="0" destOrd="0" parTransId="{6CABEBA6-0B25-4B01-A065-5716306DF2A9}" sibTransId="{4A154274-1F1E-4B0F-858A-76224A0F8C56}"/>
    <dgm:cxn modelId="{D77C42CB-BD45-4BD8-B9F3-B2A7BE482C80}" type="presOf" srcId="{AD462E77-286B-454E-B481-6B5793669E9D}" destId="{30C5D689-7F38-4037-B46D-4B71C09E534E}" srcOrd="0" destOrd="0" presId="urn:microsoft.com/office/officeart/2005/8/layout/hProcess11"/>
    <dgm:cxn modelId="{7C59A9EE-A2CC-41AC-B86E-78501B2F049A}" type="presOf" srcId="{6CD2D8DB-9431-44BF-A089-E307B311048F}" destId="{52420D15-5074-4F9E-AC66-603AB1546632}" srcOrd="0" destOrd="1" presId="urn:microsoft.com/office/officeart/2005/8/layout/hProcess11"/>
    <dgm:cxn modelId="{9F72BA65-EF55-4B5A-B290-5D81680A2B57}" type="presOf" srcId="{E180E4B2-6431-4E51-92EF-8119645641AF}" destId="{0F20BD88-8205-4D10-AE55-E37833F64A0E}" srcOrd="0" destOrd="1" presId="urn:microsoft.com/office/officeart/2005/8/layout/hProcess11"/>
    <dgm:cxn modelId="{376E3E79-203A-4E06-946C-1576EB131173}" type="presOf" srcId="{C31E2AA3-9481-4DD6-973D-276D643EA670}" destId="{D39A5946-FECA-4AB5-AF52-99EE20657643}" srcOrd="0" destOrd="1" presId="urn:microsoft.com/office/officeart/2005/8/layout/hProcess11"/>
    <dgm:cxn modelId="{2314783A-394F-4EB8-B1A0-FEC6DB375059}" type="presOf" srcId="{8E0F2ACC-40A6-4A13-ACB0-F422A6C2AB36}" destId="{2982989C-1E28-4464-9413-8DD9FF16F718}" srcOrd="0" destOrd="0" presId="urn:microsoft.com/office/officeart/2005/8/layout/hProcess11"/>
    <dgm:cxn modelId="{02663540-2F07-4D80-A96C-4A9EC69E7F8F}" type="presOf" srcId="{47813446-203B-4F35-8078-591940D34961}" destId="{E2F3437D-07E3-488E-BB37-09D4623D8BCF}" srcOrd="0" destOrd="0" presId="urn:microsoft.com/office/officeart/2005/8/layout/hProcess11"/>
    <dgm:cxn modelId="{71BDA9EC-FFEC-4F80-B68D-76DC744DB89D}" srcId="{887EF53D-2F2E-4AA7-8FAD-A1D484B10AE1}" destId="{E180E4B2-6431-4E51-92EF-8119645641AF}" srcOrd="0" destOrd="0" parTransId="{CCDC04C8-6BAA-48A0-BADE-B25A3E464C74}" sibTransId="{DB0DFEF3-5BC7-448F-8457-882285B88AFA}"/>
    <dgm:cxn modelId="{99EF0D88-6A72-41C5-B369-A2BD5950167C}" type="presParOf" srcId="{30C5D689-7F38-4037-B46D-4B71C09E534E}" destId="{709F42EB-606B-4B60-9FAB-B66D82A9765F}" srcOrd="0" destOrd="0" presId="urn:microsoft.com/office/officeart/2005/8/layout/hProcess11"/>
    <dgm:cxn modelId="{206F653D-12BC-4207-AECD-AEB9932FA860}" type="presParOf" srcId="{30C5D689-7F38-4037-B46D-4B71C09E534E}" destId="{DF8BE78D-A2A9-4BB7-9C4D-5C403C33A4CD}" srcOrd="1" destOrd="0" presId="urn:microsoft.com/office/officeart/2005/8/layout/hProcess11"/>
    <dgm:cxn modelId="{5B03AC06-0B34-4B69-9116-BC949A921F03}" type="presParOf" srcId="{DF8BE78D-A2A9-4BB7-9C4D-5C403C33A4CD}" destId="{D0F1636F-6282-4BD7-984F-E6E2D2C2DF96}" srcOrd="0" destOrd="0" presId="urn:microsoft.com/office/officeart/2005/8/layout/hProcess11"/>
    <dgm:cxn modelId="{7B1F905C-D9DF-4DF2-AC14-BDCEF2EE2774}" type="presParOf" srcId="{D0F1636F-6282-4BD7-984F-E6E2D2C2DF96}" destId="{E2F3437D-07E3-488E-BB37-09D4623D8BCF}" srcOrd="0" destOrd="0" presId="urn:microsoft.com/office/officeart/2005/8/layout/hProcess11"/>
    <dgm:cxn modelId="{6873E5F8-CBEE-4ADB-BCC0-73B290350E01}" type="presParOf" srcId="{D0F1636F-6282-4BD7-984F-E6E2D2C2DF96}" destId="{FA1C38ED-597A-4EBE-88C0-480815EB823D}" srcOrd="1" destOrd="0" presId="urn:microsoft.com/office/officeart/2005/8/layout/hProcess11"/>
    <dgm:cxn modelId="{78FE4C52-99BE-43E2-9197-5A441265D8BF}" type="presParOf" srcId="{D0F1636F-6282-4BD7-984F-E6E2D2C2DF96}" destId="{14B3A09A-9520-46A2-9A5B-5F9424740F03}" srcOrd="2" destOrd="0" presId="urn:microsoft.com/office/officeart/2005/8/layout/hProcess11"/>
    <dgm:cxn modelId="{0F9AEF09-1E3B-4A0D-9EC3-E7F9CA167B63}" type="presParOf" srcId="{DF8BE78D-A2A9-4BB7-9C4D-5C403C33A4CD}" destId="{70C901C2-BA95-4950-9815-8D5A9227D94F}" srcOrd="1" destOrd="0" presId="urn:microsoft.com/office/officeart/2005/8/layout/hProcess11"/>
    <dgm:cxn modelId="{28FC0A24-0B4B-49B5-AC60-31555BDAA32B}" type="presParOf" srcId="{DF8BE78D-A2A9-4BB7-9C4D-5C403C33A4CD}" destId="{B06E577A-35AE-46A9-AB01-D925470F0768}" srcOrd="2" destOrd="0" presId="urn:microsoft.com/office/officeart/2005/8/layout/hProcess11"/>
    <dgm:cxn modelId="{D13397B1-1D04-424B-80A5-9852BD420B17}" type="presParOf" srcId="{B06E577A-35AE-46A9-AB01-D925470F0768}" destId="{2982989C-1E28-4464-9413-8DD9FF16F718}" srcOrd="0" destOrd="0" presId="urn:microsoft.com/office/officeart/2005/8/layout/hProcess11"/>
    <dgm:cxn modelId="{58171DFA-A6D7-4F86-80AC-096122C04C43}" type="presParOf" srcId="{B06E577A-35AE-46A9-AB01-D925470F0768}" destId="{6FBF73BC-16A4-4082-889A-9F1B3BE6F254}" srcOrd="1" destOrd="0" presId="urn:microsoft.com/office/officeart/2005/8/layout/hProcess11"/>
    <dgm:cxn modelId="{71E2BC49-915A-4443-B979-201846025880}" type="presParOf" srcId="{B06E577A-35AE-46A9-AB01-D925470F0768}" destId="{567B0C27-5F20-4678-9192-C4709FAEAADF}" srcOrd="2" destOrd="0" presId="urn:microsoft.com/office/officeart/2005/8/layout/hProcess11"/>
    <dgm:cxn modelId="{587BAFD0-AE4A-49A1-B6A2-3CE78C166BEB}" type="presParOf" srcId="{DF8BE78D-A2A9-4BB7-9C4D-5C403C33A4CD}" destId="{24ACA815-FE71-44EB-8F32-712A7B970BC2}" srcOrd="3" destOrd="0" presId="urn:microsoft.com/office/officeart/2005/8/layout/hProcess11"/>
    <dgm:cxn modelId="{BE43DC9F-9A2F-4414-ACBD-CF66A236C0D8}" type="presParOf" srcId="{DF8BE78D-A2A9-4BB7-9C4D-5C403C33A4CD}" destId="{D5DFDCBC-C098-433D-8F22-E0AD45EC831E}" srcOrd="4" destOrd="0" presId="urn:microsoft.com/office/officeart/2005/8/layout/hProcess11"/>
    <dgm:cxn modelId="{17F8E991-C133-449D-93BE-9D7C8E215905}" type="presParOf" srcId="{D5DFDCBC-C098-433D-8F22-E0AD45EC831E}" destId="{D39A5946-FECA-4AB5-AF52-99EE20657643}" srcOrd="0" destOrd="0" presId="urn:microsoft.com/office/officeart/2005/8/layout/hProcess11"/>
    <dgm:cxn modelId="{45717DBC-3095-4823-A024-0B6C3141B58E}" type="presParOf" srcId="{D5DFDCBC-C098-433D-8F22-E0AD45EC831E}" destId="{AEDED581-8EAD-4B2E-A80D-6BD298048CD6}" srcOrd="1" destOrd="0" presId="urn:microsoft.com/office/officeart/2005/8/layout/hProcess11"/>
    <dgm:cxn modelId="{2AD0EE54-C567-4BA3-B1E9-3B132AFE1C47}" type="presParOf" srcId="{D5DFDCBC-C098-433D-8F22-E0AD45EC831E}" destId="{74EC8222-B63E-4C81-8291-57954AE11348}" srcOrd="2" destOrd="0" presId="urn:microsoft.com/office/officeart/2005/8/layout/hProcess11"/>
    <dgm:cxn modelId="{17F49375-C49F-4633-9CF4-0813617D4A43}" type="presParOf" srcId="{DF8BE78D-A2A9-4BB7-9C4D-5C403C33A4CD}" destId="{A9305CA3-7D72-4304-B041-40A5E0CF26E9}" srcOrd="5" destOrd="0" presId="urn:microsoft.com/office/officeart/2005/8/layout/hProcess11"/>
    <dgm:cxn modelId="{D0067589-3D52-454B-B41E-16107533BF6D}" type="presParOf" srcId="{DF8BE78D-A2A9-4BB7-9C4D-5C403C33A4CD}" destId="{641C15F4-57E8-46C3-BCA7-51EF12C5879F}" srcOrd="6" destOrd="0" presId="urn:microsoft.com/office/officeart/2005/8/layout/hProcess11"/>
    <dgm:cxn modelId="{6DBF9FC9-242E-470D-9974-9D4BA21E671C}" type="presParOf" srcId="{641C15F4-57E8-46C3-BCA7-51EF12C5879F}" destId="{52420D15-5074-4F9E-AC66-603AB1546632}" srcOrd="0" destOrd="0" presId="urn:microsoft.com/office/officeart/2005/8/layout/hProcess11"/>
    <dgm:cxn modelId="{49B1FF0F-8377-4E0D-96D7-068F14B8C06E}" type="presParOf" srcId="{641C15F4-57E8-46C3-BCA7-51EF12C5879F}" destId="{852C69A8-D9BD-4D35-8D63-3EEA092B49CF}" srcOrd="1" destOrd="0" presId="urn:microsoft.com/office/officeart/2005/8/layout/hProcess11"/>
    <dgm:cxn modelId="{2646AD47-73D4-47F8-A76E-3035FABE642C}" type="presParOf" srcId="{641C15F4-57E8-46C3-BCA7-51EF12C5879F}" destId="{B26B7E99-0101-46FC-9E29-51B48C4C143C}" srcOrd="2" destOrd="0" presId="urn:microsoft.com/office/officeart/2005/8/layout/hProcess11"/>
    <dgm:cxn modelId="{FF44D100-B104-4924-96C4-301711A87450}" type="presParOf" srcId="{DF8BE78D-A2A9-4BB7-9C4D-5C403C33A4CD}" destId="{AF5D8CD4-30C1-46C2-81C1-7DDE576AD9C3}" srcOrd="7" destOrd="0" presId="urn:microsoft.com/office/officeart/2005/8/layout/hProcess11"/>
    <dgm:cxn modelId="{5CA90AC9-4A8A-455F-933E-FC694E6638C7}" type="presParOf" srcId="{DF8BE78D-A2A9-4BB7-9C4D-5C403C33A4CD}" destId="{2A5D38D2-0EFD-4D92-98C2-451DDD02BD1F}" srcOrd="8" destOrd="0" presId="urn:microsoft.com/office/officeart/2005/8/layout/hProcess11"/>
    <dgm:cxn modelId="{4C88939A-0EC0-43AA-AC3E-982C4E31EDE7}" type="presParOf" srcId="{2A5D38D2-0EFD-4D92-98C2-451DDD02BD1F}" destId="{D946F79C-58E8-418A-8061-67BEA207B0F6}" srcOrd="0" destOrd="0" presId="urn:microsoft.com/office/officeart/2005/8/layout/hProcess11"/>
    <dgm:cxn modelId="{58002DFB-2437-4A4B-91E8-DC68B794FFBF}" type="presParOf" srcId="{2A5D38D2-0EFD-4D92-98C2-451DDD02BD1F}" destId="{00CB66E8-592C-41AA-9A18-A7608F7F7077}" srcOrd="1" destOrd="0" presId="urn:microsoft.com/office/officeart/2005/8/layout/hProcess11"/>
    <dgm:cxn modelId="{CF094E2D-8336-4010-BB5C-1F4B6B940207}" type="presParOf" srcId="{2A5D38D2-0EFD-4D92-98C2-451DDD02BD1F}" destId="{774AB6E4-2CDC-4809-B8BF-24E3B05B1100}" srcOrd="2" destOrd="0" presId="urn:microsoft.com/office/officeart/2005/8/layout/hProcess11"/>
    <dgm:cxn modelId="{2B610062-C2D8-468C-865C-7282B6FDA3DD}" type="presParOf" srcId="{DF8BE78D-A2A9-4BB7-9C4D-5C403C33A4CD}" destId="{4766F594-AEED-4764-B245-99E14081831D}" srcOrd="9" destOrd="0" presId="urn:microsoft.com/office/officeart/2005/8/layout/hProcess11"/>
    <dgm:cxn modelId="{52406224-D9AA-48A9-972C-67F98069F822}" type="presParOf" srcId="{DF8BE78D-A2A9-4BB7-9C4D-5C403C33A4CD}" destId="{390CAE44-7F55-4E0A-8E89-EACCFEF37F35}" srcOrd="10" destOrd="0" presId="urn:microsoft.com/office/officeart/2005/8/layout/hProcess11"/>
    <dgm:cxn modelId="{04A76AE8-00A8-443A-A2E8-E8F8EB14B635}" type="presParOf" srcId="{390CAE44-7F55-4E0A-8E89-EACCFEF37F35}" destId="{0F20BD88-8205-4D10-AE55-E37833F64A0E}" srcOrd="0" destOrd="0" presId="urn:microsoft.com/office/officeart/2005/8/layout/hProcess11"/>
    <dgm:cxn modelId="{DA730665-96CD-445B-9595-B0DD00902909}" type="presParOf" srcId="{390CAE44-7F55-4E0A-8E89-EACCFEF37F35}" destId="{56B5C98D-5BAF-4FD4-BB78-96E708761E4F}" srcOrd="1" destOrd="0" presId="urn:microsoft.com/office/officeart/2005/8/layout/hProcess11"/>
    <dgm:cxn modelId="{64FCC031-737E-4104-866B-0C07A5C09AF7}" type="presParOf" srcId="{390CAE44-7F55-4E0A-8E89-EACCFEF37F35}" destId="{CB9D2CB3-DF0B-4370-8A49-AD0AEB96BD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15597A-0B6A-4E96-A408-FCE40D0EC29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FB2F05E6-3B66-49D1-9279-B4918E2E8391}">
      <dgm:prSet phldrT="[Text]"/>
      <dgm:spPr/>
      <dgm:t>
        <a:bodyPr/>
        <a:lstStyle/>
        <a:p>
          <a:r>
            <a:rPr lang="en-US" dirty="0" err="1" smtClean="0"/>
            <a:t>SubBytes</a:t>
          </a:r>
          <a:endParaRPr lang="en-US" dirty="0"/>
        </a:p>
      </dgm:t>
    </dgm:pt>
    <dgm:pt modelId="{35B34E37-9728-4C35-960B-8B4F4153350B}" type="parTrans" cxnId="{87D3E81B-1C53-4CF0-A8DB-9D444F6A4412}">
      <dgm:prSet/>
      <dgm:spPr/>
      <dgm:t>
        <a:bodyPr/>
        <a:lstStyle/>
        <a:p>
          <a:endParaRPr lang="en-US"/>
        </a:p>
      </dgm:t>
    </dgm:pt>
    <dgm:pt modelId="{25D4C6F2-4E18-44D0-B90F-853957C370A2}" type="sibTrans" cxnId="{87D3E81B-1C53-4CF0-A8DB-9D444F6A4412}">
      <dgm:prSet/>
      <dgm:spPr/>
      <dgm:t>
        <a:bodyPr/>
        <a:lstStyle/>
        <a:p>
          <a:endParaRPr lang="en-US"/>
        </a:p>
      </dgm:t>
    </dgm:pt>
    <dgm:pt modelId="{076EB260-0866-4A92-970A-DEE61C1D058B}">
      <dgm:prSet phldrT="[Text]"/>
      <dgm:spPr/>
      <dgm:t>
        <a:bodyPr/>
        <a:lstStyle/>
        <a:p>
          <a:r>
            <a:rPr lang="en-US" dirty="0" err="1" smtClean="0"/>
            <a:t>ShiftRows</a:t>
          </a:r>
          <a:endParaRPr lang="en-US" dirty="0"/>
        </a:p>
      </dgm:t>
    </dgm:pt>
    <dgm:pt modelId="{A2B4E6B9-8144-4609-A3F3-8AFC2FAF93B9}" type="parTrans" cxnId="{DB45C212-2202-410F-8C63-F7E63F82DB1A}">
      <dgm:prSet/>
      <dgm:spPr/>
      <dgm:t>
        <a:bodyPr/>
        <a:lstStyle/>
        <a:p>
          <a:endParaRPr lang="en-US"/>
        </a:p>
      </dgm:t>
    </dgm:pt>
    <dgm:pt modelId="{F62DF1F7-44E6-4401-877A-554AABEC333A}" type="sibTrans" cxnId="{DB45C212-2202-410F-8C63-F7E63F82DB1A}">
      <dgm:prSet/>
      <dgm:spPr/>
      <dgm:t>
        <a:bodyPr/>
        <a:lstStyle/>
        <a:p>
          <a:endParaRPr lang="en-US"/>
        </a:p>
      </dgm:t>
    </dgm:pt>
    <dgm:pt modelId="{1254C5A2-A5FE-4680-8D84-C60C97135FE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B91DF012-21A1-4C9B-976C-0A052290321A}" type="parTrans" cxnId="{2C1D24A6-3C0F-4D7D-961B-01EE0F380D41}">
      <dgm:prSet/>
      <dgm:spPr/>
      <dgm:t>
        <a:bodyPr/>
        <a:lstStyle/>
        <a:p>
          <a:endParaRPr lang="en-US"/>
        </a:p>
      </dgm:t>
    </dgm:pt>
    <dgm:pt modelId="{F0E0DB94-B340-4370-B052-F86ADAAA5241}" type="sibTrans" cxnId="{2C1D24A6-3C0F-4D7D-961B-01EE0F380D41}">
      <dgm:prSet/>
      <dgm:spPr/>
      <dgm:t>
        <a:bodyPr/>
        <a:lstStyle/>
        <a:p>
          <a:endParaRPr lang="en-US"/>
        </a:p>
      </dgm:t>
    </dgm:pt>
    <dgm:pt modelId="{09B2E542-08F8-4FD2-9982-17B3FA629CEF}">
      <dgm:prSet phldrT="[Text]"/>
      <dgm:spPr/>
      <dgm:t>
        <a:bodyPr/>
        <a:lstStyle/>
        <a:p>
          <a:r>
            <a:rPr lang="en-US" dirty="0" err="1" smtClean="0"/>
            <a:t>state_to_output</a:t>
          </a:r>
          <a:endParaRPr lang="en-US" dirty="0"/>
        </a:p>
      </dgm:t>
    </dgm:pt>
    <dgm:pt modelId="{C67E06D2-8F27-4543-ACD1-622B75006C73}" type="parTrans" cxnId="{DB4CE542-B5F3-4DF9-936C-65F075C0EBE3}">
      <dgm:prSet/>
      <dgm:spPr/>
      <dgm:t>
        <a:bodyPr/>
        <a:lstStyle/>
        <a:p>
          <a:endParaRPr lang="en-US"/>
        </a:p>
      </dgm:t>
    </dgm:pt>
    <dgm:pt modelId="{3471A698-7439-42AC-B00E-E78DC7D7F73E}" type="sibTrans" cxnId="{DB4CE542-B5F3-4DF9-936C-65F075C0EBE3}">
      <dgm:prSet/>
      <dgm:spPr/>
      <dgm:t>
        <a:bodyPr/>
        <a:lstStyle/>
        <a:p>
          <a:endParaRPr lang="en-US"/>
        </a:p>
      </dgm:t>
    </dgm:pt>
    <dgm:pt modelId="{E889D84E-0038-4ED7-8406-811899BA9DDA}" type="pres">
      <dgm:prSet presAssocID="{C115597A-0B6A-4E96-A408-FCE40D0EC297}" presName="Name0" presStyleCnt="0">
        <dgm:presLayoutVars>
          <dgm:dir/>
          <dgm:resizeHandles val="exact"/>
        </dgm:presLayoutVars>
      </dgm:prSet>
      <dgm:spPr/>
    </dgm:pt>
    <dgm:pt modelId="{355D62B6-F4FA-461F-ADA3-20A01901EC92}" type="pres">
      <dgm:prSet presAssocID="{FB2F05E6-3B66-49D1-9279-B4918E2E83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9AE45-CFD9-4594-B60B-C9B54EA2BAAE}" type="pres">
      <dgm:prSet presAssocID="{25D4C6F2-4E18-44D0-B90F-853957C370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A9B707-15F4-44F8-BFB5-2EE2FBDA81EB}" type="pres">
      <dgm:prSet presAssocID="{25D4C6F2-4E18-44D0-B90F-853957C370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025174B-C4CD-45B7-A0E0-E6A1F0D3D9A3}" type="pres">
      <dgm:prSet presAssocID="{076EB260-0866-4A92-970A-DEE61C1D05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63741-FC3A-42E9-B643-34A4CB280691}" type="pres">
      <dgm:prSet presAssocID="{F62DF1F7-44E6-4401-877A-554AABEC333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C21529-C372-4D7A-A593-81410CAA6B9B}" type="pres">
      <dgm:prSet presAssocID="{F62DF1F7-44E6-4401-877A-554AABEC333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943FC4-C33D-482E-BAF5-6F48B04FF259}" type="pres">
      <dgm:prSet presAssocID="{1254C5A2-A5FE-4680-8D84-C60C97135F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6DB12-757A-4598-BA3D-37DA70C85B46}" type="pres">
      <dgm:prSet presAssocID="{F0E0DB94-B340-4370-B052-F86ADAAA524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DF0BB0B-6FB4-4816-A451-E98FB764C90E}" type="pres">
      <dgm:prSet presAssocID="{F0E0DB94-B340-4370-B052-F86ADAAA524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8C0F4A-C6C6-48AF-BDB9-E64DC23CF15B}" type="pres">
      <dgm:prSet presAssocID="{09B2E542-08F8-4FD2-9982-17B3FA629C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5C212-2202-410F-8C63-F7E63F82DB1A}" srcId="{C115597A-0B6A-4E96-A408-FCE40D0EC297}" destId="{076EB260-0866-4A92-970A-DEE61C1D058B}" srcOrd="1" destOrd="0" parTransId="{A2B4E6B9-8144-4609-A3F3-8AFC2FAF93B9}" sibTransId="{F62DF1F7-44E6-4401-877A-554AABEC333A}"/>
    <dgm:cxn modelId="{D8D69A98-916F-4978-B8B0-6DE53457E376}" type="presOf" srcId="{09B2E542-08F8-4FD2-9982-17B3FA629CEF}" destId="{408C0F4A-C6C6-48AF-BDB9-E64DC23CF15B}" srcOrd="0" destOrd="0" presId="urn:microsoft.com/office/officeart/2005/8/layout/process1"/>
    <dgm:cxn modelId="{DB4CE542-B5F3-4DF9-936C-65F075C0EBE3}" srcId="{C115597A-0B6A-4E96-A408-FCE40D0EC297}" destId="{09B2E542-08F8-4FD2-9982-17B3FA629CEF}" srcOrd="3" destOrd="0" parTransId="{C67E06D2-8F27-4543-ACD1-622B75006C73}" sibTransId="{3471A698-7439-42AC-B00E-E78DC7D7F73E}"/>
    <dgm:cxn modelId="{1D0F499B-A3A4-4237-86EA-26D596CBA758}" type="presOf" srcId="{1254C5A2-A5FE-4680-8D84-C60C97135FE7}" destId="{5C943FC4-C33D-482E-BAF5-6F48B04FF259}" srcOrd="0" destOrd="0" presId="urn:microsoft.com/office/officeart/2005/8/layout/process1"/>
    <dgm:cxn modelId="{2E34A198-95B3-4B08-84D5-886E0CBDA5D2}" type="presOf" srcId="{F62DF1F7-44E6-4401-877A-554AABEC333A}" destId="{A0763741-FC3A-42E9-B643-34A4CB280691}" srcOrd="0" destOrd="0" presId="urn:microsoft.com/office/officeart/2005/8/layout/process1"/>
    <dgm:cxn modelId="{3830CA1E-B488-4EB6-88F3-9F88F632B06E}" type="presOf" srcId="{25D4C6F2-4E18-44D0-B90F-853957C370A2}" destId="{0CE9AE45-CFD9-4594-B60B-C9B54EA2BAAE}" srcOrd="0" destOrd="0" presId="urn:microsoft.com/office/officeart/2005/8/layout/process1"/>
    <dgm:cxn modelId="{87D3E81B-1C53-4CF0-A8DB-9D444F6A4412}" srcId="{C115597A-0B6A-4E96-A408-FCE40D0EC297}" destId="{FB2F05E6-3B66-49D1-9279-B4918E2E8391}" srcOrd="0" destOrd="0" parTransId="{35B34E37-9728-4C35-960B-8B4F4153350B}" sibTransId="{25D4C6F2-4E18-44D0-B90F-853957C370A2}"/>
    <dgm:cxn modelId="{4080003D-CBAC-44DB-9CE4-4AF2504B402F}" type="presOf" srcId="{FB2F05E6-3B66-49D1-9279-B4918E2E8391}" destId="{355D62B6-F4FA-461F-ADA3-20A01901EC92}" srcOrd="0" destOrd="0" presId="urn:microsoft.com/office/officeart/2005/8/layout/process1"/>
    <dgm:cxn modelId="{DFBA9FDB-D0D4-4ADC-904F-02D242D12775}" type="presOf" srcId="{F0E0DB94-B340-4370-B052-F86ADAAA5241}" destId="{7DF0BB0B-6FB4-4816-A451-E98FB764C90E}" srcOrd="1" destOrd="0" presId="urn:microsoft.com/office/officeart/2005/8/layout/process1"/>
    <dgm:cxn modelId="{33BB7587-5DA8-411B-B454-82EC8F2FD5FA}" type="presOf" srcId="{F0E0DB94-B340-4370-B052-F86ADAAA5241}" destId="{C096DB12-757A-4598-BA3D-37DA70C85B46}" srcOrd="0" destOrd="0" presId="urn:microsoft.com/office/officeart/2005/8/layout/process1"/>
    <dgm:cxn modelId="{53B37C8B-D7E6-486E-A82E-580AD9A3AF4B}" type="presOf" srcId="{076EB260-0866-4A92-970A-DEE61C1D058B}" destId="{6025174B-C4CD-45B7-A0E0-E6A1F0D3D9A3}" srcOrd="0" destOrd="0" presId="urn:microsoft.com/office/officeart/2005/8/layout/process1"/>
    <dgm:cxn modelId="{2C1D24A6-3C0F-4D7D-961B-01EE0F380D41}" srcId="{C115597A-0B6A-4E96-A408-FCE40D0EC297}" destId="{1254C5A2-A5FE-4680-8D84-C60C97135FE7}" srcOrd="2" destOrd="0" parTransId="{B91DF012-21A1-4C9B-976C-0A052290321A}" sibTransId="{F0E0DB94-B340-4370-B052-F86ADAAA5241}"/>
    <dgm:cxn modelId="{C25E44BA-70E5-49AF-938C-786BB1D43583}" type="presOf" srcId="{25D4C6F2-4E18-44D0-B90F-853957C370A2}" destId="{44A9B707-15F4-44F8-BFB5-2EE2FBDA81EB}" srcOrd="1" destOrd="0" presId="urn:microsoft.com/office/officeart/2005/8/layout/process1"/>
    <dgm:cxn modelId="{1C4A3571-9F67-436D-9493-60EF38F15BE8}" type="presOf" srcId="{F62DF1F7-44E6-4401-877A-554AABEC333A}" destId="{40C21529-C372-4D7A-A593-81410CAA6B9B}" srcOrd="1" destOrd="0" presId="urn:microsoft.com/office/officeart/2005/8/layout/process1"/>
    <dgm:cxn modelId="{A6E89A63-8B61-445A-B260-F4ABD3DB6292}" type="presOf" srcId="{C115597A-0B6A-4E96-A408-FCE40D0EC297}" destId="{E889D84E-0038-4ED7-8406-811899BA9DDA}" srcOrd="0" destOrd="0" presId="urn:microsoft.com/office/officeart/2005/8/layout/process1"/>
    <dgm:cxn modelId="{FE27407D-0534-440E-8C8A-4CDAE03300A4}" type="presParOf" srcId="{E889D84E-0038-4ED7-8406-811899BA9DDA}" destId="{355D62B6-F4FA-461F-ADA3-20A01901EC92}" srcOrd="0" destOrd="0" presId="urn:microsoft.com/office/officeart/2005/8/layout/process1"/>
    <dgm:cxn modelId="{827C31A9-38CC-4140-8735-15C31C51285A}" type="presParOf" srcId="{E889D84E-0038-4ED7-8406-811899BA9DDA}" destId="{0CE9AE45-CFD9-4594-B60B-C9B54EA2BAAE}" srcOrd="1" destOrd="0" presId="urn:microsoft.com/office/officeart/2005/8/layout/process1"/>
    <dgm:cxn modelId="{BAAD1C6A-DD5F-41E0-B67B-A6A93176E4FD}" type="presParOf" srcId="{0CE9AE45-CFD9-4594-B60B-C9B54EA2BAAE}" destId="{44A9B707-15F4-44F8-BFB5-2EE2FBDA81EB}" srcOrd="0" destOrd="0" presId="urn:microsoft.com/office/officeart/2005/8/layout/process1"/>
    <dgm:cxn modelId="{83605B57-9F81-4D65-A353-11C81333C165}" type="presParOf" srcId="{E889D84E-0038-4ED7-8406-811899BA9DDA}" destId="{6025174B-C4CD-45B7-A0E0-E6A1F0D3D9A3}" srcOrd="2" destOrd="0" presId="urn:microsoft.com/office/officeart/2005/8/layout/process1"/>
    <dgm:cxn modelId="{A01230C0-DA8F-4DBB-816B-73C65F2FED4A}" type="presParOf" srcId="{E889D84E-0038-4ED7-8406-811899BA9DDA}" destId="{A0763741-FC3A-42E9-B643-34A4CB280691}" srcOrd="3" destOrd="0" presId="urn:microsoft.com/office/officeart/2005/8/layout/process1"/>
    <dgm:cxn modelId="{EE7F2B15-E7B5-4587-83E3-0FE83D279103}" type="presParOf" srcId="{A0763741-FC3A-42E9-B643-34A4CB280691}" destId="{40C21529-C372-4D7A-A593-81410CAA6B9B}" srcOrd="0" destOrd="0" presId="urn:microsoft.com/office/officeart/2005/8/layout/process1"/>
    <dgm:cxn modelId="{C37D2DEE-7C65-4783-B160-A415879518E5}" type="presParOf" srcId="{E889D84E-0038-4ED7-8406-811899BA9DDA}" destId="{5C943FC4-C33D-482E-BAF5-6F48B04FF259}" srcOrd="4" destOrd="0" presId="urn:microsoft.com/office/officeart/2005/8/layout/process1"/>
    <dgm:cxn modelId="{6C73A5FC-BFCA-4979-9602-7B02F37F5715}" type="presParOf" srcId="{E889D84E-0038-4ED7-8406-811899BA9DDA}" destId="{C096DB12-757A-4598-BA3D-37DA70C85B46}" srcOrd="5" destOrd="0" presId="urn:microsoft.com/office/officeart/2005/8/layout/process1"/>
    <dgm:cxn modelId="{CEDE4B4F-1574-4B2C-8824-B533E061D379}" type="presParOf" srcId="{C096DB12-757A-4598-BA3D-37DA70C85B46}" destId="{7DF0BB0B-6FB4-4816-A451-E98FB764C90E}" srcOrd="0" destOrd="0" presId="urn:microsoft.com/office/officeart/2005/8/layout/process1"/>
    <dgm:cxn modelId="{10AB8074-D516-44D9-8191-B9683CB8A692}" type="presParOf" srcId="{E889D84E-0038-4ED7-8406-811899BA9DDA}" destId="{408C0F4A-C6C6-48AF-BDB9-E64DC23CF1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D4164-CB65-4DFF-8E4C-070824B347A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4EA027-E8BC-4D27-9065-AE04B9910FAD}">
      <dgm:prSet phldrT="[Text]"/>
      <dgm:spPr/>
      <dgm:t>
        <a:bodyPr/>
        <a:lstStyle/>
        <a:p>
          <a:r>
            <a:rPr lang="en-US" dirty="0" err="1" smtClean="0"/>
            <a:t>SubBytes</a:t>
          </a:r>
          <a:endParaRPr lang="en-US" dirty="0"/>
        </a:p>
      </dgm:t>
    </dgm:pt>
    <dgm:pt modelId="{BD0DE208-8EE5-4635-B86E-E61D5E1FE6DC}" type="parTrans" cxnId="{4104A680-23F3-4DC7-B9E7-88858C62FE3D}">
      <dgm:prSet/>
      <dgm:spPr/>
      <dgm:t>
        <a:bodyPr/>
        <a:lstStyle/>
        <a:p>
          <a:endParaRPr lang="en-US"/>
        </a:p>
      </dgm:t>
    </dgm:pt>
    <dgm:pt modelId="{3EDFAE72-AAA0-485C-971B-3F977B131549}" type="sibTrans" cxnId="{4104A680-23F3-4DC7-B9E7-88858C62FE3D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3BF0063-E745-44F6-BE48-59D3D5D00545}">
      <dgm:prSet phldrT="[Text]"/>
      <dgm:spPr/>
      <dgm:t>
        <a:bodyPr/>
        <a:lstStyle/>
        <a:p>
          <a:r>
            <a:rPr lang="en-US" dirty="0" err="1" smtClean="0"/>
            <a:t>ShiftRows</a:t>
          </a:r>
          <a:endParaRPr lang="en-US" dirty="0"/>
        </a:p>
      </dgm:t>
    </dgm:pt>
    <dgm:pt modelId="{5DEF702F-37C8-40AD-84AF-D57BDE4E267D}" type="parTrans" cxnId="{188DCAA8-0BDC-4C9C-BA2F-F605D20C7869}">
      <dgm:prSet/>
      <dgm:spPr/>
      <dgm:t>
        <a:bodyPr/>
        <a:lstStyle/>
        <a:p>
          <a:endParaRPr lang="en-US"/>
        </a:p>
      </dgm:t>
    </dgm:pt>
    <dgm:pt modelId="{DA3AF699-C6FF-4A4A-B023-961350471662}" type="sibTrans" cxnId="{188DCAA8-0BDC-4C9C-BA2F-F605D20C7869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63EEC4C-EFAE-496A-9CF1-2577CA2F0BE1}">
      <dgm:prSet phldrT="[Text]"/>
      <dgm:spPr/>
      <dgm:t>
        <a:bodyPr/>
        <a:lstStyle/>
        <a:p>
          <a:r>
            <a:rPr lang="en-US" dirty="0" err="1" smtClean="0"/>
            <a:t>MixColumns</a:t>
          </a:r>
          <a:endParaRPr lang="en-US" dirty="0"/>
        </a:p>
      </dgm:t>
    </dgm:pt>
    <dgm:pt modelId="{BF26CED7-C6CA-4227-9460-5F154AF6A19A}" type="parTrans" cxnId="{64BEF214-DAC6-4146-9F0A-9A8335733E06}">
      <dgm:prSet/>
      <dgm:spPr/>
      <dgm:t>
        <a:bodyPr/>
        <a:lstStyle/>
        <a:p>
          <a:endParaRPr lang="en-US"/>
        </a:p>
      </dgm:t>
    </dgm:pt>
    <dgm:pt modelId="{40163F66-5DA0-4371-B2AC-CB2AC2F5C8D8}" type="sibTrans" cxnId="{64BEF214-DAC6-4146-9F0A-9A8335733E06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56322E7-A52E-4098-9C64-103566D6D5B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AC345B8C-E11C-4D59-B882-5BA3664A5795}" type="parTrans" cxnId="{42A74BED-4134-4027-BEC7-E211E0F08DBF}">
      <dgm:prSet/>
      <dgm:spPr/>
      <dgm:t>
        <a:bodyPr/>
        <a:lstStyle/>
        <a:p>
          <a:endParaRPr lang="en-US"/>
        </a:p>
      </dgm:t>
    </dgm:pt>
    <dgm:pt modelId="{817409E8-3AD1-4296-8DCA-950E5C37DD71}" type="sibTrans" cxnId="{42A74BED-4134-4027-BEC7-E211E0F08DBF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68B2250-A287-4903-B90C-826CCAD7BEA1}" type="pres">
      <dgm:prSet presAssocID="{63DD4164-CB65-4DFF-8E4C-070824B347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ECFF6-C23C-4A90-A3FD-5D2246445DA4}" type="pres">
      <dgm:prSet presAssocID="{E84EA027-E8BC-4D27-9065-AE04B9910F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F4201-EDF9-4B6F-BC07-469569101BCB}" type="pres">
      <dgm:prSet presAssocID="{E84EA027-E8BC-4D27-9065-AE04B9910FAD}" presName="spNode" presStyleCnt="0"/>
      <dgm:spPr/>
    </dgm:pt>
    <dgm:pt modelId="{8AB89D17-0927-41DE-854E-495BA475A616}" type="pres">
      <dgm:prSet presAssocID="{3EDFAE72-AAA0-485C-971B-3F977B13154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754C9AD-BF1A-467F-9F75-60FCAF7B5133}" type="pres">
      <dgm:prSet presAssocID="{73BF0063-E745-44F6-BE48-59D3D5D005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1E7EE-2AFA-4186-98BD-17BDF3381125}" type="pres">
      <dgm:prSet presAssocID="{73BF0063-E745-44F6-BE48-59D3D5D00545}" presName="spNode" presStyleCnt="0"/>
      <dgm:spPr/>
    </dgm:pt>
    <dgm:pt modelId="{D41793AA-D777-4DAE-A785-1B823D61A48C}" type="pres">
      <dgm:prSet presAssocID="{DA3AF699-C6FF-4A4A-B023-96135047166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EDB1508-9886-45E9-AFD8-8C662E82FC3F}" type="pres">
      <dgm:prSet presAssocID="{563EEC4C-EFAE-496A-9CF1-2577CA2F0B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BC01E-E3B2-4ED8-B8E9-F70706010A11}" type="pres">
      <dgm:prSet presAssocID="{563EEC4C-EFAE-496A-9CF1-2577CA2F0BE1}" presName="spNode" presStyleCnt="0"/>
      <dgm:spPr/>
    </dgm:pt>
    <dgm:pt modelId="{DBB78E6F-60EA-4BCF-AC70-AA904C5F1412}" type="pres">
      <dgm:prSet presAssocID="{40163F66-5DA0-4371-B2AC-CB2AC2F5C8D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E7375B4-7E05-4CA2-8A68-346008DC21F5}" type="pres">
      <dgm:prSet presAssocID="{456322E7-A52E-4098-9C64-103566D6D5B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AEF35-C115-4023-8277-CE097D59854F}" type="pres">
      <dgm:prSet presAssocID="{456322E7-A52E-4098-9C64-103566D6D5B7}" presName="spNode" presStyleCnt="0"/>
      <dgm:spPr/>
    </dgm:pt>
    <dgm:pt modelId="{863E5701-FCE8-44BF-B43A-9DC5EFA40057}" type="pres">
      <dgm:prSet presAssocID="{817409E8-3AD1-4296-8DCA-950E5C37DD7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FE76340-3982-49AF-BF37-A4C996E39803}" type="presOf" srcId="{456322E7-A52E-4098-9C64-103566D6D5B7}" destId="{CE7375B4-7E05-4CA2-8A68-346008DC21F5}" srcOrd="0" destOrd="0" presId="urn:microsoft.com/office/officeart/2005/8/layout/cycle5"/>
    <dgm:cxn modelId="{806E7127-E66A-4FA2-B5AE-16EEBF6B4D04}" type="presOf" srcId="{DA3AF699-C6FF-4A4A-B023-961350471662}" destId="{D41793AA-D777-4DAE-A785-1B823D61A48C}" srcOrd="0" destOrd="0" presId="urn:microsoft.com/office/officeart/2005/8/layout/cycle5"/>
    <dgm:cxn modelId="{9A705EDA-466A-446B-8008-2823A9727592}" type="presOf" srcId="{40163F66-5DA0-4371-B2AC-CB2AC2F5C8D8}" destId="{DBB78E6F-60EA-4BCF-AC70-AA904C5F1412}" srcOrd="0" destOrd="0" presId="urn:microsoft.com/office/officeart/2005/8/layout/cycle5"/>
    <dgm:cxn modelId="{42A74BED-4134-4027-BEC7-E211E0F08DBF}" srcId="{63DD4164-CB65-4DFF-8E4C-070824B347AF}" destId="{456322E7-A52E-4098-9C64-103566D6D5B7}" srcOrd="3" destOrd="0" parTransId="{AC345B8C-E11C-4D59-B882-5BA3664A5795}" sibTransId="{817409E8-3AD1-4296-8DCA-950E5C37DD71}"/>
    <dgm:cxn modelId="{C37CF517-541D-4163-80E4-118AAC9AF106}" type="presOf" srcId="{563EEC4C-EFAE-496A-9CF1-2577CA2F0BE1}" destId="{8EDB1508-9886-45E9-AFD8-8C662E82FC3F}" srcOrd="0" destOrd="0" presId="urn:microsoft.com/office/officeart/2005/8/layout/cycle5"/>
    <dgm:cxn modelId="{64BEF214-DAC6-4146-9F0A-9A8335733E06}" srcId="{63DD4164-CB65-4DFF-8E4C-070824B347AF}" destId="{563EEC4C-EFAE-496A-9CF1-2577CA2F0BE1}" srcOrd="2" destOrd="0" parTransId="{BF26CED7-C6CA-4227-9460-5F154AF6A19A}" sibTransId="{40163F66-5DA0-4371-B2AC-CB2AC2F5C8D8}"/>
    <dgm:cxn modelId="{188DCAA8-0BDC-4C9C-BA2F-F605D20C7869}" srcId="{63DD4164-CB65-4DFF-8E4C-070824B347AF}" destId="{73BF0063-E745-44F6-BE48-59D3D5D00545}" srcOrd="1" destOrd="0" parTransId="{5DEF702F-37C8-40AD-84AF-D57BDE4E267D}" sibTransId="{DA3AF699-C6FF-4A4A-B023-961350471662}"/>
    <dgm:cxn modelId="{4104A680-23F3-4DC7-B9E7-88858C62FE3D}" srcId="{63DD4164-CB65-4DFF-8E4C-070824B347AF}" destId="{E84EA027-E8BC-4D27-9065-AE04B9910FAD}" srcOrd="0" destOrd="0" parTransId="{BD0DE208-8EE5-4635-B86E-E61D5E1FE6DC}" sibTransId="{3EDFAE72-AAA0-485C-971B-3F977B131549}"/>
    <dgm:cxn modelId="{0FE0CAF4-6DC0-4CD9-99D1-D4E4B07867ED}" type="presOf" srcId="{73BF0063-E745-44F6-BE48-59D3D5D00545}" destId="{D754C9AD-BF1A-467F-9F75-60FCAF7B5133}" srcOrd="0" destOrd="0" presId="urn:microsoft.com/office/officeart/2005/8/layout/cycle5"/>
    <dgm:cxn modelId="{611E751F-A7CC-4C70-9F4C-229BD5FFA8DE}" type="presOf" srcId="{E84EA027-E8BC-4D27-9065-AE04B9910FAD}" destId="{521ECFF6-C23C-4A90-A3FD-5D2246445DA4}" srcOrd="0" destOrd="0" presId="urn:microsoft.com/office/officeart/2005/8/layout/cycle5"/>
    <dgm:cxn modelId="{44185E39-1797-4A07-AB09-8F62FA9DAB15}" type="presOf" srcId="{63DD4164-CB65-4DFF-8E4C-070824B347AF}" destId="{368B2250-A287-4903-B90C-826CCAD7BEA1}" srcOrd="0" destOrd="0" presId="urn:microsoft.com/office/officeart/2005/8/layout/cycle5"/>
    <dgm:cxn modelId="{FF0E76FA-CD9A-4CF6-BDF4-148D613640B9}" type="presOf" srcId="{3EDFAE72-AAA0-485C-971B-3F977B131549}" destId="{8AB89D17-0927-41DE-854E-495BA475A616}" srcOrd="0" destOrd="0" presId="urn:microsoft.com/office/officeart/2005/8/layout/cycle5"/>
    <dgm:cxn modelId="{C194DECF-EB3B-42C0-B381-08F345113C40}" type="presOf" srcId="{817409E8-3AD1-4296-8DCA-950E5C37DD71}" destId="{863E5701-FCE8-44BF-B43A-9DC5EFA40057}" srcOrd="0" destOrd="0" presId="urn:microsoft.com/office/officeart/2005/8/layout/cycle5"/>
    <dgm:cxn modelId="{215BE073-10C0-4A74-A7DD-C02EA703A67D}" type="presParOf" srcId="{368B2250-A287-4903-B90C-826CCAD7BEA1}" destId="{521ECFF6-C23C-4A90-A3FD-5D2246445DA4}" srcOrd="0" destOrd="0" presId="urn:microsoft.com/office/officeart/2005/8/layout/cycle5"/>
    <dgm:cxn modelId="{94076436-5189-4ED5-8A82-6BCDE6516F6E}" type="presParOf" srcId="{368B2250-A287-4903-B90C-826CCAD7BEA1}" destId="{568F4201-EDF9-4B6F-BC07-469569101BCB}" srcOrd="1" destOrd="0" presId="urn:microsoft.com/office/officeart/2005/8/layout/cycle5"/>
    <dgm:cxn modelId="{3FB3091E-A0CC-4532-AD0F-3FBC74BA67B8}" type="presParOf" srcId="{368B2250-A287-4903-B90C-826CCAD7BEA1}" destId="{8AB89D17-0927-41DE-854E-495BA475A616}" srcOrd="2" destOrd="0" presId="urn:microsoft.com/office/officeart/2005/8/layout/cycle5"/>
    <dgm:cxn modelId="{09D025AD-6F92-41C5-A311-210B0E16F545}" type="presParOf" srcId="{368B2250-A287-4903-B90C-826CCAD7BEA1}" destId="{D754C9AD-BF1A-467F-9F75-60FCAF7B5133}" srcOrd="3" destOrd="0" presId="urn:microsoft.com/office/officeart/2005/8/layout/cycle5"/>
    <dgm:cxn modelId="{D81BEDF9-9E3C-424C-94D1-36140481B37D}" type="presParOf" srcId="{368B2250-A287-4903-B90C-826CCAD7BEA1}" destId="{97C1E7EE-2AFA-4186-98BD-17BDF3381125}" srcOrd="4" destOrd="0" presId="urn:microsoft.com/office/officeart/2005/8/layout/cycle5"/>
    <dgm:cxn modelId="{B7A1B9E2-A508-4D03-B68D-818C4C5B1D12}" type="presParOf" srcId="{368B2250-A287-4903-B90C-826CCAD7BEA1}" destId="{D41793AA-D777-4DAE-A785-1B823D61A48C}" srcOrd="5" destOrd="0" presId="urn:microsoft.com/office/officeart/2005/8/layout/cycle5"/>
    <dgm:cxn modelId="{BD983DD4-0A4E-4EAF-A64D-F05383A1EB5F}" type="presParOf" srcId="{368B2250-A287-4903-B90C-826CCAD7BEA1}" destId="{8EDB1508-9886-45E9-AFD8-8C662E82FC3F}" srcOrd="6" destOrd="0" presId="urn:microsoft.com/office/officeart/2005/8/layout/cycle5"/>
    <dgm:cxn modelId="{84A581BB-62D4-432A-8A85-07502F6A9AF6}" type="presParOf" srcId="{368B2250-A287-4903-B90C-826CCAD7BEA1}" destId="{082BC01E-E3B2-4ED8-B8E9-F70706010A11}" srcOrd="7" destOrd="0" presId="urn:microsoft.com/office/officeart/2005/8/layout/cycle5"/>
    <dgm:cxn modelId="{7DD5FE85-41CD-4C1D-ACE3-4907B5F00F4B}" type="presParOf" srcId="{368B2250-A287-4903-B90C-826CCAD7BEA1}" destId="{DBB78E6F-60EA-4BCF-AC70-AA904C5F1412}" srcOrd="8" destOrd="0" presId="urn:microsoft.com/office/officeart/2005/8/layout/cycle5"/>
    <dgm:cxn modelId="{68950CBC-E7C2-405A-B11E-5745C23F7834}" type="presParOf" srcId="{368B2250-A287-4903-B90C-826CCAD7BEA1}" destId="{CE7375B4-7E05-4CA2-8A68-346008DC21F5}" srcOrd="9" destOrd="0" presId="urn:microsoft.com/office/officeart/2005/8/layout/cycle5"/>
    <dgm:cxn modelId="{4827AD38-6317-4894-86D3-730C1ECF86FF}" type="presParOf" srcId="{368B2250-A287-4903-B90C-826CCAD7BEA1}" destId="{96CAEF35-C115-4023-8277-CE097D59854F}" srcOrd="10" destOrd="0" presId="urn:microsoft.com/office/officeart/2005/8/layout/cycle5"/>
    <dgm:cxn modelId="{464088BE-405D-426E-9FF1-64AEBC44D93D}" type="presParOf" srcId="{368B2250-A287-4903-B90C-826CCAD7BEA1}" destId="{863E5701-FCE8-44BF-B43A-9DC5EFA40057}" srcOrd="11" destOrd="0" presId="urn:microsoft.com/office/officeart/2005/8/layout/cycle5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15597A-0B6A-4E96-A408-FCE40D0EC297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FB2F05E6-3B66-49D1-9279-B4918E2E8391}">
      <dgm:prSet phldrT="[Text]"/>
      <dgm:spPr/>
      <dgm:t>
        <a:bodyPr/>
        <a:lstStyle/>
        <a:p>
          <a:r>
            <a:rPr lang="en-US" dirty="0" err="1" smtClean="0"/>
            <a:t>input_to_state</a:t>
          </a:r>
          <a:endParaRPr lang="en-US" dirty="0"/>
        </a:p>
      </dgm:t>
    </dgm:pt>
    <dgm:pt modelId="{35B34E37-9728-4C35-960B-8B4F4153350B}" type="parTrans" cxnId="{87D3E81B-1C53-4CF0-A8DB-9D444F6A4412}">
      <dgm:prSet/>
      <dgm:spPr/>
      <dgm:t>
        <a:bodyPr/>
        <a:lstStyle/>
        <a:p>
          <a:endParaRPr lang="en-US"/>
        </a:p>
      </dgm:t>
    </dgm:pt>
    <dgm:pt modelId="{25D4C6F2-4E18-44D0-B90F-853957C370A2}" type="sibTrans" cxnId="{87D3E81B-1C53-4CF0-A8DB-9D444F6A4412}">
      <dgm:prSet/>
      <dgm:spPr/>
      <dgm:t>
        <a:bodyPr/>
        <a:lstStyle/>
        <a:p>
          <a:endParaRPr lang="en-US"/>
        </a:p>
      </dgm:t>
    </dgm:pt>
    <dgm:pt modelId="{076EB260-0866-4A92-970A-DEE61C1D058B}">
      <dgm:prSet phldrT="[Text]"/>
      <dgm:spPr/>
      <dgm:t>
        <a:bodyPr/>
        <a:lstStyle/>
        <a:p>
          <a:r>
            <a:rPr lang="en-US" dirty="0" err="1" smtClean="0"/>
            <a:t>ExpandKey</a:t>
          </a:r>
          <a:endParaRPr lang="en-US" dirty="0"/>
        </a:p>
      </dgm:t>
    </dgm:pt>
    <dgm:pt modelId="{A2B4E6B9-8144-4609-A3F3-8AFC2FAF93B9}" type="parTrans" cxnId="{DB45C212-2202-410F-8C63-F7E63F82DB1A}">
      <dgm:prSet/>
      <dgm:spPr/>
      <dgm:t>
        <a:bodyPr/>
        <a:lstStyle/>
        <a:p>
          <a:endParaRPr lang="en-US"/>
        </a:p>
      </dgm:t>
    </dgm:pt>
    <dgm:pt modelId="{F62DF1F7-44E6-4401-877A-554AABEC333A}" type="sibTrans" cxnId="{DB45C212-2202-410F-8C63-F7E63F82DB1A}">
      <dgm:prSet/>
      <dgm:spPr/>
      <dgm:t>
        <a:bodyPr/>
        <a:lstStyle/>
        <a:p>
          <a:endParaRPr lang="en-US"/>
        </a:p>
      </dgm:t>
    </dgm:pt>
    <dgm:pt modelId="{1254C5A2-A5FE-4680-8D84-C60C97135FE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B91DF012-21A1-4C9B-976C-0A052290321A}" type="parTrans" cxnId="{2C1D24A6-3C0F-4D7D-961B-01EE0F380D41}">
      <dgm:prSet/>
      <dgm:spPr/>
      <dgm:t>
        <a:bodyPr/>
        <a:lstStyle/>
        <a:p>
          <a:endParaRPr lang="en-US"/>
        </a:p>
      </dgm:t>
    </dgm:pt>
    <dgm:pt modelId="{F0E0DB94-B340-4370-B052-F86ADAAA5241}" type="sibTrans" cxnId="{2C1D24A6-3C0F-4D7D-961B-01EE0F380D41}">
      <dgm:prSet/>
      <dgm:spPr/>
      <dgm:t>
        <a:bodyPr/>
        <a:lstStyle/>
        <a:p>
          <a:endParaRPr lang="en-US"/>
        </a:p>
      </dgm:t>
    </dgm:pt>
    <dgm:pt modelId="{E889D84E-0038-4ED7-8406-811899BA9DDA}" type="pres">
      <dgm:prSet presAssocID="{C115597A-0B6A-4E96-A408-FCE40D0EC297}" presName="Name0" presStyleCnt="0">
        <dgm:presLayoutVars>
          <dgm:dir/>
          <dgm:resizeHandles val="exact"/>
        </dgm:presLayoutVars>
      </dgm:prSet>
      <dgm:spPr/>
    </dgm:pt>
    <dgm:pt modelId="{355D62B6-F4FA-461F-ADA3-20A01901EC92}" type="pres">
      <dgm:prSet presAssocID="{FB2F05E6-3B66-49D1-9279-B4918E2E83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9AE45-CFD9-4594-B60B-C9B54EA2BAAE}" type="pres">
      <dgm:prSet presAssocID="{25D4C6F2-4E18-44D0-B90F-853957C370A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4A9B707-15F4-44F8-BFB5-2EE2FBDA81EB}" type="pres">
      <dgm:prSet presAssocID="{25D4C6F2-4E18-44D0-B90F-853957C370A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025174B-C4CD-45B7-A0E0-E6A1F0D3D9A3}" type="pres">
      <dgm:prSet presAssocID="{076EB260-0866-4A92-970A-DEE61C1D05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63741-FC3A-42E9-B643-34A4CB280691}" type="pres">
      <dgm:prSet presAssocID="{F62DF1F7-44E6-4401-877A-554AABEC33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21529-C372-4D7A-A593-81410CAA6B9B}" type="pres">
      <dgm:prSet presAssocID="{F62DF1F7-44E6-4401-877A-554AABEC33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943FC4-C33D-482E-BAF5-6F48B04FF259}" type="pres">
      <dgm:prSet presAssocID="{1254C5A2-A5FE-4680-8D84-C60C97135F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1EF64-19FA-4466-977D-8A8DF793AC26}" type="presOf" srcId="{F62DF1F7-44E6-4401-877A-554AABEC333A}" destId="{40C21529-C372-4D7A-A593-81410CAA6B9B}" srcOrd="1" destOrd="0" presId="urn:microsoft.com/office/officeart/2005/8/layout/process1"/>
    <dgm:cxn modelId="{0520E322-D95A-48FE-AAE8-BBBBF56AEF07}" type="presOf" srcId="{076EB260-0866-4A92-970A-DEE61C1D058B}" destId="{6025174B-C4CD-45B7-A0E0-E6A1F0D3D9A3}" srcOrd="0" destOrd="0" presId="urn:microsoft.com/office/officeart/2005/8/layout/process1"/>
    <dgm:cxn modelId="{4CCF2898-871E-4B1B-A460-9300FE892D0E}" type="presOf" srcId="{25D4C6F2-4E18-44D0-B90F-853957C370A2}" destId="{44A9B707-15F4-44F8-BFB5-2EE2FBDA81EB}" srcOrd="1" destOrd="0" presId="urn:microsoft.com/office/officeart/2005/8/layout/process1"/>
    <dgm:cxn modelId="{10A20379-0E5B-4C8C-A64F-8B7C70385BF3}" type="presOf" srcId="{25D4C6F2-4E18-44D0-B90F-853957C370A2}" destId="{0CE9AE45-CFD9-4594-B60B-C9B54EA2BAAE}" srcOrd="0" destOrd="0" presId="urn:microsoft.com/office/officeart/2005/8/layout/process1"/>
    <dgm:cxn modelId="{9C7C21FB-15E2-42EE-A75D-81A296BE1C67}" type="presOf" srcId="{1254C5A2-A5FE-4680-8D84-C60C97135FE7}" destId="{5C943FC4-C33D-482E-BAF5-6F48B04FF259}" srcOrd="0" destOrd="0" presId="urn:microsoft.com/office/officeart/2005/8/layout/process1"/>
    <dgm:cxn modelId="{DB45C212-2202-410F-8C63-F7E63F82DB1A}" srcId="{C115597A-0B6A-4E96-A408-FCE40D0EC297}" destId="{076EB260-0866-4A92-970A-DEE61C1D058B}" srcOrd="1" destOrd="0" parTransId="{A2B4E6B9-8144-4609-A3F3-8AFC2FAF93B9}" sibTransId="{F62DF1F7-44E6-4401-877A-554AABEC333A}"/>
    <dgm:cxn modelId="{2C1D24A6-3C0F-4D7D-961B-01EE0F380D41}" srcId="{C115597A-0B6A-4E96-A408-FCE40D0EC297}" destId="{1254C5A2-A5FE-4680-8D84-C60C97135FE7}" srcOrd="2" destOrd="0" parTransId="{B91DF012-21A1-4C9B-976C-0A052290321A}" sibTransId="{F0E0DB94-B340-4370-B052-F86ADAAA5241}"/>
    <dgm:cxn modelId="{17F86173-D7D0-490A-B659-B1209A0E5F1A}" type="presOf" srcId="{FB2F05E6-3B66-49D1-9279-B4918E2E8391}" destId="{355D62B6-F4FA-461F-ADA3-20A01901EC92}" srcOrd="0" destOrd="0" presId="urn:microsoft.com/office/officeart/2005/8/layout/process1"/>
    <dgm:cxn modelId="{A956532C-8302-466F-9F63-EB50B48A39A5}" type="presOf" srcId="{C115597A-0B6A-4E96-A408-FCE40D0EC297}" destId="{E889D84E-0038-4ED7-8406-811899BA9DDA}" srcOrd="0" destOrd="0" presId="urn:microsoft.com/office/officeart/2005/8/layout/process1"/>
    <dgm:cxn modelId="{87D3E81B-1C53-4CF0-A8DB-9D444F6A4412}" srcId="{C115597A-0B6A-4E96-A408-FCE40D0EC297}" destId="{FB2F05E6-3B66-49D1-9279-B4918E2E8391}" srcOrd="0" destOrd="0" parTransId="{35B34E37-9728-4C35-960B-8B4F4153350B}" sibTransId="{25D4C6F2-4E18-44D0-B90F-853957C370A2}"/>
    <dgm:cxn modelId="{303924C9-0F8D-4309-8D4C-4D86957304B5}" type="presOf" srcId="{F62DF1F7-44E6-4401-877A-554AABEC333A}" destId="{A0763741-FC3A-42E9-B643-34A4CB280691}" srcOrd="0" destOrd="0" presId="urn:microsoft.com/office/officeart/2005/8/layout/process1"/>
    <dgm:cxn modelId="{8E7312A3-9E1D-411B-BE39-72FD2F9CD8F6}" type="presParOf" srcId="{E889D84E-0038-4ED7-8406-811899BA9DDA}" destId="{355D62B6-F4FA-461F-ADA3-20A01901EC92}" srcOrd="0" destOrd="0" presId="urn:microsoft.com/office/officeart/2005/8/layout/process1"/>
    <dgm:cxn modelId="{293EC52B-2C3B-4309-BFDB-40F8EC926129}" type="presParOf" srcId="{E889D84E-0038-4ED7-8406-811899BA9DDA}" destId="{0CE9AE45-CFD9-4594-B60B-C9B54EA2BAAE}" srcOrd="1" destOrd="0" presId="urn:microsoft.com/office/officeart/2005/8/layout/process1"/>
    <dgm:cxn modelId="{6306EF77-0F8C-45D3-B3C2-AD1F0B843770}" type="presParOf" srcId="{0CE9AE45-CFD9-4594-B60B-C9B54EA2BAAE}" destId="{44A9B707-15F4-44F8-BFB5-2EE2FBDA81EB}" srcOrd="0" destOrd="0" presId="urn:microsoft.com/office/officeart/2005/8/layout/process1"/>
    <dgm:cxn modelId="{DC44AE8D-557F-4E94-9415-21FBBECB7B22}" type="presParOf" srcId="{E889D84E-0038-4ED7-8406-811899BA9DDA}" destId="{6025174B-C4CD-45B7-A0E0-E6A1F0D3D9A3}" srcOrd="2" destOrd="0" presId="urn:microsoft.com/office/officeart/2005/8/layout/process1"/>
    <dgm:cxn modelId="{90FB2271-2A0D-4230-A926-D6414DBC3BAE}" type="presParOf" srcId="{E889D84E-0038-4ED7-8406-811899BA9DDA}" destId="{A0763741-FC3A-42E9-B643-34A4CB280691}" srcOrd="3" destOrd="0" presId="urn:microsoft.com/office/officeart/2005/8/layout/process1"/>
    <dgm:cxn modelId="{7F61D348-CE55-401D-81D0-070ED6B6C9C8}" type="presParOf" srcId="{A0763741-FC3A-42E9-B643-34A4CB280691}" destId="{40C21529-C372-4D7A-A593-81410CAA6B9B}" srcOrd="0" destOrd="0" presId="urn:microsoft.com/office/officeart/2005/8/layout/process1"/>
    <dgm:cxn modelId="{2AFFF38A-4B2F-4B54-BD77-64B39AFCFD07}" type="presParOf" srcId="{E889D84E-0038-4ED7-8406-811899BA9DDA}" destId="{5C943FC4-C33D-482E-BAF5-6F48B04FF2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15597A-0B6A-4E96-A408-FCE40D0EC29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FB2F05E6-3B66-49D1-9279-B4918E2E8391}">
      <dgm:prSet phldrT="[Text]"/>
      <dgm:spPr/>
      <dgm:t>
        <a:bodyPr/>
        <a:lstStyle/>
        <a:p>
          <a:r>
            <a:rPr lang="en-US" dirty="0" err="1" smtClean="0"/>
            <a:t>SubBytes</a:t>
          </a:r>
          <a:endParaRPr lang="en-US" dirty="0"/>
        </a:p>
      </dgm:t>
    </dgm:pt>
    <dgm:pt modelId="{35B34E37-9728-4C35-960B-8B4F4153350B}" type="parTrans" cxnId="{87D3E81B-1C53-4CF0-A8DB-9D444F6A4412}">
      <dgm:prSet/>
      <dgm:spPr/>
      <dgm:t>
        <a:bodyPr/>
        <a:lstStyle/>
        <a:p>
          <a:endParaRPr lang="en-US"/>
        </a:p>
      </dgm:t>
    </dgm:pt>
    <dgm:pt modelId="{25D4C6F2-4E18-44D0-B90F-853957C370A2}" type="sibTrans" cxnId="{87D3E81B-1C53-4CF0-A8DB-9D444F6A4412}">
      <dgm:prSet/>
      <dgm:spPr/>
      <dgm:t>
        <a:bodyPr/>
        <a:lstStyle/>
        <a:p>
          <a:endParaRPr lang="en-US"/>
        </a:p>
      </dgm:t>
    </dgm:pt>
    <dgm:pt modelId="{076EB260-0866-4A92-970A-DEE61C1D058B}">
      <dgm:prSet phldrT="[Text]"/>
      <dgm:spPr/>
      <dgm:t>
        <a:bodyPr/>
        <a:lstStyle/>
        <a:p>
          <a:r>
            <a:rPr lang="en-US" dirty="0" err="1" smtClean="0"/>
            <a:t>ShiftRows</a:t>
          </a:r>
          <a:endParaRPr lang="en-US" dirty="0"/>
        </a:p>
      </dgm:t>
    </dgm:pt>
    <dgm:pt modelId="{A2B4E6B9-8144-4609-A3F3-8AFC2FAF93B9}" type="parTrans" cxnId="{DB45C212-2202-410F-8C63-F7E63F82DB1A}">
      <dgm:prSet/>
      <dgm:spPr/>
      <dgm:t>
        <a:bodyPr/>
        <a:lstStyle/>
        <a:p>
          <a:endParaRPr lang="en-US"/>
        </a:p>
      </dgm:t>
    </dgm:pt>
    <dgm:pt modelId="{F62DF1F7-44E6-4401-877A-554AABEC333A}" type="sibTrans" cxnId="{DB45C212-2202-410F-8C63-F7E63F82DB1A}">
      <dgm:prSet/>
      <dgm:spPr/>
      <dgm:t>
        <a:bodyPr/>
        <a:lstStyle/>
        <a:p>
          <a:endParaRPr lang="en-US"/>
        </a:p>
      </dgm:t>
    </dgm:pt>
    <dgm:pt modelId="{1254C5A2-A5FE-4680-8D84-C60C97135FE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B91DF012-21A1-4C9B-976C-0A052290321A}" type="parTrans" cxnId="{2C1D24A6-3C0F-4D7D-961B-01EE0F380D41}">
      <dgm:prSet/>
      <dgm:spPr/>
      <dgm:t>
        <a:bodyPr/>
        <a:lstStyle/>
        <a:p>
          <a:endParaRPr lang="en-US"/>
        </a:p>
      </dgm:t>
    </dgm:pt>
    <dgm:pt modelId="{F0E0DB94-B340-4370-B052-F86ADAAA5241}" type="sibTrans" cxnId="{2C1D24A6-3C0F-4D7D-961B-01EE0F380D41}">
      <dgm:prSet/>
      <dgm:spPr/>
      <dgm:t>
        <a:bodyPr/>
        <a:lstStyle/>
        <a:p>
          <a:endParaRPr lang="en-US"/>
        </a:p>
      </dgm:t>
    </dgm:pt>
    <dgm:pt modelId="{09B2E542-08F8-4FD2-9982-17B3FA629CEF}">
      <dgm:prSet phldrT="[Text]"/>
      <dgm:spPr/>
      <dgm:t>
        <a:bodyPr/>
        <a:lstStyle/>
        <a:p>
          <a:r>
            <a:rPr lang="en-US" dirty="0" err="1" smtClean="0"/>
            <a:t>state_to_output</a:t>
          </a:r>
          <a:endParaRPr lang="en-US" dirty="0"/>
        </a:p>
      </dgm:t>
    </dgm:pt>
    <dgm:pt modelId="{C67E06D2-8F27-4543-ACD1-622B75006C73}" type="parTrans" cxnId="{DB4CE542-B5F3-4DF9-936C-65F075C0EBE3}">
      <dgm:prSet/>
      <dgm:spPr/>
      <dgm:t>
        <a:bodyPr/>
        <a:lstStyle/>
        <a:p>
          <a:endParaRPr lang="en-US"/>
        </a:p>
      </dgm:t>
    </dgm:pt>
    <dgm:pt modelId="{3471A698-7439-42AC-B00E-E78DC7D7F73E}" type="sibTrans" cxnId="{DB4CE542-B5F3-4DF9-936C-65F075C0EBE3}">
      <dgm:prSet/>
      <dgm:spPr/>
      <dgm:t>
        <a:bodyPr/>
        <a:lstStyle/>
        <a:p>
          <a:endParaRPr lang="en-US"/>
        </a:p>
      </dgm:t>
    </dgm:pt>
    <dgm:pt modelId="{E889D84E-0038-4ED7-8406-811899BA9DDA}" type="pres">
      <dgm:prSet presAssocID="{C115597A-0B6A-4E96-A408-FCE40D0EC297}" presName="Name0" presStyleCnt="0">
        <dgm:presLayoutVars>
          <dgm:dir/>
          <dgm:resizeHandles val="exact"/>
        </dgm:presLayoutVars>
      </dgm:prSet>
      <dgm:spPr/>
    </dgm:pt>
    <dgm:pt modelId="{355D62B6-F4FA-461F-ADA3-20A01901EC92}" type="pres">
      <dgm:prSet presAssocID="{FB2F05E6-3B66-49D1-9279-B4918E2E83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9AE45-CFD9-4594-B60B-C9B54EA2BAAE}" type="pres">
      <dgm:prSet presAssocID="{25D4C6F2-4E18-44D0-B90F-853957C370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A9B707-15F4-44F8-BFB5-2EE2FBDA81EB}" type="pres">
      <dgm:prSet presAssocID="{25D4C6F2-4E18-44D0-B90F-853957C370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025174B-C4CD-45B7-A0E0-E6A1F0D3D9A3}" type="pres">
      <dgm:prSet presAssocID="{076EB260-0866-4A92-970A-DEE61C1D05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63741-FC3A-42E9-B643-34A4CB280691}" type="pres">
      <dgm:prSet presAssocID="{F62DF1F7-44E6-4401-877A-554AABEC333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C21529-C372-4D7A-A593-81410CAA6B9B}" type="pres">
      <dgm:prSet presAssocID="{F62DF1F7-44E6-4401-877A-554AABEC333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943FC4-C33D-482E-BAF5-6F48B04FF259}" type="pres">
      <dgm:prSet presAssocID="{1254C5A2-A5FE-4680-8D84-C60C97135F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6DB12-757A-4598-BA3D-37DA70C85B46}" type="pres">
      <dgm:prSet presAssocID="{F0E0DB94-B340-4370-B052-F86ADAAA524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DF0BB0B-6FB4-4816-A451-E98FB764C90E}" type="pres">
      <dgm:prSet presAssocID="{F0E0DB94-B340-4370-B052-F86ADAAA524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8C0F4A-C6C6-48AF-BDB9-E64DC23CF15B}" type="pres">
      <dgm:prSet presAssocID="{09B2E542-08F8-4FD2-9982-17B3FA629C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5C212-2202-410F-8C63-F7E63F82DB1A}" srcId="{C115597A-0B6A-4E96-A408-FCE40D0EC297}" destId="{076EB260-0866-4A92-970A-DEE61C1D058B}" srcOrd="1" destOrd="0" parTransId="{A2B4E6B9-8144-4609-A3F3-8AFC2FAF93B9}" sibTransId="{F62DF1F7-44E6-4401-877A-554AABEC333A}"/>
    <dgm:cxn modelId="{E289392E-6784-49B1-AFCD-81047BC50B01}" type="presOf" srcId="{C115597A-0B6A-4E96-A408-FCE40D0EC297}" destId="{E889D84E-0038-4ED7-8406-811899BA9DDA}" srcOrd="0" destOrd="0" presId="urn:microsoft.com/office/officeart/2005/8/layout/process1"/>
    <dgm:cxn modelId="{DB4CE542-B5F3-4DF9-936C-65F075C0EBE3}" srcId="{C115597A-0B6A-4E96-A408-FCE40D0EC297}" destId="{09B2E542-08F8-4FD2-9982-17B3FA629CEF}" srcOrd="3" destOrd="0" parTransId="{C67E06D2-8F27-4543-ACD1-622B75006C73}" sibTransId="{3471A698-7439-42AC-B00E-E78DC7D7F73E}"/>
    <dgm:cxn modelId="{4047B250-179D-40BD-88B3-F310AF862113}" type="presOf" srcId="{F0E0DB94-B340-4370-B052-F86ADAAA5241}" destId="{C096DB12-757A-4598-BA3D-37DA70C85B46}" srcOrd="0" destOrd="0" presId="urn:microsoft.com/office/officeart/2005/8/layout/process1"/>
    <dgm:cxn modelId="{AA5B953E-ABA4-46B2-A575-D25C992DDF8E}" type="presOf" srcId="{25D4C6F2-4E18-44D0-B90F-853957C370A2}" destId="{44A9B707-15F4-44F8-BFB5-2EE2FBDA81EB}" srcOrd="1" destOrd="0" presId="urn:microsoft.com/office/officeart/2005/8/layout/process1"/>
    <dgm:cxn modelId="{87D3E81B-1C53-4CF0-A8DB-9D444F6A4412}" srcId="{C115597A-0B6A-4E96-A408-FCE40D0EC297}" destId="{FB2F05E6-3B66-49D1-9279-B4918E2E8391}" srcOrd="0" destOrd="0" parTransId="{35B34E37-9728-4C35-960B-8B4F4153350B}" sibTransId="{25D4C6F2-4E18-44D0-B90F-853957C370A2}"/>
    <dgm:cxn modelId="{1C21F98D-C252-4185-802C-F1A6E0E9CCC2}" type="presOf" srcId="{F62DF1F7-44E6-4401-877A-554AABEC333A}" destId="{A0763741-FC3A-42E9-B643-34A4CB280691}" srcOrd="0" destOrd="0" presId="urn:microsoft.com/office/officeart/2005/8/layout/process1"/>
    <dgm:cxn modelId="{56870F77-894A-40B6-BE27-E3B115A4EC79}" type="presOf" srcId="{076EB260-0866-4A92-970A-DEE61C1D058B}" destId="{6025174B-C4CD-45B7-A0E0-E6A1F0D3D9A3}" srcOrd="0" destOrd="0" presId="urn:microsoft.com/office/officeart/2005/8/layout/process1"/>
    <dgm:cxn modelId="{A9061393-8D0F-41FE-85FB-66937AC2297F}" type="presOf" srcId="{F62DF1F7-44E6-4401-877A-554AABEC333A}" destId="{40C21529-C372-4D7A-A593-81410CAA6B9B}" srcOrd="1" destOrd="0" presId="urn:microsoft.com/office/officeart/2005/8/layout/process1"/>
    <dgm:cxn modelId="{04D81997-F2D2-4C0F-A8AB-AEC73E87ABAD}" type="presOf" srcId="{25D4C6F2-4E18-44D0-B90F-853957C370A2}" destId="{0CE9AE45-CFD9-4594-B60B-C9B54EA2BAAE}" srcOrd="0" destOrd="0" presId="urn:microsoft.com/office/officeart/2005/8/layout/process1"/>
    <dgm:cxn modelId="{2C1D24A6-3C0F-4D7D-961B-01EE0F380D41}" srcId="{C115597A-0B6A-4E96-A408-FCE40D0EC297}" destId="{1254C5A2-A5FE-4680-8D84-C60C97135FE7}" srcOrd="2" destOrd="0" parTransId="{B91DF012-21A1-4C9B-976C-0A052290321A}" sibTransId="{F0E0DB94-B340-4370-B052-F86ADAAA5241}"/>
    <dgm:cxn modelId="{989BA436-B725-4323-B196-5EE1DB440E17}" type="presOf" srcId="{F0E0DB94-B340-4370-B052-F86ADAAA5241}" destId="{7DF0BB0B-6FB4-4816-A451-E98FB764C90E}" srcOrd="1" destOrd="0" presId="urn:microsoft.com/office/officeart/2005/8/layout/process1"/>
    <dgm:cxn modelId="{BDF07C11-64DD-4118-A264-F68A62965FAC}" type="presOf" srcId="{09B2E542-08F8-4FD2-9982-17B3FA629CEF}" destId="{408C0F4A-C6C6-48AF-BDB9-E64DC23CF15B}" srcOrd="0" destOrd="0" presId="urn:microsoft.com/office/officeart/2005/8/layout/process1"/>
    <dgm:cxn modelId="{67245167-72B0-4523-BF42-883103712A2B}" type="presOf" srcId="{1254C5A2-A5FE-4680-8D84-C60C97135FE7}" destId="{5C943FC4-C33D-482E-BAF5-6F48B04FF259}" srcOrd="0" destOrd="0" presId="urn:microsoft.com/office/officeart/2005/8/layout/process1"/>
    <dgm:cxn modelId="{6420484D-0C68-40C8-9118-E60A8A9999D7}" type="presOf" srcId="{FB2F05E6-3B66-49D1-9279-B4918E2E8391}" destId="{355D62B6-F4FA-461F-ADA3-20A01901EC92}" srcOrd="0" destOrd="0" presId="urn:microsoft.com/office/officeart/2005/8/layout/process1"/>
    <dgm:cxn modelId="{0DB49DA5-1D5E-40FA-8B00-B9D0B8D75D41}" type="presParOf" srcId="{E889D84E-0038-4ED7-8406-811899BA9DDA}" destId="{355D62B6-F4FA-461F-ADA3-20A01901EC92}" srcOrd="0" destOrd="0" presId="urn:microsoft.com/office/officeart/2005/8/layout/process1"/>
    <dgm:cxn modelId="{E2D61DEA-09D0-4088-9366-0F579CE93D24}" type="presParOf" srcId="{E889D84E-0038-4ED7-8406-811899BA9DDA}" destId="{0CE9AE45-CFD9-4594-B60B-C9B54EA2BAAE}" srcOrd="1" destOrd="0" presId="urn:microsoft.com/office/officeart/2005/8/layout/process1"/>
    <dgm:cxn modelId="{9A7C50F1-4397-4161-BBEB-636828191FB6}" type="presParOf" srcId="{0CE9AE45-CFD9-4594-B60B-C9B54EA2BAAE}" destId="{44A9B707-15F4-44F8-BFB5-2EE2FBDA81EB}" srcOrd="0" destOrd="0" presId="urn:microsoft.com/office/officeart/2005/8/layout/process1"/>
    <dgm:cxn modelId="{5DD9CDA8-2537-4E05-88D0-E053D12007AE}" type="presParOf" srcId="{E889D84E-0038-4ED7-8406-811899BA9DDA}" destId="{6025174B-C4CD-45B7-A0E0-E6A1F0D3D9A3}" srcOrd="2" destOrd="0" presId="urn:microsoft.com/office/officeart/2005/8/layout/process1"/>
    <dgm:cxn modelId="{5CF63F14-76BF-4E02-B7C4-BBB4F6FDE039}" type="presParOf" srcId="{E889D84E-0038-4ED7-8406-811899BA9DDA}" destId="{A0763741-FC3A-42E9-B643-34A4CB280691}" srcOrd="3" destOrd="0" presId="urn:microsoft.com/office/officeart/2005/8/layout/process1"/>
    <dgm:cxn modelId="{97723227-1B8B-4C1F-86B3-A6D9D8B2FBF1}" type="presParOf" srcId="{A0763741-FC3A-42E9-B643-34A4CB280691}" destId="{40C21529-C372-4D7A-A593-81410CAA6B9B}" srcOrd="0" destOrd="0" presId="urn:microsoft.com/office/officeart/2005/8/layout/process1"/>
    <dgm:cxn modelId="{717C808B-C158-4F4F-9FC7-0C6F1FC7EDE9}" type="presParOf" srcId="{E889D84E-0038-4ED7-8406-811899BA9DDA}" destId="{5C943FC4-C33D-482E-BAF5-6F48B04FF259}" srcOrd="4" destOrd="0" presId="urn:microsoft.com/office/officeart/2005/8/layout/process1"/>
    <dgm:cxn modelId="{FE25DEDA-9C6D-4E77-BE3C-6E94AB006041}" type="presParOf" srcId="{E889D84E-0038-4ED7-8406-811899BA9DDA}" destId="{C096DB12-757A-4598-BA3D-37DA70C85B46}" srcOrd="5" destOrd="0" presId="urn:microsoft.com/office/officeart/2005/8/layout/process1"/>
    <dgm:cxn modelId="{F689F724-4E49-4175-8E02-927DEE7A03F3}" type="presParOf" srcId="{C096DB12-757A-4598-BA3D-37DA70C85B46}" destId="{7DF0BB0B-6FB4-4816-A451-E98FB764C90E}" srcOrd="0" destOrd="0" presId="urn:microsoft.com/office/officeart/2005/8/layout/process1"/>
    <dgm:cxn modelId="{3EF99DB6-ECA0-4A5B-9014-4F5C12E32193}" type="presParOf" srcId="{E889D84E-0038-4ED7-8406-811899BA9DDA}" destId="{408C0F4A-C6C6-48AF-BDB9-E64DC23CF1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9E3FE-2E47-4906-A3D0-FC6F07A290D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35517-E625-4D90-94DC-0B881A1260A9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Bit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31B07C7-F477-4964-BC7A-93DD78F0E2B4}" type="parTrans" cxnId="{A4A05CD6-7CA7-4A2A-B47C-52D2CF062AFA}">
      <dgm:prSet/>
      <dgm:spPr/>
      <dgm:t>
        <a:bodyPr/>
        <a:lstStyle/>
        <a:p>
          <a:endParaRPr lang="en-US"/>
        </a:p>
      </dgm:t>
    </dgm:pt>
    <dgm:pt modelId="{B13B2701-9730-44D4-8DEF-E8837C213343}" type="sibTrans" cxnId="{A4A05CD6-7CA7-4A2A-B47C-52D2CF062AFA}">
      <dgm:prSet/>
      <dgm:spPr/>
      <dgm:t>
        <a:bodyPr/>
        <a:lstStyle/>
        <a:p>
          <a:endParaRPr lang="en-US"/>
        </a:p>
      </dgm:t>
    </dgm:pt>
    <dgm:pt modelId="{B37FFB03-CA0E-4A7E-AEE5-B8F801DD70B0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Byte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36A115C-436D-43B6-A5D8-47448D51EC61}" type="parTrans" cxnId="{483B8E4A-55B7-42FB-AF5D-C96D266D0A33}">
      <dgm:prSet/>
      <dgm:spPr/>
      <dgm:t>
        <a:bodyPr/>
        <a:lstStyle/>
        <a:p>
          <a:endParaRPr lang="en-US"/>
        </a:p>
      </dgm:t>
    </dgm:pt>
    <dgm:pt modelId="{FD95E895-AC6F-40BD-8688-F040F310F953}" type="sibTrans" cxnId="{483B8E4A-55B7-42FB-AF5D-C96D266D0A33}">
      <dgm:prSet/>
      <dgm:spPr/>
      <dgm:t>
        <a:bodyPr/>
        <a:lstStyle/>
        <a:p>
          <a:endParaRPr lang="en-US"/>
        </a:p>
      </dgm:t>
    </dgm:pt>
    <dgm:pt modelId="{01B0C593-8C04-49BB-8C04-A4F59EB3B662}">
      <dgm:prSet phldrT="[Text]"/>
      <dgm:spPr/>
      <dgm:t>
        <a:bodyPr/>
        <a:lstStyle/>
        <a:p>
          <a:r>
            <a:rPr lang="en-US" b="0" i="0" smtClean="0">
              <a:latin typeface="Consolas" panose="020B0609020204030204" pitchFamily="49" charset="0"/>
              <a:cs typeface="Consolas" panose="020B0609020204030204" pitchFamily="49" charset="0"/>
            </a:rPr>
            <a:t>2b - 00101011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5CA2630-7D01-4904-BC3C-6A89008F5AA5}" type="parTrans" cxnId="{192A6D3E-38B7-4802-8589-180E566161CA}">
      <dgm:prSet/>
      <dgm:spPr/>
      <dgm:t>
        <a:bodyPr/>
        <a:lstStyle/>
        <a:p>
          <a:endParaRPr lang="en-US"/>
        </a:p>
      </dgm:t>
    </dgm:pt>
    <dgm:pt modelId="{A50570D1-A658-4523-ABC0-4E546BE55426}" type="sibTrans" cxnId="{192A6D3E-38B7-4802-8589-180E566161CA}">
      <dgm:prSet/>
      <dgm:spPr/>
      <dgm:t>
        <a:bodyPr/>
        <a:lstStyle/>
        <a:p>
          <a:endParaRPr lang="en-US"/>
        </a:p>
      </dgm:t>
    </dgm:pt>
    <dgm:pt modelId="{04F6A37B-9BBF-44B1-A217-98B6298A4F87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Word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E9EDC17-A097-4DD1-94E6-8CA05B7D11F0}" type="parTrans" cxnId="{BF940A8B-8BB3-42A1-AE15-7CF892BDB215}">
      <dgm:prSet/>
      <dgm:spPr/>
      <dgm:t>
        <a:bodyPr/>
        <a:lstStyle/>
        <a:p>
          <a:endParaRPr lang="en-US"/>
        </a:p>
      </dgm:t>
    </dgm:pt>
    <dgm:pt modelId="{78FE47DD-67A9-40FA-8BF4-B2CDFBD6A3D7}" type="sibTrans" cxnId="{BF940A8B-8BB3-42A1-AE15-7CF892BDB215}">
      <dgm:prSet/>
      <dgm:spPr/>
      <dgm:t>
        <a:bodyPr/>
        <a:lstStyle/>
        <a:p>
          <a:endParaRPr lang="en-US"/>
        </a:p>
      </dgm:t>
    </dgm:pt>
    <dgm:pt modelId="{33FD088F-F7FB-4914-9124-296F8B23C7F8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2b - </a:t>
          </a:r>
          <a:r>
            <a:rPr lang="en-US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00101011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090FD41-C021-4986-8B09-C6959F721CBD}" type="parTrans" cxnId="{B0CD1FC3-5DBC-4F9C-A1BF-6398A870106A}">
      <dgm:prSet/>
      <dgm:spPr/>
      <dgm:t>
        <a:bodyPr/>
        <a:lstStyle/>
        <a:p>
          <a:endParaRPr lang="en-US"/>
        </a:p>
      </dgm:t>
    </dgm:pt>
    <dgm:pt modelId="{D3DDEF3C-D7E6-4F85-9B03-6F9B49261A19}" type="sibTrans" cxnId="{B0CD1FC3-5DBC-4F9C-A1BF-6398A870106A}">
      <dgm:prSet/>
      <dgm:spPr/>
      <dgm:t>
        <a:bodyPr/>
        <a:lstStyle/>
        <a:p>
          <a:endParaRPr lang="en-US"/>
        </a:p>
      </dgm:t>
    </dgm:pt>
    <dgm:pt modelId="{81A079B0-B61F-420B-9360-6E70DA30FE05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0  - 0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7912301-0B9A-46EC-B773-DD1E22FEB2C9}" type="parTrans" cxnId="{DA3CB80C-BBE1-48BE-855C-75C74ED52C72}">
      <dgm:prSet/>
      <dgm:spPr/>
      <dgm:t>
        <a:bodyPr/>
        <a:lstStyle/>
        <a:p>
          <a:endParaRPr lang="en-US"/>
        </a:p>
      </dgm:t>
    </dgm:pt>
    <dgm:pt modelId="{778580CB-DBA6-4052-B39D-04133B72C6E8}" type="sibTrans" cxnId="{DA3CB80C-BBE1-48BE-855C-75C74ED52C72}">
      <dgm:prSet/>
      <dgm:spPr/>
      <dgm:t>
        <a:bodyPr/>
        <a:lstStyle/>
        <a:p>
          <a:endParaRPr lang="en-US"/>
        </a:p>
      </dgm:t>
    </dgm:pt>
    <dgm:pt modelId="{EC44C0EC-FAC4-4AB2-9701-C8D21222BEE3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7e - 01111110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E088D2B-EDBD-40CC-BD54-1EAED704DA4E}" type="parTrans" cxnId="{D745971F-9C33-48DF-9B54-95871ACC3F31}">
      <dgm:prSet/>
      <dgm:spPr/>
      <dgm:t>
        <a:bodyPr/>
        <a:lstStyle/>
        <a:p>
          <a:endParaRPr lang="en-US"/>
        </a:p>
      </dgm:t>
    </dgm:pt>
    <dgm:pt modelId="{E11F05F5-6E45-4911-814B-FAE5FCC385CF}" type="sibTrans" cxnId="{D745971F-9C33-48DF-9B54-95871ACC3F31}">
      <dgm:prSet/>
      <dgm:spPr/>
      <dgm:t>
        <a:bodyPr/>
        <a:lstStyle/>
        <a:p>
          <a:endParaRPr lang="en-US"/>
        </a:p>
      </dgm:t>
    </dgm:pt>
    <dgm:pt modelId="{ABA6F2FC-8A13-4322-9284-7BB20B95B42D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15 - 00001111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21FCE13-86D2-48F3-9FFD-6E9C8A5C612C}" type="parTrans" cxnId="{B00E7AB5-D622-4AE2-8B4F-62C7A9B0D62C}">
      <dgm:prSet/>
      <dgm:spPr/>
      <dgm:t>
        <a:bodyPr/>
        <a:lstStyle/>
        <a:p>
          <a:endParaRPr lang="en-US"/>
        </a:p>
      </dgm:t>
    </dgm:pt>
    <dgm:pt modelId="{531CDF2B-3855-471F-BFC6-D990AEF006AF}" type="sibTrans" cxnId="{B00E7AB5-D622-4AE2-8B4F-62C7A9B0D62C}">
      <dgm:prSet/>
      <dgm:spPr/>
      <dgm:t>
        <a:bodyPr/>
        <a:lstStyle/>
        <a:p>
          <a:endParaRPr lang="en-US"/>
        </a:p>
      </dgm:t>
    </dgm:pt>
    <dgm:pt modelId="{44693392-8C6B-448B-BFBD-A0613549C2DB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16 - </a:t>
          </a:r>
          <a:r>
            <a:rPr lang="en-US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00010000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9FA8CA2-DC27-4E8F-893A-62D535EE797A}" type="parTrans" cxnId="{F4301404-5C8E-41EE-A4FC-580A146DD110}">
      <dgm:prSet/>
      <dgm:spPr/>
      <dgm:t>
        <a:bodyPr/>
        <a:lstStyle/>
        <a:p>
          <a:endParaRPr lang="en-US"/>
        </a:p>
      </dgm:t>
    </dgm:pt>
    <dgm:pt modelId="{25F0AB47-1501-4365-9068-883F970C7D71}" type="sibTrans" cxnId="{F4301404-5C8E-41EE-A4FC-580A146DD110}">
      <dgm:prSet/>
      <dgm:spPr/>
      <dgm:t>
        <a:bodyPr/>
        <a:lstStyle/>
        <a:p>
          <a:endParaRPr lang="en-US"/>
        </a:p>
      </dgm:t>
    </dgm:pt>
    <dgm:pt modelId="{C94E570A-9173-4C0A-A8BA-8797E710C9E1}" type="pres">
      <dgm:prSet presAssocID="{A2F9E3FE-2E47-4906-A3D0-FC6F07A290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060FC-58F3-41AC-8FC9-F305C9897BFC}" type="pres">
      <dgm:prSet presAssocID="{B8035517-E625-4D90-94DC-0B881A1260A9}" presName="composite" presStyleCnt="0"/>
      <dgm:spPr/>
    </dgm:pt>
    <dgm:pt modelId="{304AC8F7-CEA4-4751-8AF5-124202EC6EE8}" type="pres">
      <dgm:prSet presAssocID="{B8035517-E625-4D90-94DC-0B881A1260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3B9AB-6F4E-4C71-B787-91DA7E373CDF}" type="pres">
      <dgm:prSet presAssocID="{B8035517-E625-4D90-94DC-0B881A1260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633D2-33C1-451F-8A94-7B27ABB59079}" type="pres">
      <dgm:prSet presAssocID="{B13B2701-9730-44D4-8DEF-E8837C213343}" presName="sp" presStyleCnt="0"/>
      <dgm:spPr/>
    </dgm:pt>
    <dgm:pt modelId="{095765E3-BF80-4F57-B4CC-45A11BDE9215}" type="pres">
      <dgm:prSet presAssocID="{B37FFB03-CA0E-4A7E-AEE5-B8F801DD70B0}" presName="composite" presStyleCnt="0"/>
      <dgm:spPr/>
    </dgm:pt>
    <dgm:pt modelId="{8015F12A-B193-4674-A209-52FF0DDF0550}" type="pres">
      <dgm:prSet presAssocID="{B37FFB03-CA0E-4A7E-AEE5-B8F801DD70B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74388-37FC-4D8E-9DAC-0FA387288942}" type="pres">
      <dgm:prSet presAssocID="{B37FFB03-CA0E-4A7E-AEE5-B8F801DD70B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CB114-B6BD-45B8-B73B-19D8790EADE2}" type="pres">
      <dgm:prSet presAssocID="{FD95E895-AC6F-40BD-8688-F040F310F953}" presName="sp" presStyleCnt="0"/>
      <dgm:spPr/>
    </dgm:pt>
    <dgm:pt modelId="{A5444010-22A6-443B-8FF4-B74558D90F9A}" type="pres">
      <dgm:prSet presAssocID="{04F6A37B-9BBF-44B1-A217-98B6298A4F87}" presName="composite" presStyleCnt="0"/>
      <dgm:spPr/>
    </dgm:pt>
    <dgm:pt modelId="{2DC5CAF9-0B4E-441D-9EAB-6A6B52C601D3}" type="pres">
      <dgm:prSet presAssocID="{04F6A37B-9BBF-44B1-A217-98B6298A4F8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2CA76-298D-4C2C-8454-E484D9C6B9F3}" type="pres">
      <dgm:prSet presAssocID="{04F6A37B-9BBF-44B1-A217-98B6298A4F8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40A8B-8BB3-42A1-AE15-7CF892BDB215}" srcId="{A2F9E3FE-2E47-4906-A3D0-FC6F07A290D0}" destId="{04F6A37B-9BBF-44B1-A217-98B6298A4F87}" srcOrd="2" destOrd="0" parTransId="{2E9EDC17-A097-4DD1-94E6-8CA05B7D11F0}" sibTransId="{78FE47DD-67A9-40FA-8BF4-B2CDFBD6A3D7}"/>
    <dgm:cxn modelId="{A4A05CD6-7CA7-4A2A-B47C-52D2CF062AFA}" srcId="{A2F9E3FE-2E47-4906-A3D0-FC6F07A290D0}" destId="{B8035517-E625-4D90-94DC-0B881A1260A9}" srcOrd="0" destOrd="0" parTransId="{831B07C7-F477-4964-BC7A-93DD78F0E2B4}" sibTransId="{B13B2701-9730-44D4-8DEF-E8837C213343}"/>
    <dgm:cxn modelId="{A877BB55-B4F5-48DE-9765-4450054F568F}" type="presOf" srcId="{04F6A37B-9BBF-44B1-A217-98B6298A4F87}" destId="{2DC5CAF9-0B4E-441D-9EAB-6A6B52C601D3}" srcOrd="0" destOrd="0" presId="urn:microsoft.com/office/officeart/2005/8/layout/chevron2"/>
    <dgm:cxn modelId="{B00E7AB5-D622-4AE2-8B4F-62C7A9B0D62C}" srcId="{04F6A37B-9BBF-44B1-A217-98B6298A4F87}" destId="{ABA6F2FC-8A13-4322-9284-7BB20B95B42D}" srcOrd="2" destOrd="0" parTransId="{621FCE13-86D2-48F3-9FFD-6E9C8A5C612C}" sibTransId="{531CDF2B-3855-471F-BFC6-D990AEF006AF}"/>
    <dgm:cxn modelId="{D745971F-9C33-48DF-9B54-95871ACC3F31}" srcId="{04F6A37B-9BBF-44B1-A217-98B6298A4F87}" destId="{EC44C0EC-FAC4-4AB2-9701-C8D21222BEE3}" srcOrd="1" destOrd="0" parTransId="{CE088D2B-EDBD-40CC-BD54-1EAED704DA4E}" sibTransId="{E11F05F5-6E45-4911-814B-FAE5FCC385CF}"/>
    <dgm:cxn modelId="{12A67D26-8583-4665-96DD-F0FDD551A24C}" type="presOf" srcId="{EC44C0EC-FAC4-4AB2-9701-C8D21222BEE3}" destId="{5792CA76-298D-4C2C-8454-E484D9C6B9F3}" srcOrd="0" destOrd="1" presId="urn:microsoft.com/office/officeart/2005/8/layout/chevron2"/>
    <dgm:cxn modelId="{483B8E4A-55B7-42FB-AF5D-C96D266D0A33}" srcId="{A2F9E3FE-2E47-4906-A3D0-FC6F07A290D0}" destId="{B37FFB03-CA0E-4A7E-AEE5-B8F801DD70B0}" srcOrd="1" destOrd="0" parTransId="{936A115C-436D-43B6-A5D8-47448D51EC61}" sibTransId="{FD95E895-AC6F-40BD-8688-F040F310F953}"/>
    <dgm:cxn modelId="{F4301404-5C8E-41EE-A4FC-580A146DD110}" srcId="{04F6A37B-9BBF-44B1-A217-98B6298A4F87}" destId="{44693392-8C6B-448B-BFBD-A0613549C2DB}" srcOrd="3" destOrd="0" parTransId="{E9FA8CA2-DC27-4E8F-893A-62D535EE797A}" sibTransId="{25F0AB47-1501-4365-9068-883F970C7D71}"/>
    <dgm:cxn modelId="{568D8FA4-F6F6-4297-A2A7-C7CDD9F3004B}" type="presOf" srcId="{A2F9E3FE-2E47-4906-A3D0-FC6F07A290D0}" destId="{C94E570A-9173-4C0A-A8BA-8797E710C9E1}" srcOrd="0" destOrd="0" presId="urn:microsoft.com/office/officeart/2005/8/layout/chevron2"/>
    <dgm:cxn modelId="{9A8AD734-F37A-45F9-85F2-4E3270E57980}" type="presOf" srcId="{ABA6F2FC-8A13-4322-9284-7BB20B95B42D}" destId="{5792CA76-298D-4C2C-8454-E484D9C6B9F3}" srcOrd="0" destOrd="2" presId="urn:microsoft.com/office/officeart/2005/8/layout/chevron2"/>
    <dgm:cxn modelId="{B0CD1FC3-5DBC-4F9C-A1BF-6398A870106A}" srcId="{04F6A37B-9BBF-44B1-A217-98B6298A4F87}" destId="{33FD088F-F7FB-4914-9124-296F8B23C7F8}" srcOrd="0" destOrd="0" parTransId="{7090FD41-C021-4986-8B09-C6959F721CBD}" sibTransId="{D3DDEF3C-D7E6-4F85-9B03-6F9B49261A19}"/>
    <dgm:cxn modelId="{1DBB3656-37CD-448F-92BC-7A3FDFC735CF}" type="presOf" srcId="{81A079B0-B61F-420B-9360-6E70DA30FE05}" destId="{9493B9AB-6F4E-4C71-B787-91DA7E373CDF}" srcOrd="0" destOrd="0" presId="urn:microsoft.com/office/officeart/2005/8/layout/chevron2"/>
    <dgm:cxn modelId="{E46754B7-D8CE-45EF-A9AD-CC381CA41166}" type="presOf" srcId="{33FD088F-F7FB-4914-9124-296F8B23C7F8}" destId="{5792CA76-298D-4C2C-8454-E484D9C6B9F3}" srcOrd="0" destOrd="0" presId="urn:microsoft.com/office/officeart/2005/8/layout/chevron2"/>
    <dgm:cxn modelId="{192A6D3E-38B7-4802-8589-180E566161CA}" srcId="{B37FFB03-CA0E-4A7E-AEE5-B8F801DD70B0}" destId="{01B0C593-8C04-49BB-8C04-A4F59EB3B662}" srcOrd="0" destOrd="0" parTransId="{15CA2630-7D01-4904-BC3C-6A89008F5AA5}" sibTransId="{A50570D1-A658-4523-ABC0-4E546BE55426}"/>
    <dgm:cxn modelId="{D01CC1F6-9353-452C-9DC4-17DEFD9EDA40}" type="presOf" srcId="{44693392-8C6B-448B-BFBD-A0613549C2DB}" destId="{5792CA76-298D-4C2C-8454-E484D9C6B9F3}" srcOrd="0" destOrd="3" presId="urn:microsoft.com/office/officeart/2005/8/layout/chevron2"/>
    <dgm:cxn modelId="{DA3CB80C-BBE1-48BE-855C-75C74ED52C72}" srcId="{B8035517-E625-4D90-94DC-0B881A1260A9}" destId="{81A079B0-B61F-420B-9360-6E70DA30FE05}" srcOrd="0" destOrd="0" parTransId="{17912301-0B9A-46EC-B773-DD1E22FEB2C9}" sibTransId="{778580CB-DBA6-4052-B39D-04133B72C6E8}"/>
    <dgm:cxn modelId="{DD7EFA53-FAF1-45F7-BF0E-E07BEDADE81F}" type="presOf" srcId="{01B0C593-8C04-49BB-8C04-A4F59EB3B662}" destId="{8EE74388-37FC-4D8E-9DAC-0FA387288942}" srcOrd="0" destOrd="0" presId="urn:microsoft.com/office/officeart/2005/8/layout/chevron2"/>
    <dgm:cxn modelId="{9AD1D52D-95F1-4C7C-8BBF-9ECCF6799BB9}" type="presOf" srcId="{B8035517-E625-4D90-94DC-0B881A1260A9}" destId="{304AC8F7-CEA4-4751-8AF5-124202EC6EE8}" srcOrd="0" destOrd="0" presId="urn:microsoft.com/office/officeart/2005/8/layout/chevron2"/>
    <dgm:cxn modelId="{2574C738-1907-4C59-A778-5C1C475E44E1}" type="presOf" srcId="{B37FFB03-CA0E-4A7E-AEE5-B8F801DD70B0}" destId="{8015F12A-B193-4674-A209-52FF0DDF0550}" srcOrd="0" destOrd="0" presId="urn:microsoft.com/office/officeart/2005/8/layout/chevron2"/>
    <dgm:cxn modelId="{03B4B6B9-4F10-41C0-9E6F-773F018C210D}" type="presParOf" srcId="{C94E570A-9173-4C0A-A8BA-8797E710C9E1}" destId="{20C060FC-58F3-41AC-8FC9-F305C9897BFC}" srcOrd="0" destOrd="0" presId="urn:microsoft.com/office/officeart/2005/8/layout/chevron2"/>
    <dgm:cxn modelId="{A07697E4-3338-453E-B6C5-16CFF1DE4A2F}" type="presParOf" srcId="{20C060FC-58F3-41AC-8FC9-F305C9897BFC}" destId="{304AC8F7-CEA4-4751-8AF5-124202EC6EE8}" srcOrd="0" destOrd="0" presId="urn:microsoft.com/office/officeart/2005/8/layout/chevron2"/>
    <dgm:cxn modelId="{8C7CB60E-C0CB-48E0-A96A-3D2E43BEB16B}" type="presParOf" srcId="{20C060FC-58F3-41AC-8FC9-F305C9897BFC}" destId="{9493B9AB-6F4E-4C71-B787-91DA7E373CDF}" srcOrd="1" destOrd="0" presId="urn:microsoft.com/office/officeart/2005/8/layout/chevron2"/>
    <dgm:cxn modelId="{3B8B577D-C379-4C10-9874-6EC70BE52EBA}" type="presParOf" srcId="{C94E570A-9173-4C0A-A8BA-8797E710C9E1}" destId="{0D6633D2-33C1-451F-8A94-7B27ABB59079}" srcOrd="1" destOrd="0" presId="urn:microsoft.com/office/officeart/2005/8/layout/chevron2"/>
    <dgm:cxn modelId="{DCD8CE1A-AA5F-4FBA-B64F-26571A69EBE9}" type="presParOf" srcId="{C94E570A-9173-4C0A-A8BA-8797E710C9E1}" destId="{095765E3-BF80-4F57-B4CC-45A11BDE9215}" srcOrd="2" destOrd="0" presId="urn:microsoft.com/office/officeart/2005/8/layout/chevron2"/>
    <dgm:cxn modelId="{FFA8DCCE-2417-42FB-9277-5E86853C0252}" type="presParOf" srcId="{095765E3-BF80-4F57-B4CC-45A11BDE9215}" destId="{8015F12A-B193-4674-A209-52FF0DDF0550}" srcOrd="0" destOrd="0" presId="urn:microsoft.com/office/officeart/2005/8/layout/chevron2"/>
    <dgm:cxn modelId="{53B9B859-39B8-4094-94D6-6040C4278020}" type="presParOf" srcId="{095765E3-BF80-4F57-B4CC-45A11BDE9215}" destId="{8EE74388-37FC-4D8E-9DAC-0FA387288942}" srcOrd="1" destOrd="0" presId="urn:microsoft.com/office/officeart/2005/8/layout/chevron2"/>
    <dgm:cxn modelId="{E0E0FEB9-24BA-4BEA-BF3F-552AD8411669}" type="presParOf" srcId="{C94E570A-9173-4C0A-A8BA-8797E710C9E1}" destId="{996CB114-B6BD-45B8-B73B-19D8790EADE2}" srcOrd="3" destOrd="0" presId="urn:microsoft.com/office/officeart/2005/8/layout/chevron2"/>
    <dgm:cxn modelId="{6372229C-909B-4C8F-8C8E-9C1F5B27CE73}" type="presParOf" srcId="{C94E570A-9173-4C0A-A8BA-8797E710C9E1}" destId="{A5444010-22A6-443B-8FF4-B74558D90F9A}" srcOrd="4" destOrd="0" presId="urn:microsoft.com/office/officeart/2005/8/layout/chevron2"/>
    <dgm:cxn modelId="{AC0EEEAF-FF79-4467-8A9C-99DCDC14E2AC}" type="presParOf" srcId="{A5444010-22A6-443B-8FF4-B74558D90F9A}" destId="{2DC5CAF9-0B4E-441D-9EAB-6A6B52C601D3}" srcOrd="0" destOrd="0" presId="urn:microsoft.com/office/officeart/2005/8/layout/chevron2"/>
    <dgm:cxn modelId="{4ADB9A52-526A-4A78-A466-91BDA42F40A7}" type="presParOf" srcId="{A5444010-22A6-443B-8FF4-B74558D90F9A}" destId="{5792CA76-298D-4C2C-8454-E484D9C6B9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DD4164-CB65-4DFF-8E4C-070824B347A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4EA027-E8BC-4D27-9065-AE04B9910FAD}">
      <dgm:prSet phldrT="[Text]"/>
      <dgm:spPr/>
      <dgm:t>
        <a:bodyPr/>
        <a:lstStyle/>
        <a:p>
          <a:r>
            <a:rPr lang="en-US" dirty="0" err="1" smtClean="0"/>
            <a:t>last_word</a:t>
          </a:r>
          <a:endParaRPr lang="en-US" dirty="0"/>
        </a:p>
      </dgm:t>
    </dgm:pt>
    <dgm:pt modelId="{BD0DE208-8EE5-4635-B86E-E61D5E1FE6DC}" type="parTrans" cxnId="{4104A680-23F3-4DC7-B9E7-88858C62FE3D}">
      <dgm:prSet/>
      <dgm:spPr/>
      <dgm:t>
        <a:bodyPr/>
        <a:lstStyle/>
        <a:p>
          <a:endParaRPr lang="en-US"/>
        </a:p>
      </dgm:t>
    </dgm:pt>
    <dgm:pt modelId="{3EDFAE72-AAA0-485C-971B-3F977B131549}" type="sibTrans" cxnId="{4104A680-23F3-4DC7-B9E7-88858C62FE3D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3BF0063-E745-44F6-BE48-59D3D5D00545}">
      <dgm:prSet phldrT="[Text]"/>
      <dgm:spPr/>
      <dgm:t>
        <a:bodyPr/>
        <a:lstStyle/>
        <a:p>
          <a:r>
            <a:rPr lang="en-US" dirty="0" smtClean="0"/>
            <a:t>round % 4</a:t>
          </a:r>
          <a:endParaRPr lang="en-US" dirty="0"/>
        </a:p>
      </dgm:t>
    </dgm:pt>
    <dgm:pt modelId="{5DEF702F-37C8-40AD-84AF-D57BDE4E267D}" type="parTrans" cxnId="{188DCAA8-0BDC-4C9C-BA2F-F605D20C7869}">
      <dgm:prSet/>
      <dgm:spPr/>
      <dgm:t>
        <a:bodyPr/>
        <a:lstStyle/>
        <a:p>
          <a:endParaRPr lang="en-US"/>
        </a:p>
      </dgm:t>
    </dgm:pt>
    <dgm:pt modelId="{DA3AF699-C6FF-4A4A-B023-961350471662}" type="sibTrans" cxnId="{188DCAA8-0BDC-4C9C-BA2F-F605D20C7869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63EEC4C-EFAE-496A-9CF1-2577CA2F0BE1}">
      <dgm:prSet phldrT="[Text]"/>
      <dgm:spPr/>
      <dgm:t>
        <a:bodyPr/>
        <a:lstStyle/>
        <a:p>
          <a:r>
            <a:rPr lang="en-US" dirty="0" err="1" smtClean="0"/>
            <a:t>prior_word</a:t>
          </a:r>
          <a:endParaRPr lang="en-US" dirty="0"/>
        </a:p>
      </dgm:t>
    </dgm:pt>
    <dgm:pt modelId="{BF26CED7-C6CA-4227-9460-5F154AF6A19A}" type="parTrans" cxnId="{64BEF214-DAC6-4146-9F0A-9A8335733E06}">
      <dgm:prSet/>
      <dgm:spPr/>
      <dgm:t>
        <a:bodyPr/>
        <a:lstStyle/>
        <a:p>
          <a:endParaRPr lang="en-US"/>
        </a:p>
      </dgm:t>
    </dgm:pt>
    <dgm:pt modelId="{40163F66-5DA0-4371-B2AC-CB2AC2F5C8D8}" type="sibTrans" cxnId="{64BEF214-DAC6-4146-9F0A-9A8335733E06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56322E7-A52E-4098-9C64-103566D6D5B7}">
      <dgm:prSet phldrT="[Text]"/>
      <dgm:spPr/>
      <dgm:t>
        <a:bodyPr/>
        <a:lstStyle/>
        <a:p>
          <a:r>
            <a:rPr lang="en-US" dirty="0" err="1" smtClean="0"/>
            <a:t>prior_word</a:t>
          </a:r>
          <a:r>
            <a:rPr lang="en-US" dirty="0" smtClean="0"/>
            <a:t> ^ </a:t>
          </a:r>
          <a:r>
            <a:rPr lang="en-US" dirty="0" err="1" smtClean="0"/>
            <a:t>last_word</a:t>
          </a:r>
          <a:endParaRPr lang="en-US" dirty="0"/>
        </a:p>
      </dgm:t>
    </dgm:pt>
    <dgm:pt modelId="{817409E8-3AD1-4296-8DCA-950E5C37DD71}" type="sibTrans" cxnId="{42A74BED-4134-4027-BEC7-E211E0F08DBF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AC345B8C-E11C-4D59-B882-5BA3664A5795}" type="parTrans" cxnId="{42A74BED-4134-4027-BEC7-E211E0F08DBF}">
      <dgm:prSet/>
      <dgm:spPr/>
      <dgm:t>
        <a:bodyPr/>
        <a:lstStyle/>
        <a:p>
          <a:endParaRPr lang="en-US"/>
        </a:p>
      </dgm:t>
    </dgm:pt>
    <dgm:pt modelId="{368B2250-A287-4903-B90C-826CCAD7BEA1}" type="pres">
      <dgm:prSet presAssocID="{63DD4164-CB65-4DFF-8E4C-070824B347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ECFF6-C23C-4A90-A3FD-5D2246445DA4}" type="pres">
      <dgm:prSet presAssocID="{E84EA027-E8BC-4D27-9065-AE04B9910F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F4201-EDF9-4B6F-BC07-469569101BCB}" type="pres">
      <dgm:prSet presAssocID="{E84EA027-E8BC-4D27-9065-AE04B9910FAD}" presName="spNode" presStyleCnt="0"/>
      <dgm:spPr/>
    </dgm:pt>
    <dgm:pt modelId="{8AB89D17-0927-41DE-854E-495BA475A616}" type="pres">
      <dgm:prSet presAssocID="{3EDFAE72-AAA0-485C-971B-3F977B13154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754C9AD-BF1A-467F-9F75-60FCAF7B5133}" type="pres">
      <dgm:prSet presAssocID="{73BF0063-E745-44F6-BE48-59D3D5D005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1E7EE-2AFA-4186-98BD-17BDF3381125}" type="pres">
      <dgm:prSet presAssocID="{73BF0063-E745-44F6-BE48-59D3D5D00545}" presName="spNode" presStyleCnt="0"/>
      <dgm:spPr/>
    </dgm:pt>
    <dgm:pt modelId="{D41793AA-D777-4DAE-A785-1B823D61A48C}" type="pres">
      <dgm:prSet presAssocID="{DA3AF699-C6FF-4A4A-B023-96135047166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EDB1508-9886-45E9-AFD8-8C662E82FC3F}" type="pres">
      <dgm:prSet presAssocID="{563EEC4C-EFAE-496A-9CF1-2577CA2F0B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BC01E-E3B2-4ED8-B8E9-F70706010A11}" type="pres">
      <dgm:prSet presAssocID="{563EEC4C-EFAE-496A-9CF1-2577CA2F0BE1}" presName="spNode" presStyleCnt="0"/>
      <dgm:spPr/>
    </dgm:pt>
    <dgm:pt modelId="{DBB78E6F-60EA-4BCF-AC70-AA904C5F1412}" type="pres">
      <dgm:prSet presAssocID="{40163F66-5DA0-4371-B2AC-CB2AC2F5C8D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E7375B4-7E05-4CA2-8A68-346008DC21F5}" type="pres">
      <dgm:prSet presAssocID="{456322E7-A52E-4098-9C64-103566D6D5B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AEF35-C115-4023-8277-CE097D59854F}" type="pres">
      <dgm:prSet presAssocID="{456322E7-A52E-4098-9C64-103566D6D5B7}" presName="spNode" presStyleCnt="0"/>
      <dgm:spPr/>
    </dgm:pt>
    <dgm:pt modelId="{863E5701-FCE8-44BF-B43A-9DC5EFA40057}" type="pres">
      <dgm:prSet presAssocID="{817409E8-3AD1-4296-8DCA-950E5C37DD7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CF7AD208-BC55-4F42-BE49-11CBAA4F405E}" type="presOf" srcId="{E84EA027-E8BC-4D27-9065-AE04B9910FAD}" destId="{521ECFF6-C23C-4A90-A3FD-5D2246445DA4}" srcOrd="0" destOrd="0" presId="urn:microsoft.com/office/officeart/2005/8/layout/cycle5"/>
    <dgm:cxn modelId="{188DCAA8-0BDC-4C9C-BA2F-F605D20C7869}" srcId="{63DD4164-CB65-4DFF-8E4C-070824B347AF}" destId="{73BF0063-E745-44F6-BE48-59D3D5D00545}" srcOrd="1" destOrd="0" parTransId="{5DEF702F-37C8-40AD-84AF-D57BDE4E267D}" sibTransId="{DA3AF699-C6FF-4A4A-B023-961350471662}"/>
    <dgm:cxn modelId="{4104A680-23F3-4DC7-B9E7-88858C62FE3D}" srcId="{63DD4164-CB65-4DFF-8E4C-070824B347AF}" destId="{E84EA027-E8BC-4D27-9065-AE04B9910FAD}" srcOrd="0" destOrd="0" parTransId="{BD0DE208-8EE5-4635-B86E-E61D5E1FE6DC}" sibTransId="{3EDFAE72-AAA0-485C-971B-3F977B131549}"/>
    <dgm:cxn modelId="{85F28C8D-1584-4249-BF25-2EE883C348E5}" type="presOf" srcId="{73BF0063-E745-44F6-BE48-59D3D5D00545}" destId="{D754C9AD-BF1A-467F-9F75-60FCAF7B5133}" srcOrd="0" destOrd="0" presId="urn:microsoft.com/office/officeart/2005/8/layout/cycle5"/>
    <dgm:cxn modelId="{FE6433BE-B4CC-41F8-BD97-765AEE0EE35E}" type="presOf" srcId="{456322E7-A52E-4098-9C64-103566D6D5B7}" destId="{CE7375B4-7E05-4CA2-8A68-346008DC21F5}" srcOrd="0" destOrd="0" presId="urn:microsoft.com/office/officeart/2005/8/layout/cycle5"/>
    <dgm:cxn modelId="{B7F22330-D244-4881-A8C3-26696A8459E9}" type="presOf" srcId="{563EEC4C-EFAE-496A-9CF1-2577CA2F0BE1}" destId="{8EDB1508-9886-45E9-AFD8-8C662E82FC3F}" srcOrd="0" destOrd="0" presId="urn:microsoft.com/office/officeart/2005/8/layout/cycle5"/>
    <dgm:cxn modelId="{97C5CC14-3A34-4510-922B-A94BEDA0C902}" type="presOf" srcId="{817409E8-3AD1-4296-8DCA-950E5C37DD71}" destId="{863E5701-FCE8-44BF-B43A-9DC5EFA40057}" srcOrd="0" destOrd="0" presId="urn:microsoft.com/office/officeart/2005/8/layout/cycle5"/>
    <dgm:cxn modelId="{F90A3B7F-21A4-4D73-A7E6-6BEFF2183D41}" type="presOf" srcId="{63DD4164-CB65-4DFF-8E4C-070824B347AF}" destId="{368B2250-A287-4903-B90C-826CCAD7BEA1}" srcOrd="0" destOrd="0" presId="urn:microsoft.com/office/officeart/2005/8/layout/cycle5"/>
    <dgm:cxn modelId="{64BEF214-DAC6-4146-9F0A-9A8335733E06}" srcId="{63DD4164-CB65-4DFF-8E4C-070824B347AF}" destId="{563EEC4C-EFAE-496A-9CF1-2577CA2F0BE1}" srcOrd="2" destOrd="0" parTransId="{BF26CED7-C6CA-4227-9460-5F154AF6A19A}" sibTransId="{40163F66-5DA0-4371-B2AC-CB2AC2F5C8D8}"/>
    <dgm:cxn modelId="{42A74BED-4134-4027-BEC7-E211E0F08DBF}" srcId="{63DD4164-CB65-4DFF-8E4C-070824B347AF}" destId="{456322E7-A52E-4098-9C64-103566D6D5B7}" srcOrd="3" destOrd="0" parTransId="{AC345B8C-E11C-4D59-B882-5BA3664A5795}" sibTransId="{817409E8-3AD1-4296-8DCA-950E5C37DD71}"/>
    <dgm:cxn modelId="{18FD527C-AFF1-4200-876D-6FF389CF89BD}" type="presOf" srcId="{3EDFAE72-AAA0-485C-971B-3F977B131549}" destId="{8AB89D17-0927-41DE-854E-495BA475A616}" srcOrd="0" destOrd="0" presId="urn:microsoft.com/office/officeart/2005/8/layout/cycle5"/>
    <dgm:cxn modelId="{2CF3CFFE-99A0-45E6-8333-95FC0A385687}" type="presOf" srcId="{DA3AF699-C6FF-4A4A-B023-961350471662}" destId="{D41793AA-D777-4DAE-A785-1B823D61A48C}" srcOrd="0" destOrd="0" presId="urn:microsoft.com/office/officeart/2005/8/layout/cycle5"/>
    <dgm:cxn modelId="{C28FD1AC-5259-4B80-A08E-A28037C0006D}" type="presOf" srcId="{40163F66-5DA0-4371-B2AC-CB2AC2F5C8D8}" destId="{DBB78E6F-60EA-4BCF-AC70-AA904C5F1412}" srcOrd="0" destOrd="0" presId="urn:microsoft.com/office/officeart/2005/8/layout/cycle5"/>
    <dgm:cxn modelId="{BEC65009-5B6C-4BAA-AE55-FD0CC51B956D}" type="presParOf" srcId="{368B2250-A287-4903-B90C-826CCAD7BEA1}" destId="{521ECFF6-C23C-4A90-A3FD-5D2246445DA4}" srcOrd="0" destOrd="0" presId="urn:microsoft.com/office/officeart/2005/8/layout/cycle5"/>
    <dgm:cxn modelId="{7413D217-4EB1-4668-918F-B8A885810405}" type="presParOf" srcId="{368B2250-A287-4903-B90C-826CCAD7BEA1}" destId="{568F4201-EDF9-4B6F-BC07-469569101BCB}" srcOrd="1" destOrd="0" presId="urn:microsoft.com/office/officeart/2005/8/layout/cycle5"/>
    <dgm:cxn modelId="{92F981F0-9856-4D48-8E8D-D772ACD58FEE}" type="presParOf" srcId="{368B2250-A287-4903-B90C-826CCAD7BEA1}" destId="{8AB89D17-0927-41DE-854E-495BA475A616}" srcOrd="2" destOrd="0" presId="urn:microsoft.com/office/officeart/2005/8/layout/cycle5"/>
    <dgm:cxn modelId="{4F4ADA27-1B92-41C9-9858-749DC6A74257}" type="presParOf" srcId="{368B2250-A287-4903-B90C-826CCAD7BEA1}" destId="{D754C9AD-BF1A-467F-9F75-60FCAF7B5133}" srcOrd="3" destOrd="0" presId="urn:microsoft.com/office/officeart/2005/8/layout/cycle5"/>
    <dgm:cxn modelId="{912B61AD-6D9F-41D5-BA86-6A7935FB820F}" type="presParOf" srcId="{368B2250-A287-4903-B90C-826CCAD7BEA1}" destId="{97C1E7EE-2AFA-4186-98BD-17BDF3381125}" srcOrd="4" destOrd="0" presId="urn:microsoft.com/office/officeart/2005/8/layout/cycle5"/>
    <dgm:cxn modelId="{D7866BEF-63DE-44F5-B591-866EA42F1918}" type="presParOf" srcId="{368B2250-A287-4903-B90C-826CCAD7BEA1}" destId="{D41793AA-D777-4DAE-A785-1B823D61A48C}" srcOrd="5" destOrd="0" presId="urn:microsoft.com/office/officeart/2005/8/layout/cycle5"/>
    <dgm:cxn modelId="{830B3199-0FCC-4986-B183-C154FE277A01}" type="presParOf" srcId="{368B2250-A287-4903-B90C-826CCAD7BEA1}" destId="{8EDB1508-9886-45E9-AFD8-8C662E82FC3F}" srcOrd="6" destOrd="0" presId="urn:microsoft.com/office/officeart/2005/8/layout/cycle5"/>
    <dgm:cxn modelId="{50E364E5-1AC4-40B5-9EDD-5B62D24C98EC}" type="presParOf" srcId="{368B2250-A287-4903-B90C-826CCAD7BEA1}" destId="{082BC01E-E3B2-4ED8-B8E9-F70706010A11}" srcOrd="7" destOrd="0" presId="urn:microsoft.com/office/officeart/2005/8/layout/cycle5"/>
    <dgm:cxn modelId="{9B7172E7-DF71-460F-A3E7-F89DBCAC9BF8}" type="presParOf" srcId="{368B2250-A287-4903-B90C-826CCAD7BEA1}" destId="{DBB78E6F-60EA-4BCF-AC70-AA904C5F1412}" srcOrd="8" destOrd="0" presId="urn:microsoft.com/office/officeart/2005/8/layout/cycle5"/>
    <dgm:cxn modelId="{E2A2A858-242C-4092-8F6A-275692DA20BE}" type="presParOf" srcId="{368B2250-A287-4903-B90C-826CCAD7BEA1}" destId="{CE7375B4-7E05-4CA2-8A68-346008DC21F5}" srcOrd="9" destOrd="0" presId="urn:microsoft.com/office/officeart/2005/8/layout/cycle5"/>
    <dgm:cxn modelId="{8E55D08F-6186-413D-B656-B3F1E58D3676}" type="presParOf" srcId="{368B2250-A287-4903-B90C-826CCAD7BEA1}" destId="{96CAEF35-C115-4023-8277-CE097D59854F}" srcOrd="10" destOrd="0" presId="urn:microsoft.com/office/officeart/2005/8/layout/cycle5"/>
    <dgm:cxn modelId="{BBD54CF0-F995-4EC1-A7F9-B7B89A8A3557}" type="presParOf" srcId="{368B2250-A287-4903-B90C-826CCAD7BEA1}" destId="{863E5701-FCE8-44BF-B43A-9DC5EFA40057}" srcOrd="11" destOrd="0" presId="urn:microsoft.com/office/officeart/2005/8/layout/cycle5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DD4164-CB65-4DFF-8E4C-070824B347AF}" type="doc">
      <dgm:prSet loTypeId="urn:microsoft.com/office/officeart/2005/8/layout/cycle5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84EA027-E8BC-4D27-9065-AE04B9910FAD}">
      <dgm:prSet phldrT="[Text]"/>
      <dgm:spPr/>
      <dgm:t>
        <a:bodyPr/>
        <a:lstStyle/>
        <a:p>
          <a:r>
            <a:rPr lang="en-US" dirty="0" err="1" smtClean="0"/>
            <a:t>RotWord</a:t>
          </a:r>
          <a:endParaRPr lang="en-US" dirty="0"/>
        </a:p>
      </dgm:t>
    </dgm:pt>
    <dgm:pt modelId="{BD0DE208-8EE5-4635-B86E-E61D5E1FE6DC}" type="parTrans" cxnId="{4104A680-23F3-4DC7-B9E7-88858C62FE3D}">
      <dgm:prSet/>
      <dgm:spPr/>
      <dgm:t>
        <a:bodyPr/>
        <a:lstStyle/>
        <a:p>
          <a:endParaRPr lang="en-US"/>
        </a:p>
      </dgm:t>
    </dgm:pt>
    <dgm:pt modelId="{3EDFAE72-AAA0-485C-971B-3F977B131549}" type="sibTrans" cxnId="{4104A680-23F3-4DC7-B9E7-88858C62FE3D}">
      <dgm:prSet/>
      <dgm:spPr/>
      <dgm:t>
        <a:bodyPr/>
        <a:lstStyle/>
        <a:p>
          <a:endParaRPr lang="en-US"/>
        </a:p>
      </dgm:t>
    </dgm:pt>
    <dgm:pt modelId="{73BF0063-E745-44F6-BE48-59D3D5D00545}">
      <dgm:prSet phldrT="[Text]"/>
      <dgm:spPr/>
      <dgm:t>
        <a:bodyPr/>
        <a:lstStyle/>
        <a:p>
          <a:r>
            <a:rPr lang="en-US" dirty="0" err="1" smtClean="0"/>
            <a:t>SubWord</a:t>
          </a:r>
          <a:endParaRPr lang="en-US" dirty="0"/>
        </a:p>
      </dgm:t>
    </dgm:pt>
    <dgm:pt modelId="{5DEF702F-37C8-40AD-84AF-D57BDE4E267D}" type="parTrans" cxnId="{188DCAA8-0BDC-4C9C-BA2F-F605D20C7869}">
      <dgm:prSet/>
      <dgm:spPr/>
      <dgm:t>
        <a:bodyPr/>
        <a:lstStyle/>
        <a:p>
          <a:endParaRPr lang="en-US"/>
        </a:p>
      </dgm:t>
    </dgm:pt>
    <dgm:pt modelId="{DA3AF699-C6FF-4A4A-B023-961350471662}" type="sibTrans" cxnId="{188DCAA8-0BDC-4C9C-BA2F-F605D20C7869}">
      <dgm:prSet/>
      <dgm:spPr/>
      <dgm:t>
        <a:bodyPr/>
        <a:lstStyle/>
        <a:p>
          <a:endParaRPr lang="en-US"/>
        </a:p>
      </dgm:t>
    </dgm:pt>
    <dgm:pt modelId="{563EEC4C-EFAE-496A-9CF1-2577CA2F0BE1}">
      <dgm:prSet phldrT="[Text]"/>
      <dgm:spPr/>
      <dgm:t>
        <a:bodyPr/>
        <a:lstStyle/>
        <a:p>
          <a:r>
            <a:rPr lang="en-US" dirty="0" err="1" smtClean="0"/>
            <a:t>last_word</a:t>
          </a:r>
          <a:r>
            <a:rPr lang="en-US" dirty="0" smtClean="0"/>
            <a:t> ^ RCONST</a:t>
          </a:r>
          <a:endParaRPr lang="en-US" dirty="0"/>
        </a:p>
      </dgm:t>
    </dgm:pt>
    <dgm:pt modelId="{BF26CED7-C6CA-4227-9460-5F154AF6A19A}" type="parTrans" cxnId="{64BEF214-DAC6-4146-9F0A-9A8335733E06}">
      <dgm:prSet/>
      <dgm:spPr/>
      <dgm:t>
        <a:bodyPr/>
        <a:lstStyle/>
        <a:p>
          <a:endParaRPr lang="en-US"/>
        </a:p>
      </dgm:t>
    </dgm:pt>
    <dgm:pt modelId="{40163F66-5DA0-4371-B2AC-CB2AC2F5C8D8}" type="sibTrans" cxnId="{64BEF214-DAC6-4146-9F0A-9A8335733E0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68B2250-A287-4903-B90C-826CCAD7BEA1}" type="pres">
      <dgm:prSet presAssocID="{63DD4164-CB65-4DFF-8E4C-070824B347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ECFF6-C23C-4A90-A3FD-5D2246445DA4}" type="pres">
      <dgm:prSet presAssocID="{E84EA027-E8BC-4D27-9065-AE04B9910F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F4201-EDF9-4B6F-BC07-469569101BCB}" type="pres">
      <dgm:prSet presAssocID="{E84EA027-E8BC-4D27-9065-AE04B9910FAD}" presName="spNode" presStyleCnt="0"/>
      <dgm:spPr/>
      <dgm:t>
        <a:bodyPr/>
        <a:lstStyle/>
        <a:p>
          <a:endParaRPr lang="en-US"/>
        </a:p>
      </dgm:t>
    </dgm:pt>
    <dgm:pt modelId="{8AB89D17-0927-41DE-854E-495BA475A616}" type="pres">
      <dgm:prSet presAssocID="{3EDFAE72-AAA0-485C-971B-3F977B13154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754C9AD-BF1A-467F-9F75-60FCAF7B5133}" type="pres">
      <dgm:prSet presAssocID="{73BF0063-E745-44F6-BE48-59D3D5D005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1E7EE-2AFA-4186-98BD-17BDF3381125}" type="pres">
      <dgm:prSet presAssocID="{73BF0063-E745-44F6-BE48-59D3D5D00545}" presName="spNode" presStyleCnt="0"/>
      <dgm:spPr/>
      <dgm:t>
        <a:bodyPr/>
        <a:lstStyle/>
        <a:p>
          <a:endParaRPr lang="en-US"/>
        </a:p>
      </dgm:t>
    </dgm:pt>
    <dgm:pt modelId="{D41793AA-D777-4DAE-A785-1B823D61A48C}" type="pres">
      <dgm:prSet presAssocID="{DA3AF699-C6FF-4A4A-B023-961350471662}" presName="sibTrans" presStyleLbl="sibTrans1D1" presStyleIdx="1" presStyleCnt="3"/>
      <dgm:spPr/>
      <dgm:t>
        <a:bodyPr/>
        <a:lstStyle/>
        <a:p>
          <a:endParaRPr lang="en-US"/>
        </a:p>
      </dgm:t>
    </dgm:pt>
    <dgm:pt modelId="{8EDB1508-9886-45E9-AFD8-8C662E82FC3F}" type="pres">
      <dgm:prSet presAssocID="{563EEC4C-EFAE-496A-9CF1-2577CA2F0B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BC01E-E3B2-4ED8-B8E9-F70706010A11}" type="pres">
      <dgm:prSet presAssocID="{563EEC4C-EFAE-496A-9CF1-2577CA2F0BE1}" presName="spNode" presStyleCnt="0"/>
      <dgm:spPr/>
      <dgm:t>
        <a:bodyPr/>
        <a:lstStyle/>
        <a:p>
          <a:endParaRPr lang="en-US"/>
        </a:p>
      </dgm:t>
    </dgm:pt>
    <dgm:pt modelId="{DBB78E6F-60EA-4BCF-AC70-AA904C5F1412}" type="pres">
      <dgm:prSet presAssocID="{40163F66-5DA0-4371-B2AC-CB2AC2F5C8D8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1CEEF6CA-7749-486E-A9A8-F28A8A0A8AA8}" type="presOf" srcId="{73BF0063-E745-44F6-BE48-59D3D5D00545}" destId="{D754C9AD-BF1A-467F-9F75-60FCAF7B5133}" srcOrd="0" destOrd="0" presId="urn:microsoft.com/office/officeart/2005/8/layout/cycle5"/>
    <dgm:cxn modelId="{188DCAA8-0BDC-4C9C-BA2F-F605D20C7869}" srcId="{63DD4164-CB65-4DFF-8E4C-070824B347AF}" destId="{73BF0063-E745-44F6-BE48-59D3D5D00545}" srcOrd="1" destOrd="0" parTransId="{5DEF702F-37C8-40AD-84AF-D57BDE4E267D}" sibTransId="{DA3AF699-C6FF-4A4A-B023-961350471662}"/>
    <dgm:cxn modelId="{00888A4C-F695-45EC-B0B9-FFF23A1FD255}" type="presOf" srcId="{E84EA027-E8BC-4D27-9065-AE04B9910FAD}" destId="{521ECFF6-C23C-4A90-A3FD-5D2246445DA4}" srcOrd="0" destOrd="0" presId="urn:microsoft.com/office/officeart/2005/8/layout/cycle5"/>
    <dgm:cxn modelId="{4104A680-23F3-4DC7-B9E7-88858C62FE3D}" srcId="{63DD4164-CB65-4DFF-8E4C-070824B347AF}" destId="{E84EA027-E8BC-4D27-9065-AE04B9910FAD}" srcOrd="0" destOrd="0" parTransId="{BD0DE208-8EE5-4635-B86E-E61D5E1FE6DC}" sibTransId="{3EDFAE72-AAA0-485C-971B-3F977B131549}"/>
    <dgm:cxn modelId="{7E2A769A-5D19-4D3E-9426-74B0E2938A7D}" type="presOf" srcId="{3EDFAE72-AAA0-485C-971B-3F977B131549}" destId="{8AB89D17-0927-41DE-854E-495BA475A616}" srcOrd="0" destOrd="0" presId="urn:microsoft.com/office/officeart/2005/8/layout/cycle5"/>
    <dgm:cxn modelId="{82830BBE-A864-4798-A43D-5938886846FB}" type="presOf" srcId="{63DD4164-CB65-4DFF-8E4C-070824B347AF}" destId="{368B2250-A287-4903-B90C-826CCAD7BEA1}" srcOrd="0" destOrd="0" presId="urn:microsoft.com/office/officeart/2005/8/layout/cycle5"/>
    <dgm:cxn modelId="{0092E952-21D7-4BFD-8F44-ADBA4E425E64}" type="presOf" srcId="{40163F66-5DA0-4371-B2AC-CB2AC2F5C8D8}" destId="{DBB78E6F-60EA-4BCF-AC70-AA904C5F1412}" srcOrd="0" destOrd="0" presId="urn:microsoft.com/office/officeart/2005/8/layout/cycle5"/>
    <dgm:cxn modelId="{3F239362-5881-4A57-8EF6-C866972EF451}" type="presOf" srcId="{563EEC4C-EFAE-496A-9CF1-2577CA2F0BE1}" destId="{8EDB1508-9886-45E9-AFD8-8C662E82FC3F}" srcOrd="0" destOrd="0" presId="urn:microsoft.com/office/officeart/2005/8/layout/cycle5"/>
    <dgm:cxn modelId="{64BEF214-DAC6-4146-9F0A-9A8335733E06}" srcId="{63DD4164-CB65-4DFF-8E4C-070824B347AF}" destId="{563EEC4C-EFAE-496A-9CF1-2577CA2F0BE1}" srcOrd="2" destOrd="0" parTransId="{BF26CED7-C6CA-4227-9460-5F154AF6A19A}" sibTransId="{40163F66-5DA0-4371-B2AC-CB2AC2F5C8D8}"/>
    <dgm:cxn modelId="{A1065082-B3D3-4878-A2C2-42C4F8624FF0}" type="presOf" srcId="{DA3AF699-C6FF-4A4A-B023-961350471662}" destId="{D41793AA-D777-4DAE-A785-1B823D61A48C}" srcOrd="0" destOrd="0" presId="urn:microsoft.com/office/officeart/2005/8/layout/cycle5"/>
    <dgm:cxn modelId="{E16AB75F-2705-4E4C-BD25-9A657934AB43}" type="presParOf" srcId="{368B2250-A287-4903-B90C-826CCAD7BEA1}" destId="{521ECFF6-C23C-4A90-A3FD-5D2246445DA4}" srcOrd="0" destOrd="0" presId="urn:microsoft.com/office/officeart/2005/8/layout/cycle5"/>
    <dgm:cxn modelId="{E74543F8-D97A-4992-9D24-8C80CE92233F}" type="presParOf" srcId="{368B2250-A287-4903-B90C-826CCAD7BEA1}" destId="{568F4201-EDF9-4B6F-BC07-469569101BCB}" srcOrd="1" destOrd="0" presId="urn:microsoft.com/office/officeart/2005/8/layout/cycle5"/>
    <dgm:cxn modelId="{50E258B3-6F25-4D63-85C9-4D4A1BBCA4CF}" type="presParOf" srcId="{368B2250-A287-4903-B90C-826CCAD7BEA1}" destId="{8AB89D17-0927-41DE-854E-495BA475A616}" srcOrd="2" destOrd="0" presId="urn:microsoft.com/office/officeart/2005/8/layout/cycle5"/>
    <dgm:cxn modelId="{682C1F44-0FDA-4396-B3EA-A913E5B1E8EF}" type="presParOf" srcId="{368B2250-A287-4903-B90C-826CCAD7BEA1}" destId="{D754C9AD-BF1A-467F-9F75-60FCAF7B5133}" srcOrd="3" destOrd="0" presId="urn:microsoft.com/office/officeart/2005/8/layout/cycle5"/>
    <dgm:cxn modelId="{5B666808-2A06-4A7A-91F7-CFDFF1E0959F}" type="presParOf" srcId="{368B2250-A287-4903-B90C-826CCAD7BEA1}" destId="{97C1E7EE-2AFA-4186-98BD-17BDF3381125}" srcOrd="4" destOrd="0" presId="urn:microsoft.com/office/officeart/2005/8/layout/cycle5"/>
    <dgm:cxn modelId="{D93CDEF5-F641-4DA8-BE95-FF577CC16C8F}" type="presParOf" srcId="{368B2250-A287-4903-B90C-826CCAD7BEA1}" destId="{D41793AA-D777-4DAE-A785-1B823D61A48C}" srcOrd="5" destOrd="0" presId="urn:microsoft.com/office/officeart/2005/8/layout/cycle5"/>
    <dgm:cxn modelId="{0910D9E9-90F5-44FD-889F-81696A6DCDE6}" type="presParOf" srcId="{368B2250-A287-4903-B90C-826CCAD7BEA1}" destId="{8EDB1508-9886-45E9-AFD8-8C662E82FC3F}" srcOrd="6" destOrd="0" presId="urn:microsoft.com/office/officeart/2005/8/layout/cycle5"/>
    <dgm:cxn modelId="{5914A61F-F5D7-4A04-A902-AB8A75FE5CE6}" type="presParOf" srcId="{368B2250-A287-4903-B90C-826CCAD7BEA1}" destId="{082BC01E-E3B2-4ED8-B8E9-F70706010A11}" srcOrd="7" destOrd="0" presId="urn:microsoft.com/office/officeart/2005/8/layout/cycle5"/>
    <dgm:cxn modelId="{14DDA979-9C1C-4E35-9128-6FC6BE7909E8}" type="presParOf" srcId="{368B2250-A287-4903-B90C-826CCAD7BEA1}" destId="{DBB78E6F-60EA-4BCF-AC70-AA904C5F1412}" srcOrd="8" destOrd="0" presId="urn:microsoft.com/office/officeart/2005/8/layout/cycle5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DD4164-CB65-4DFF-8E4C-070824B347A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4EA027-E8BC-4D27-9065-AE04B9910FAD}">
      <dgm:prSet phldrT="[Text]"/>
      <dgm:spPr/>
      <dgm:t>
        <a:bodyPr/>
        <a:lstStyle/>
        <a:p>
          <a:r>
            <a:rPr lang="en-US" dirty="0" err="1" smtClean="0"/>
            <a:t>SubBytes</a:t>
          </a:r>
          <a:endParaRPr lang="en-US" dirty="0"/>
        </a:p>
      </dgm:t>
    </dgm:pt>
    <dgm:pt modelId="{BD0DE208-8EE5-4635-B86E-E61D5E1FE6DC}" type="parTrans" cxnId="{4104A680-23F3-4DC7-B9E7-88858C62FE3D}">
      <dgm:prSet/>
      <dgm:spPr/>
      <dgm:t>
        <a:bodyPr/>
        <a:lstStyle/>
        <a:p>
          <a:endParaRPr lang="en-US"/>
        </a:p>
      </dgm:t>
    </dgm:pt>
    <dgm:pt modelId="{3EDFAE72-AAA0-485C-971B-3F977B131549}" type="sibTrans" cxnId="{4104A680-23F3-4DC7-B9E7-88858C62FE3D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3BF0063-E745-44F6-BE48-59D3D5D00545}">
      <dgm:prSet phldrT="[Text]"/>
      <dgm:spPr/>
      <dgm:t>
        <a:bodyPr/>
        <a:lstStyle/>
        <a:p>
          <a:r>
            <a:rPr lang="en-US" dirty="0" err="1" smtClean="0"/>
            <a:t>ShiftRows</a:t>
          </a:r>
          <a:endParaRPr lang="en-US" dirty="0"/>
        </a:p>
      </dgm:t>
    </dgm:pt>
    <dgm:pt modelId="{5DEF702F-37C8-40AD-84AF-D57BDE4E267D}" type="parTrans" cxnId="{188DCAA8-0BDC-4C9C-BA2F-F605D20C7869}">
      <dgm:prSet/>
      <dgm:spPr/>
      <dgm:t>
        <a:bodyPr/>
        <a:lstStyle/>
        <a:p>
          <a:endParaRPr lang="en-US"/>
        </a:p>
      </dgm:t>
    </dgm:pt>
    <dgm:pt modelId="{DA3AF699-C6FF-4A4A-B023-961350471662}" type="sibTrans" cxnId="{188DCAA8-0BDC-4C9C-BA2F-F605D20C7869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63EEC4C-EFAE-496A-9CF1-2577CA2F0BE1}">
      <dgm:prSet phldrT="[Text]"/>
      <dgm:spPr/>
      <dgm:t>
        <a:bodyPr/>
        <a:lstStyle/>
        <a:p>
          <a:r>
            <a:rPr lang="en-US" dirty="0" err="1" smtClean="0"/>
            <a:t>MixColumns</a:t>
          </a:r>
          <a:endParaRPr lang="en-US" dirty="0"/>
        </a:p>
      </dgm:t>
    </dgm:pt>
    <dgm:pt modelId="{BF26CED7-C6CA-4227-9460-5F154AF6A19A}" type="parTrans" cxnId="{64BEF214-DAC6-4146-9F0A-9A8335733E06}">
      <dgm:prSet/>
      <dgm:spPr/>
      <dgm:t>
        <a:bodyPr/>
        <a:lstStyle/>
        <a:p>
          <a:endParaRPr lang="en-US"/>
        </a:p>
      </dgm:t>
    </dgm:pt>
    <dgm:pt modelId="{40163F66-5DA0-4371-B2AC-CB2AC2F5C8D8}" type="sibTrans" cxnId="{64BEF214-DAC6-4146-9F0A-9A8335733E06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56322E7-A52E-4098-9C64-103566D6D5B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AC345B8C-E11C-4D59-B882-5BA3664A5795}" type="parTrans" cxnId="{42A74BED-4134-4027-BEC7-E211E0F08DBF}">
      <dgm:prSet/>
      <dgm:spPr/>
      <dgm:t>
        <a:bodyPr/>
        <a:lstStyle/>
        <a:p>
          <a:endParaRPr lang="en-US"/>
        </a:p>
      </dgm:t>
    </dgm:pt>
    <dgm:pt modelId="{817409E8-3AD1-4296-8DCA-950E5C37DD71}" type="sibTrans" cxnId="{42A74BED-4134-4027-BEC7-E211E0F08DBF}">
      <dgm:prSet/>
      <dgm:spPr>
        <a:ln w="254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68B2250-A287-4903-B90C-826CCAD7BEA1}" type="pres">
      <dgm:prSet presAssocID="{63DD4164-CB65-4DFF-8E4C-070824B347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ECFF6-C23C-4A90-A3FD-5D2246445DA4}" type="pres">
      <dgm:prSet presAssocID="{E84EA027-E8BC-4D27-9065-AE04B9910F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F4201-EDF9-4B6F-BC07-469569101BCB}" type="pres">
      <dgm:prSet presAssocID="{E84EA027-E8BC-4D27-9065-AE04B9910FAD}" presName="spNode" presStyleCnt="0"/>
      <dgm:spPr/>
    </dgm:pt>
    <dgm:pt modelId="{8AB89D17-0927-41DE-854E-495BA475A616}" type="pres">
      <dgm:prSet presAssocID="{3EDFAE72-AAA0-485C-971B-3F977B13154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754C9AD-BF1A-467F-9F75-60FCAF7B5133}" type="pres">
      <dgm:prSet presAssocID="{73BF0063-E745-44F6-BE48-59D3D5D005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1E7EE-2AFA-4186-98BD-17BDF3381125}" type="pres">
      <dgm:prSet presAssocID="{73BF0063-E745-44F6-BE48-59D3D5D00545}" presName="spNode" presStyleCnt="0"/>
      <dgm:spPr/>
    </dgm:pt>
    <dgm:pt modelId="{D41793AA-D777-4DAE-A785-1B823D61A48C}" type="pres">
      <dgm:prSet presAssocID="{DA3AF699-C6FF-4A4A-B023-96135047166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EDB1508-9886-45E9-AFD8-8C662E82FC3F}" type="pres">
      <dgm:prSet presAssocID="{563EEC4C-EFAE-496A-9CF1-2577CA2F0B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BC01E-E3B2-4ED8-B8E9-F70706010A11}" type="pres">
      <dgm:prSet presAssocID="{563EEC4C-EFAE-496A-9CF1-2577CA2F0BE1}" presName="spNode" presStyleCnt="0"/>
      <dgm:spPr/>
    </dgm:pt>
    <dgm:pt modelId="{DBB78E6F-60EA-4BCF-AC70-AA904C5F1412}" type="pres">
      <dgm:prSet presAssocID="{40163F66-5DA0-4371-B2AC-CB2AC2F5C8D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E7375B4-7E05-4CA2-8A68-346008DC21F5}" type="pres">
      <dgm:prSet presAssocID="{456322E7-A52E-4098-9C64-103566D6D5B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AEF35-C115-4023-8277-CE097D59854F}" type="pres">
      <dgm:prSet presAssocID="{456322E7-A52E-4098-9C64-103566D6D5B7}" presName="spNode" presStyleCnt="0"/>
      <dgm:spPr/>
    </dgm:pt>
    <dgm:pt modelId="{863E5701-FCE8-44BF-B43A-9DC5EFA40057}" type="pres">
      <dgm:prSet presAssocID="{817409E8-3AD1-4296-8DCA-950E5C37DD7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0D62A08-03C1-4D19-9E42-8704580A9BD6}" type="presOf" srcId="{E84EA027-E8BC-4D27-9065-AE04B9910FAD}" destId="{521ECFF6-C23C-4A90-A3FD-5D2246445DA4}" srcOrd="0" destOrd="0" presId="urn:microsoft.com/office/officeart/2005/8/layout/cycle5"/>
    <dgm:cxn modelId="{42A74BED-4134-4027-BEC7-E211E0F08DBF}" srcId="{63DD4164-CB65-4DFF-8E4C-070824B347AF}" destId="{456322E7-A52E-4098-9C64-103566D6D5B7}" srcOrd="3" destOrd="0" parTransId="{AC345B8C-E11C-4D59-B882-5BA3664A5795}" sibTransId="{817409E8-3AD1-4296-8DCA-950E5C37DD71}"/>
    <dgm:cxn modelId="{64BEF214-DAC6-4146-9F0A-9A8335733E06}" srcId="{63DD4164-CB65-4DFF-8E4C-070824B347AF}" destId="{563EEC4C-EFAE-496A-9CF1-2577CA2F0BE1}" srcOrd="2" destOrd="0" parTransId="{BF26CED7-C6CA-4227-9460-5F154AF6A19A}" sibTransId="{40163F66-5DA0-4371-B2AC-CB2AC2F5C8D8}"/>
    <dgm:cxn modelId="{18D723C4-6F0A-4B34-854F-BD0ECF7FB970}" type="presOf" srcId="{DA3AF699-C6FF-4A4A-B023-961350471662}" destId="{D41793AA-D777-4DAE-A785-1B823D61A48C}" srcOrd="0" destOrd="0" presId="urn:microsoft.com/office/officeart/2005/8/layout/cycle5"/>
    <dgm:cxn modelId="{188DCAA8-0BDC-4C9C-BA2F-F605D20C7869}" srcId="{63DD4164-CB65-4DFF-8E4C-070824B347AF}" destId="{73BF0063-E745-44F6-BE48-59D3D5D00545}" srcOrd="1" destOrd="0" parTransId="{5DEF702F-37C8-40AD-84AF-D57BDE4E267D}" sibTransId="{DA3AF699-C6FF-4A4A-B023-961350471662}"/>
    <dgm:cxn modelId="{4104A680-23F3-4DC7-B9E7-88858C62FE3D}" srcId="{63DD4164-CB65-4DFF-8E4C-070824B347AF}" destId="{E84EA027-E8BC-4D27-9065-AE04B9910FAD}" srcOrd="0" destOrd="0" parTransId="{BD0DE208-8EE5-4635-B86E-E61D5E1FE6DC}" sibTransId="{3EDFAE72-AAA0-485C-971B-3F977B131549}"/>
    <dgm:cxn modelId="{65ECC156-95EF-40B6-BCDF-B7ECABA351C0}" type="presOf" srcId="{563EEC4C-EFAE-496A-9CF1-2577CA2F0BE1}" destId="{8EDB1508-9886-45E9-AFD8-8C662E82FC3F}" srcOrd="0" destOrd="0" presId="urn:microsoft.com/office/officeart/2005/8/layout/cycle5"/>
    <dgm:cxn modelId="{8B62D521-C895-49F8-8925-2A3D76F7709E}" type="presOf" srcId="{817409E8-3AD1-4296-8DCA-950E5C37DD71}" destId="{863E5701-FCE8-44BF-B43A-9DC5EFA40057}" srcOrd="0" destOrd="0" presId="urn:microsoft.com/office/officeart/2005/8/layout/cycle5"/>
    <dgm:cxn modelId="{BD406B7D-528E-4397-B6CD-ED61EF8C3CD4}" type="presOf" srcId="{73BF0063-E745-44F6-BE48-59D3D5D00545}" destId="{D754C9AD-BF1A-467F-9F75-60FCAF7B5133}" srcOrd="0" destOrd="0" presId="urn:microsoft.com/office/officeart/2005/8/layout/cycle5"/>
    <dgm:cxn modelId="{D465DA0B-F9FE-4CD2-AAB9-FDAF600F0B7F}" type="presOf" srcId="{63DD4164-CB65-4DFF-8E4C-070824B347AF}" destId="{368B2250-A287-4903-B90C-826CCAD7BEA1}" srcOrd="0" destOrd="0" presId="urn:microsoft.com/office/officeart/2005/8/layout/cycle5"/>
    <dgm:cxn modelId="{DC0CE50D-DD2C-4277-B15D-AAEB3FD93995}" type="presOf" srcId="{3EDFAE72-AAA0-485C-971B-3F977B131549}" destId="{8AB89D17-0927-41DE-854E-495BA475A616}" srcOrd="0" destOrd="0" presId="urn:microsoft.com/office/officeart/2005/8/layout/cycle5"/>
    <dgm:cxn modelId="{D72515D2-8622-4BEF-BD4C-41B710E82726}" type="presOf" srcId="{40163F66-5DA0-4371-B2AC-CB2AC2F5C8D8}" destId="{DBB78E6F-60EA-4BCF-AC70-AA904C5F1412}" srcOrd="0" destOrd="0" presId="urn:microsoft.com/office/officeart/2005/8/layout/cycle5"/>
    <dgm:cxn modelId="{E18060E8-A33D-47E0-8BFE-42BEEFFB9629}" type="presOf" srcId="{456322E7-A52E-4098-9C64-103566D6D5B7}" destId="{CE7375B4-7E05-4CA2-8A68-346008DC21F5}" srcOrd="0" destOrd="0" presId="urn:microsoft.com/office/officeart/2005/8/layout/cycle5"/>
    <dgm:cxn modelId="{D6062855-095A-4C1E-8B85-6B66C3165F39}" type="presParOf" srcId="{368B2250-A287-4903-B90C-826CCAD7BEA1}" destId="{521ECFF6-C23C-4A90-A3FD-5D2246445DA4}" srcOrd="0" destOrd="0" presId="urn:microsoft.com/office/officeart/2005/8/layout/cycle5"/>
    <dgm:cxn modelId="{FAF744E8-95BC-4A63-834F-F34E98BC0D8B}" type="presParOf" srcId="{368B2250-A287-4903-B90C-826CCAD7BEA1}" destId="{568F4201-EDF9-4B6F-BC07-469569101BCB}" srcOrd="1" destOrd="0" presId="urn:microsoft.com/office/officeart/2005/8/layout/cycle5"/>
    <dgm:cxn modelId="{7CAA94D9-BE67-42D5-9B31-962AF8A37DD9}" type="presParOf" srcId="{368B2250-A287-4903-B90C-826CCAD7BEA1}" destId="{8AB89D17-0927-41DE-854E-495BA475A616}" srcOrd="2" destOrd="0" presId="urn:microsoft.com/office/officeart/2005/8/layout/cycle5"/>
    <dgm:cxn modelId="{23B2CCC8-6682-4393-AA48-D2F4D84A76C4}" type="presParOf" srcId="{368B2250-A287-4903-B90C-826CCAD7BEA1}" destId="{D754C9AD-BF1A-467F-9F75-60FCAF7B5133}" srcOrd="3" destOrd="0" presId="urn:microsoft.com/office/officeart/2005/8/layout/cycle5"/>
    <dgm:cxn modelId="{53629FB1-33D1-4555-AAEC-157A53A01A4C}" type="presParOf" srcId="{368B2250-A287-4903-B90C-826CCAD7BEA1}" destId="{97C1E7EE-2AFA-4186-98BD-17BDF3381125}" srcOrd="4" destOrd="0" presId="urn:microsoft.com/office/officeart/2005/8/layout/cycle5"/>
    <dgm:cxn modelId="{28CCE605-38D5-439A-82A2-B9674EFD000D}" type="presParOf" srcId="{368B2250-A287-4903-B90C-826CCAD7BEA1}" destId="{D41793AA-D777-4DAE-A785-1B823D61A48C}" srcOrd="5" destOrd="0" presId="urn:microsoft.com/office/officeart/2005/8/layout/cycle5"/>
    <dgm:cxn modelId="{BE943E7C-347E-4A14-86D1-F5C278F314D8}" type="presParOf" srcId="{368B2250-A287-4903-B90C-826CCAD7BEA1}" destId="{8EDB1508-9886-45E9-AFD8-8C662E82FC3F}" srcOrd="6" destOrd="0" presId="urn:microsoft.com/office/officeart/2005/8/layout/cycle5"/>
    <dgm:cxn modelId="{312FA564-8132-43E9-ACCE-A8DFF4D3451A}" type="presParOf" srcId="{368B2250-A287-4903-B90C-826CCAD7BEA1}" destId="{082BC01E-E3B2-4ED8-B8E9-F70706010A11}" srcOrd="7" destOrd="0" presId="urn:microsoft.com/office/officeart/2005/8/layout/cycle5"/>
    <dgm:cxn modelId="{BCB5065E-1B0C-4BC2-B9A1-D0336F2951D6}" type="presParOf" srcId="{368B2250-A287-4903-B90C-826CCAD7BEA1}" destId="{DBB78E6F-60EA-4BCF-AC70-AA904C5F1412}" srcOrd="8" destOrd="0" presId="urn:microsoft.com/office/officeart/2005/8/layout/cycle5"/>
    <dgm:cxn modelId="{754B4E36-B7EE-41CD-8408-96A217F5354A}" type="presParOf" srcId="{368B2250-A287-4903-B90C-826CCAD7BEA1}" destId="{CE7375B4-7E05-4CA2-8A68-346008DC21F5}" srcOrd="9" destOrd="0" presId="urn:microsoft.com/office/officeart/2005/8/layout/cycle5"/>
    <dgm:cxn modelId="{D6903C91-274D-44BA-BBFF-71769FCF0D0F}" type="presParOf" srcId="{368B2250-A287-4903-B90C-826CCAD7BEA1}" destId="{96CAEF35-C115-4023-8277-CE097D59854F}" srcOrd="10" destOrd="0" presId="urn:microsoft.com/office/officeart/2005/8/layout/cycle5"/>
    <dgm:cxn modelId="{FE9541F7-D2E1-4EE7-AF4F-48B06B41EF34}" type="presParOf" srcId="{368B2250-A287-4903-B90C-826CCAD7BEA1}" destId="{863E5701-FCE8-44BF-B43A-9DC5EFA40057}" srcOrd="11" destOrd="0" presId="urn:microsoft.com/office/officeart/2005/8/layout/cycle5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15597A-0B6A-4E96-A408-FCE40D0EC297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FB2F05E6-3B66-49D1-9279-B4918E2E8391}">
      <dgm:prSet phldrT="[Text]"/>
      <dgm:spPr/>
      <dgm:t>
        <a:bodyPr/>
        <a:lstStyle/>
        <a:p>
          <a:r>
            <a:rPr lang="en-US" dirty="0" err="1" smtClean="0"/>
            <a:t>input_to_state</a:t>
          </a:r>
          <a:endParaRPr lang="en-US" dirty="0"/>
        </a:p>
      </dgm:t>
    </dgm:pt>
    <dgm:pt modelId="{35B34E37-9728-4C35-960B-8B4F4153350B}" type="parTrans" cxnId="{87D3E81B-1C53-4CF0-A8DB-9D444F6A4412}">
      <dgm:prSet/>
      <dgm:spPr/>
      <dgm:t>
        <a:bodyPr/>
        <a:lstStyle/>
        <a:p>
          <a:endParaRPr lang="en-US"/>
        </a:p>
      </dgm:t>
    </dgm:pt>
    <dgm:pt modelId="{25D4C6F2-4E18-44D0-B90F-853957C370A2}" type="sibTrans" cxnId="{87D3E81B-1C53-4CF0-A8DB-9D444F6A4412}">
      <dgm:prSet/>
      <dgm:spPr/>
      <dgm:t>
        <a:bodyPr/>
        <a:lstStyle/>
        <a:p>
          <a:endParaRPr lang="en-US"/>
        </a:p>
      </dgm:t>
    </dgm:pt>
    <dgm:pt modelId="{076EB260-0866-4A92-970A-DEE61C1D058B}">
      <dgm:prSet phldrT="[Text]"/>
      <dgm:spPr/>
      <dgm:t>
        <a:bodyPr/>
        <a:lstStyle/>
        <a:p>
          <a:r>
            <a:rPr lang="en-US" dirty="0" err="1" smtClean="0"/>
            <a:t>ExpandKey</a:t>
          </a:r>
          <a:endParaRPr lang="en-US" dirty="0"/>
        </a:p>
      </dgm:t>
    </dgm:pt>
    <dgm:pt modelId="{A2B4E6B9-8144-4609-A3F3-8AFC2FAF93B9}" type="parTrans" cxnId="{DB45C212-2202-410F-8C63-F7E63F82DB1A}">
      <dgm:prSet/>
      <dgm:spPr/>
      <dgm:t>
        <a:bodyPr/>
        <a:lstStyle/>
        <a:p>
          <a:endParaRPr lang="en-US"/>
        </a:p>
      </dgm:t>
    </dgm:pt>
    <dgm:pt modelId="{F62DF1F7-44E6-4401-877A-554AABEC333A}" type="sibTrans" cxnId="{DB45C212-2202-410F-8C63-F7E63F82DB1A}">
      <dgm:prSet/>
      <dgm:spPr/>
      <dgm:t>
        <a:bodyPr/>
        <a:lstStyle/>
        <a:p>
          <a:endParaRPr lang="en-US"/>
        </a:p>
      </dgm:t>
    </dgm:pt>
    <dgm:pt modelId="{1254C5A2-A5FE-4680-8D84-C60C97135FE7}">
      <dgm:prSet phldrT="[Text]"/>
      <dgm:spPr/>
      <dgm:t>
        <a:bodyPr/>
        <a:lstStyle/>
        <a:p>
          <a:r>
            <a:rPr lang="en-US" dirty="0" err="1" smtClean="0"/>
            <a:t>AddRoundKey</a:t>
          </a:r>
          <a:endParaRPr lang="en-US" dirty="0"/>
        </a:p>
      </dgm:t>
    </dgm:pt>
    <dgm:pt modelId="{B91DF012-21A1-4C9B-976C-0A052290321A}" type="parTrans" cxnId="{2C1D24A6-3C0F-4D7D-961B-01EE0F380D41}">
      <dgm:prSet/>
      <dgm:spPr/>
      <dgm:t>
        <a:bodyPr/>
        <a:lstStyle/>
        <a:p>
          <a:endParaRPr lang="en-US"/>
        </a:p>
      </dgm:t>
    </dgm:pt>
    <dgm:pt modelId="{F0E0DB94-B340-4370-B052-F86ADAAA5241}" type="sibTrans" cxnId="{2C1D24A6-3C0F-4D7D-961B-01EE0F380D41}">
      <dgm:prSet/>
      <dgm:spPr/>
      <dgm:t>
        <a:bodyPr/>
        <a:lstStyle/>
        <a:p>
          <a:endParaRPr lang="en-US"/>
        </a:p>
      </dgm:t>
    </dgm:pt>
    <dgm:pt modelId="{E889D84E-0038-4ED7-8406-811899BA9DDA}" type="pres">
      <dgm:prSet presAssocID="{C115597A-0B6A-4E96-A408-FCE40D0EC297}" presName="Name0" presStyleCnt="0">
        <dgm:presLayoutVars>
          <dgm:dir/>
          <dgm:resizeHandles val="exact"/>
        </dgm:presLayoutVars>
      </dgm:prSet>
      <dgm:spPr/>
    </dgm:pt>
    <dgm:pt modelId="{355D62B6-F4FA-461F-ADA3-20A01901EC92}" type="pres">
      <dgm:prSet presAssocID="{FB2F05E6-3B66-49D1-9279-B4918E2E83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9AE45-CFD9-4594-B60B-C9B54EA2BAAE}" type="pres">
      <dgm:prSet presAssocID="{25D4C6F2-4E18-44D0-B90F-853957C370A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4A9B707-15F4-44F8-BFB5-2EE2FBDA81EB}" type="pres">
      <dgm:prSet presAssocID="{25D4C6F2-4E18-44D0-B90F-853957C370A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025174B-C4CD-45B7-A0E0-E6A1F0D3D9A3}" type="pres">
      <dgm:prSet presAssocID="{076EB260-0866-4A92-970A-DEE61C1D05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63741-FC3A-42E9-B643-34A4CB280691}" type="pres">
      <dgm:prSet presAssocID="{F62DF1F7-44E6-4401-877A-554AABEC33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21529-C372-4D7A-A593-81410CAA6B9B}" type="pres">
      <dgm:prSet presAssocID="{F62DF1F7-44E6-4401-877A-554AABEC33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943FC4-C33D-482E-BAF5-6F48B04FF259}" type="pres">
      <dgm:prSet presAssocID="{1254C5A2-A5FE-4680-8D84-C60C97135F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6D4EE-26A9-4377-ADE3-06A5C382C7DC}" type="presOf" srcId="{F62DF1F7-44E6-4401-877A-554AABEC333A}" destId="{A0763741-FC3A-42E9-B643-34A4CB280691}" srcOrd="0" destOrd="0" presId="urn:microsoft.com/office/officeart/2005/8/layout/process1"/>
    <dgm:cxn modelId="{DB45C212-2202-410F-8C63-F7E63F82DB1A}" srcId="{C115597A-0B6A-4E96-A408-FCE40D0EC297}" destId="{076EB260-0866-4A92-970A-DEE61C1D058B}" srcOrd="1" destOrd="0" parTransId="{A2B4E6B9-8144-4609-A3F3-8AFC2FAF93B9}" sibTransId="{F62DF1F7-44E6-4401-877A-554AABEC333A}"/>
    <dgm:cxn modelId="{87D3E81B-1C53-4CF0-A8DB-9D444F6A4412}" srcId="{C115597A-0B6A-4E96-A408-FCE40D0EC297}" destId="{FB2F05E6-3B66-49D1-9279-B4918E2E8391}" srcOrd="0" destOrd="0" parTransId="{35B34E37-9728-4C35-960B-8B4F4153350B}" sibTransId="{25D4C6F2-4E18-44D0-B90F-853957C370A2}"/>
    <dgm:cxn modelId="{1C72A9D3-8FC7-442F-B356-626E4F7E9296}" type="presOf" srcId="{1254C5A2-A5FE-4680-8D84-C60C97135FE7}" destId="{5C943FC4-C33D-482E-BAF5-6F48B04FF259}" srcOrd="0" destOrd="0" presId="urn:microsoft.com/office/officeart/2005/8/layout/process1"/>
    <dgm:cxn modelId="{4F2EAA51-E65C-42E3-9080-DBC6EF0A8F53}" type="presOf" srcId="{076EB260-0866-4A92-970A-DEE61C1D058B}" destId="{6025174B-C4CD-45B7-A0E0-E6A1F0D3D9A3}" srcOrd="0" destOrd="0" presId="urn:microsoft.com/office/officeart/2005/8/layout/process1"/>
    <dgm:cxn modelId="{4033C0A2-9A99-46F4-9C97-B4613D5A3EE7}" type="presOf" srcId="{C115597A-0B6A-4E96-A408-FCE40D0EC297}" destId="{E889D84E-0038-4ED7-8406-811899BA9DDA}" srcOrd="0" destOrd="0" presId="urn:microsoft.com/office/officeart/2005/8/layout/process1"/>
    <dgm:cxn modelId="{2C1D24A6-3C0F-4D7D-961B-01EE0F380D41}" srcId="{C115597A-0B6A-4E96-A408-FCE40D0EC297}" destId="{1254C5A2-A5FE-4680-8D84-C60C97135FE7}" srcOrd="2" destOrd="0" parTransId="{B91DF012-21A1-4C9B-976C-0A052290321A}" sibTransId="{F0E0DB94-B340-4370-B052-F86ADAAA5241}"/>
    <dgm:cxn modelId="{7BD1E19C-298D-4A06-85A8-6BD0D936FBE1}" type="presOf" srcId="{25D4C6F2-4E18-44D0-B90F-853957C370A2}" destId="{0CE9AE45-CFD9-4594-B60B-C9B54EA2BAAE}" srcOrd="0" destOrd="0" presId="urn:microsoft.com/office/officeart/2005/8/layout/process1"/>
    <dgm:cxn modelId="{E4D3FCE4-8420-408C-A176-932E9C1EDF0C}" type="presOf" srcId="{FB2F05E6-3B66-49D1-9279-B4918E2E8391}" destId="{355D62B6-F4FA-461F-ADA3-20A01901EC92}" srcOrd="0" destOrd="0" presId="urn:microsoft.com/office/officeart/2005/8/layout/process1"/>
    <dgm:cxn modelId="{5DFFA936-9335-48F0-AA9A-3719D3B76DB6}" type="presOf" srcId="{25D4C6F2-4E18-44D0-B90F-853957C370A2}" destId="{44A9B707-15F4-44F8-BFB5-2EE2FBDA81EB}" srcOrd="1" destOrd="0" presId="urn:microsoft.com/office/officeart/2005/8/layout/process1"/>
    <dgm:cxn modelId="{162480F4-54F1-45F3-9544-96F1CE93CE5D}" type="presOf" srcId="{F62DF1F7-44E6-4401-877A-554AABEC333A}" destId="{40C21529-C372-4D7A-A593-81410CAA6B9B}" srcOrd="1" destOrd="0" presId="urn:microsoft.com/office/officeart/2005/8/layout/process1"/>
    <dgm:cxn modelId="{82F1FD23-0A36-403F-9904-1BE938B2E485}" type="presParOf" srcId="{E889D84E-0038-4ED7-8406-811899BA9DDA}" destId="{355D62B6-F4FA-461F-ADA3-20A01901EC92}" srcOrd="0" destOrd="0" presId="urn:microsoft.com/office/officeart/2005/8/layout/process1"/>
    <dgm:cxn modelId="{048569EA-5A09-4CD0-9DEB-12B24C19D56F}" type="presParOf" srcId="{E889D84E-0038-4ED7-8406-811899BA9DDA}" destId="{0CE9AE45-CFD9-4594-B60B-C9B54EA2BAAE}" srcOrd="1" destOrd="0" presId="urn:microsoft.com/office/officeart/2005/8/layout/process1"/>
    <dgm:cxn modelId="{D23EE3BE-EC06-42BD-AC83-8F58113CC33F}" type="presParOf" srcId="{0CE9AE45-CFD9-4594-B60B-C9B54EA2BAAE}" destId="{44A9B707-15F4-44F8-BFB5-2EE2FBDA81EB}" srcOrd="0" destOrd="0" presId="urn:microsoft.com/office/officeart/2005/8/layout/process1"/>
    <dgm:cxn modelId="{275D0F05-27E6-42B5-A61D-4648641963E1}" type="presParOf" srcId="{E889D84E-0038-4ED7-8406-811899BA9DDA}" destId="{6025174B-C4CD-45B7-A0E0-E6A1F0D3D9A3}" srcOrd="2" destOrd="0" presId="urn:microsoft.com/office/officeart/2005/8/layout/process1"/>
    <dgm:cxn modelId="{95C4E652-3755-4F09-9BEF-903D076E5CB0}" type="presParOf" srcId="{E889D84E-0038-4ED7-8406-811899BA9DDA}" destId="{A0763741-FC3A-42E9-B643-34A4CB280691}" srcOrd="3" destOrd="0" presId="urn:microsoft.com/office/officeart/2005/8/layout/process1"/>
    <dgm:cxn modelId="{37E9A7DB-6941-4774-B87A-F4BFB2842434}" type="presParOf" srcId="{A0763741-FC3A-42E9-B643-34A4CB280691}" destId="{40C21529-C372-4D7A-A593-81410CAA6B9B}" srcOrd="0" destOrd="0" presId="urn:microsoft.com/office/officeart/2005/8/layout/process1"/>
    <dgm:cxn modelId="{A8DE8481-B853-4D01-B6BE-109E7F952218}" type="presParOf" srcId="{E889D84E-0038-4ED7-8406-811899BA9DDA}" destId="{5C943FC4-C33D-482E-BAF5-6F48B04FF2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F42EB-606B-4B60-9FAB-B66D82A9765F}">
      <dsp:nvSpPr>
        <dsp:cNvPr id="0" name=""/>
        <dsp:cNvSpPr/>
      </dsp:nvSpPr>
      <dsp:spPr>
        <a:xfrm>
          <a:off x="0" y="1653890"/>
          <a:ext cx="11753192" cy="2205187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437D-07E3-488E-BB37-09D4623D8BCF}">
      <dsp:nvSpPr>
        <dsp:cNvPr id="0" name=""/>
        <dsp:cNvSpPr/>
      </dsp:nvSpPr>
      <dsp:spPr>
        <a:xfrm>
          <a:off x="2905" y="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NIST Announces Call for Algorithms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solidFill>
                <a:srgbClr val="92D050"/>
              </a:solidFill>
            </a:rPr>
            <a:t>September 1997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2905" y="0"/>
        <a:ext cx="1691529" cy="2205187"/>
      </dsp:txXfrm>
    </dsp:sp>
    <dsp:sp modelId="{FA1C38ED-597A-4EBE-88C0-480815EB823D}">
      <dsp:nvSpPr>
        <dsp:cNvPr id="0" name=""/>
        <dsp:cNvSpPr/>
      </dsp:nvSpPr>
      <dsp:spPr>
        <a:xfrm>
          <a:off x="573021" y="2480835"/>
          <a:ext cx="551296" cy="551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2989C-1E28-4464-9413-8DD9FF16F718}">
      <dsp:nvSpPr>
        <dsp:cNvPr id="0" name=""/>
        <dsp:cNvSpPr/>
      </dsp:nvSpPr>
      <dsp:spPr>
        <a:xfrm>
          <a:off x="1779011" y="330778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First AES Candidate Conference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92D050"/>
              </a:solidFill>
            </a:rPr>
            <a:t>August 1998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1779011" y="3307780"/>
        <a:ext cx="1691529" cy="2205187"/>
      </dsp:txXfrm>
    </dsp:sp>
    <dsp:sp modelId="{6FBF73BC-16A4-4082-889A-9F1B3BE6F254}">
      <dsp:nvSpPr>
        <dsp:cNvPr id="0" name=""/>
        <dsp:cNvSpPr/>
      </dsp:nvSpPr>
      <dsp:spPr>
        <a:xfrm>
          <a:off x="2349128" y="2480835"/>
          <a:ext cx="551296" cy="551296"/>
        </a:xfrm>
        <a:prstGeom prst="ellipse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5946-FECA-4AB5-AF52-99EE20657643}">
      <dsp:nvSpPr>
        <dsp:cNvPr id="0" name=""/>
        <dsp:cNvSpPr/>
      </dsp:nvSpPr>
      <dsp:spPr>
        <a:xfrm>
          <a:off x="3555118" y="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Second AES Candidate Conference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solidFill>
                <a:srgbClr val="92D050"/>
              </a:solidFill>
            </a:rPr>
            <a:t>March 1999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3555118" y="0"/>
        <a:ext cx="1691529" cy="2205187"/>
      </dsp:txXfrm>
    </dsp:sp>
    <dsp:sp modelId="{AEDED581-8EAD-4B2E-A80D-6BD298048CD6}">
      <dsp:nvSpPr>
        <dsp:cNvPr id="0" name=""/>
        <dsp:cNvSpPr/>
      </dsp:nvSpPr>
      <dsp:spPr>
        <a:xfrm>
          <a:off x="4125234" y="2480835"/>
          <a:ext cx="551296" cy="551296"/>
        </a:xfrm>
        <a:prstGeom prst="ellipse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20D15-5074-4F9E-AC66-603AB1546632}">
      <dsp:nvSpPr>
        <dsp:cNvPr id="0" name=""/>
        <dsp:cNvSpPr/>
      </dsp:nvSpPr>
      <dsp:spPr>
        <a:xfrm>
          <a:off x="5331224" y="330778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Third AES Candidate Conference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solidFill>
                <a:srgbClr val="92D050"/>
              </a:solidFill>
            </a:rPr>
            <a:t>April 2000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5331224" y="3307780"/>
        <a:ext cx="1691529" cy="2205187"/>
      </dsp:txXfrm>
    </dsp:sp>
    <dsp:sp modelId="{852C69A8-D9BD-4D35-8D63-3EEA092B49CF}">
      <dsp:nvSpPr>
        <dsp:cNvPr id="0" name=""/>
        <dsp:cNvSpPr/>
      </dsp:nvSpPr>
      <dsp:spPr>
        <a:xfrm>
          <a:off x="5901341" y="2480835"/>
          <a:ext cx="551296" cy="551296"/>
        </a:xfrm>
        <a:prstGeom prst="ellipse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6F79C-58E8-418A-8061-67BEA207B0F6}">
      <dsp:nvSpPr>
        <dsp:cNvPr id="0" name=""/>
        <dsp:cNvSpPr/>
      </dsp:nvSpPr>
      <dsp:spPr>
        <a:xfrm>
          <a:off x="7107331" y="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NIST Announces Rijndael for AES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solidFill>
                <a:srgbClr val="92D050"/>
              </a:solidFill>
            </a:rPr>
            <a:t>October 2000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7107331" y="0"/>
        <a:ext cx="1691529" cy="2205187"/>
      </dsp:txXfrm>
    </dsp:sp>
    <dsp:sp modelId="{00CB66E8-592C-41AA-9A18-A7608F7F7077}">
      <dsp:nvSpPr>
        <dsp:cNvPr id="0" name=""/>
        <dsp:cNvSpPr/>
      </dsp:nvSpPr>
      <dsp:spPr>
        <a:xfrm>
          <a:off x="7677447" y="2480835"/>
          <a:ext cx="551296" cy="551296"/>
        </a:xfrm>
        <a:prstGeom prst="ellipse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BD88-8205-4D10-AE55-E37833F64A0E}">
      <dsp:nvSpPr>
        <dsp:cNvPr id="0" name=""/>
        <dsp:cNvSpPr/>
      </dsp:nvSpPr>
      <dsp:spPr>
        <a:xfrm>
          <a:off x="8883437" y="3307780"/>
          <a:ext cx="1691529" cy="220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92D050"/>
              </a:solidFill>
            </a:rPr>
            <a:t>Federal Information Processing Standard (FIPS) Published</a:t>
          </a:r>
          <a:endParaRPr lang="en-US" sz="1900" kern="1200" dirty="0">
            <a:solidFill>
              <a:srgbClr val="92D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92D050"/>
              </a:solidFill>
            </a:rPr>
            <a:t>February 2001</a:t>
          </a:r>
          <a:endParaRPr lang="en-US" sz="1500" kern="1200" dirty="0">
            <a:solidFill>
              <a:srgbClr val="92D050"/>
            </a:solidFill>
          </a:endParaRPr>
        </a:p>
      </dsp:txBody>
      <dsp:txXfrm>
        <a:off x="8883437" y="3307780"/>
        <a:ext cx="1691529" cy="2205187"/>
      </dsp:txXfrm>
    </dsp:sp>
    <dsp:sp modelId="{56B5C98D-5BAF-4FD4-BB78-96E708761E4F}">
      <dsp:nvSpPr>
        <dsp:cNvPr id="0" name=""/>
        <dsp:cNvSpPr/>
      </dsp:nvSpPr>
      <dsp:spPr>
        <a:xfrm>
          <a:off x="9453554" y="2480835"/>
          <a:ext cx="551296" cy="551296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62B6-F4FA-461F-ADA3-20A01901EC92}">
      <dsp:nvSpPr>
        <dsp:cNvPr id="0" name=""/>
        <dsp:cNvSpPr/>
      </dsp:nvSpPr>
      <dsp:spPr>
        <a:xfrm>
          <a:off x="2772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SubBytes</a:t>
          </a:r>
          <a:endParaRPr lang="en-US" sz="1200" kern="1200" dirty="0"/>
        </a:p>
      </dsp:txBody>
      <dsp:txXfrm>
        <a:off x="24073" y="183555"/>
        <a:ext cx="1169492" cy="684654"/>
      </dsp:txXfrm>
    </dsp:sp>
    <dsp:sp modelId="{0CE9AE45-CFD9-4594-B60B-C9B54EA2BAAE}">
      <dsp:nvSpPr>
        <dsp:cNvPr id="0" name=""/>
        <dsp:cNvSpPr/>
      </dsp:nvSpPr>
      <dsp:spPr>
        <a:xfrm>
          <a:off x="1336076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36076" y="435703"/>
        <a:ext cx="179874" cy="180359"/>
      </dsp:txXfrm>
    </dsp:sp>
    <dsp:sp modelId="{6025174B-C4CD-45B7-A0E0-E6A1F0D3D9A3}">
      <dsp:nvSpPr>
        <dsp:cNvPr id="0" name=""/>
        <dsp:cNvSpPr/>
      </dsp:nvSpPr>
      <dsp:spPr>
        <a:xfrm>
          <a:off x="1699704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ShiftRows</a:t>
          </a:r>
          <a:endParaRPr lang="en-US" sz="1200" kern="1200" dirty="0"/>
        </a:p>
      </dsp:txBody>
      <dsp:txXfrm>
        <a:off x="1721005" y="183555"/>
        <a:ext cx="1169492" cy="684654"/>
      </dsp:txXfrm>
    </dsp:sp>
    <dsp:sp modelId="{A0763741-FC3A-42E9-B643-34A4CB280691}">
      <dsp:nvSpPr>
        <dsp:cNvPr id="0" name=""/>
        <dsp:cNvSpPr/>
      </dsp:nvSpPr>
      <dsp:spPr>
        <a:xfrm>
          <a:off x="3033008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33008" y="435703"/>
        <a:ext cx="179874" cy="180359"/>
      </dsp:txXfrm>
    </dsp:sp>
    <dsp:sp modelId="{5C943FC4-C33D-482E-BAF5-6F48B04FF259}">
      <dsp:nvSpPr>
        <dsp:cNvPr id="0" name=""/>
        <dsp:cNvSpPr/>
      </dsp:nvSpPr>
      <dsp:spPr>
        <a:xfrm>
          <a:off x="3396636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AddRoundKey</a:t>
          </a:r>
          <a:endParaRPr lang="en-US" sz="1200" kern="1200" dirty="0"/>
        </a:p>
      </dsp:txBody>
      <dsp:txXfrm>
        <a:off x="3417937" y="183555"/>
        <a:ext cx="1169492" cy="684654"/>
      </dsp:txXfrm>
    </dsp:sp>
    <dsp:sp modelId="{C096DB12-757A-4598-BA3D-37DA70C85B46}">
      <dsp:nvSpPr>
        <dsp:cNvPr id="0" name=""/>
        <dsp:cNvSpPr/>
      </dsp:nvSpPr>
      <dsp:spPr>
        <a:xfrm>
          <a:off x="4729940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29940" y="435703"/>
        <a:ext cx="179874" cy="180359"/>
      </dsp:txXfrm>
    </dsp:sp>
    <dsp:sp modelId="{408C0F4A-C6C6-48AF-BDB9-E64DC23CF15B}">
      <dsp:nvSpPr>
        <dsp:cNvPr id="0" name=""/>
        <dsp:cNvSpPr/>
      </dsp:nvSpPr>
      <dsp:spPr>
        <a:xfrm>
          <a:off x="5093568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state_to_output</a:t>
          </a:r>
          <a:endParaRPr lang="en-US" sz="1200" kern="1200" dirty="0"/>
        </a:p>
      </dsp:txBody>
      <dsp:txXfrm>
        <a:off x="5114869" y="183555"/>
        <a:ext cx="1169492" cy="684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CFF6-C23C-4A90-A3FD-5D2246445DA4}">
      <dsp:nvSpPr>
        <dsp:cNvPr id="0" name=""/>
        <dsp:cNvSpPr/>
      </dsp:nvSpPr>
      <dsp:spPr>
        <a:xfrm>
          <a:off x="1532287" y="1476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SubBytes</a:t>
          </a:r>
          <a:endParaRPr lang="en-US" sz="1200" kern="1200" dirty="0"/>
        </a:p>
      </dsp:txBody>
      <dsp:txXfrm>
        <a:off x="1565465" y="34654"/>
        <a:ext cx="979251" cy="613289"/>
      </dsp:txXfrm>
    </dsp:sp>
    <dsp:sp modelId="{8AB89D17-0927-41DE-854E-495BA475A616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790577" y="219671"/>
              </a:moveTo>
              <a:arcTo wR="1123300" hR="1123300" stAng="183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C9AD-BF1A-467F-9F75-60FCAF7B5133}">
      <dsp:nvSpPr>
        <dsp:cNvPr id="0" name=""/>
        <dsp:cNvSpPr/>
      </dsp:nvSpPr>
      <dsp:spPr>
        <a:xfrm>
          <a:off x="2655587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ShiftRows</a:t>
          </a:r>
          <a:endParaRPr lang="en-US" sz="1200" kern="1200" dirty="0"/>
        </a:p>
      </dsp:txBody>
      <dsp:txXfrm>
        <a:off x="2688765" y="1157955"/>
        <a:ext cx="979251" cy="613289"/>
      </dsp:txXfrm>
    </dsp:sp>
    <dsp:sp modelId="{D41793AA-D777-4DAE-A785-1B823D61A48C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2130189" y="1621275"/>
              </a:moveTo>
              <a:arcTo wR="1123300" hR="1123300" stAng="15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B1508-9886-45E9-AFD8-8C662E82FC3F}">
      <dsp:nvSpPr>
        <dsp:cNvPr id="0" name=""/>
        <dsp:cNvSpPr/>
      </dsp:nvSpPr>
      <dsp:spPr>
        <a:xfrm>
          <a:off x="1532287" y="2248078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MixColumns</a:t>
          </a:r>
          <a:endParaRPr lang="en-US" sz="1200" kern="1200" dirty="0"/>
        </a:p>
      </dsp:txBody>
      <dsp:txXfrm>
        <a:off x="1565465" y="2281256"/>
        <a:ext cx="979251" cy="613289"/>
      </dsp:txXfrm>
    </dsp:sp>
    <dsp:sp modelId="{DBB78E6F-60EA-4BCF-AC70-AA904C5F1412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456023" y="2026930"/>
              </a:moveTo>
              <a:arcTo wR="1123300" hR="1123300" stAng="75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375B4-7E05-4CA2-8A68-346008DC21F5}">
      <dsp:nvSpPr>
        <dsp:cNvPr id="0" name=""/>
        <dsp:cNvSpPr/>
      </dsp:nvSpPr>
      <dsp:spPr>
        <a:xfrm>
          <a:off x="408986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AddRoundKey</a:t>
          </a:r>
          <a:endParaRPr lang="en-US" sz="1200" kern="1200" dirty="0"/>
        </a:p>
      </dsp:txBody>
      <dsp:txXfrm>
        <a:off x="442164" y="1157955"/>
        <a:ext cx="979251" cy="613289"/>
      </dsp:txXfrm>
    </dsp:sp>
    <dsp:sp modelId="{863E5701-FCE8-44BF-B43A-9DC5EFA40057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16411" y="625325"/>
              </a:moveTo>
              <a:arcTo wR="1123300" hR="1123300" stAng="123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62B6-F4FA-461F-ADA3-20A01901EC92}">
      <dsp:nvSpPr>
        <dsp:cNvPr id="0" name=""/>
        <dsp:cNvSpPr/>
      </dsp:nvSpPr>
      <dsp:spPr>
        <a:xfrm>
          <a:off x="4248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input_to_state</a:t>
          </a:r>
          <a:endParaRPr lang="en-US" sz="1400" kern="1200" dirty="0"/>
        </a:p>
      </dsp:txBody>
      <dsp:txXfrm>
        <a:off x="26564" y="167231"/>
        <a:ext cx="1225258" cy="717302"/>
      </dsp:txXfrm>
    </dsp:sp>
    <dsp:sp modelId="{0CE9AE45-CFD9-4594-B60B-C9B54EA2BAAE}">
      <dsp:nvSpPr>
        <dsp:cNvPr id="0" name=""/>
        <dsp:cNvSpPr/>
      </dsp:nvSpPr>
      <dsp:spPr>
        <a:xfrm>
          <a:off x="1401128" y="368416"/>
          <a:ext cx="269216" cy="31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01128" y="431402"/>
        <a:ext cx="188451" cy="188960"/>
      </dsp:txXfrm>
    </dsp:sp>
    <dsp:sp modelId="{6025174B-C4CD-45B7-A0E0-E6A1F0D3D9A3}">
      <dsp:nvSpPr>
        <dsp:cNvPr id="0" name=""/>
        <dsp:cNvSpPr/>
      </dsp:nvSpPr>
      <dsp:spPr>
        <a:xfrm>
          <a:off x="1782095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ExpandKey</a:t>
          </a:r>
          <a:endParaRPr lang="en-US" sz="1400" kern="1200" dirty="0"/>
        </a:p>
      </dsp:txBody>
      <dsp:txXfrm>
        <a:off x="1804411" y="167231"/>
        <a:ext cx="1225258" cy="717302"/>
      </dsp:txXfrm>
    </dsp:sp>
    <dsp:sp modelId="{A0763741-FC3A-42E9-B643-34A4CB280691}">
      <dsp:nvSpPr>
        <dsp:cNvPr id="0" name=""/>
        <dsp:cNvSpPr/>
      </dsp:nvSpPr>
      <dsp:spPr>
        <a:xfrm>
          <a:off x="3178974" y="368416"/>
          <a:ext cx="269216" cy="31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78974" y="431402"/>
        <a:ext cx="188451" cy="188960"/>
      </dsp:txXfrm>
    </dsp:sp>
    <dsp:sp modelId="{5C943FC4-C33D-482E-BAF5-6F48B04FF259}">
      <dsp:nvSpPr>
        <dsp:cNvPr id="0" name=""/>
        <dsp:cNvSpPr/>
      </dsp:nvSpPr>
      <dsp:spPr>
        <a:xfrm>
          <a:off x="3559941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AddRoundKey</a:t>
          </a:r>
          <a:endParaRPr lang="en-US" sz="1400" kern="1200" dirty="0"/>
        </a:p>
      </dsp:txBody>
      <dsp:txXfrm>
        <a:off x="3582257" y="167231"/>
        <a:ext cx="1225258" cy="717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62B6-F4FA-461F-ADA3-20A01901EC92}">
      <dsp:nvSpPr>
        <dsp:cNvPr id="0" name=""/>
        <dsp:cNvSpPr/>
      </dsp:nvSpPr>
      <dsp:spPr>
        <a:xfrm>
          <a:off x="2772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SubBytes</a:t>
          </a:r>
          <a:endParaRPr lang="en-US" sz="1200" kern="1200" dirty="0"/>
        </a:p>
      </dsp:txBody>
      <dsp:txXfrm>
        <a:off x="24073" y="183555"/>
        <a:ext cx="1169492" cy="684654"/>
      </dsp:txXfrm>
    </dsp:sp>
    <dsp:sp modelId="{0CE9AE45-CFD9-4594-B60B-C9B54EA2BAAE}">
      <dsp:nvSpPr>
        <dsp:cNvPr id="0" name=""/>
        <dsp:cNvSpPr/>
      </dsp:nvSpPr>
      <dsp:spPr>
        <a:xfrm>
          <a:off x="1336076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36076" y="435703"/>
        <a:ext cx="179874" cy="180359"/>
      </dsp:txXfrm>
    </dsp:sp>
    <dsp:sp modelId="{6025174B-C4CD-45B7-A0E0-E6A1F0D3D9A3}">
      <dsp:nvSpPr>
        <dsp:cNvPr id="0" name=""/>
        <dsp:cNvSpPr/>
      </dsp:nvSpPr>
      <dsp:spPr>
        <a:xfrm>
          <a:off x="1699704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ShiftRows</a:t>
          </a:r>
          <a:endParaRPr lang="en-US" sz="1200" kern="1200" dirty="0"/>
        </a:p>
      </dsp:txBody>
      <dsp:txXfrm>
        <a:off x="1721005" y="183555"/>
        <a:ext cx="1169492" cy="684654"/>
      </dsp:txXfrm>
    </dsp:sp>
    <dsp:sp modelId="{A0763741-FC3A-42E9-B643-34A4CB280691}">
      <dsp:nvSpPr>
        <dsp:cNvPr id="0" name=""/>
        <dsp:cNvSpPr/>
      </dsp:nvSpPr>
      <dsp:spPr>
        <a:xfrm>
          <a:off x="3033008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33008" y="435703"/>
        <a:ext cx="179874" cy="180359"/>
      </dsp:txXfrm>
    </dsp:sp>
    <dsp:sp modelId="{5C943FC4-C33D-482E-BAF5-6F48B04FF259}">
      <dsp:nvSpPr>
        <dsp:cNvPr id="0" name=""/>
        <dsp:cNvSpPr/>
      </dsp:nvSpPr>
      <dsp:spPr>
        <a:xfrm>
          <a:off x="3396636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AddRoundKey</a:t>
          </a:r>
          <a:endParaRPr lang="en-US" sz="1200" kern="1200" dirty="0"/>
        </a:p>
      </dsp:txBody>
      <dsp:txXfrm>
        <a:off x="3417937" y="183555"/>
        <a:ext cx="1169492" cy="684654"/>
      </dsp:txXfrm>
    </dsp:sp>
    <dsp:sp modelId="{C096DB12-757A-4598-BA3D-37DA70C85B46}">
      <dsp:nvSpPr>
        <dsp:cNvPr id="0" name=""/>
        <dsp:cNvSpPr/>
      </dsp:nvSpPr>
      <dsp:spPr>
        <a:xfrm>
          <a:off x="4729940" y="375583"/>
          <a:ext cx="256963" cy="30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29940" y="435703"/>
        <a:ext cx="179874" cy="180359"/>
      </dsp:txXfrm>
    </dsp:sp>
    <dsp:sp modelId="{408C0F4A-C6C6-48AF-BDB9-E64DC23CF15B}">
      <dsp:nvSpPr>
        <dsp:cNvPr id="0" name=""/>
        <dsp:cNvSpPr/>
      </dsp:nvSpPr>
      <dsp:spPr>
        <a:xfrm>
          <a:off x="5093568" y="162254"/>
          <a:ext cx="1212094" cy="727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state_to_output</a:t>
          </a:r>
          <a:endParaRPr lang="en-US" sz="1200" kern="1200" dirty="0"/>
        </a:p>
      </dsp:txBody>
      <dsp:txXfrm>
        <a:off x="5114869" y="183555"/>
        <a:ext cx="1169492" cy="684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C8F7-CEA4-4751-8AF5-124202EC6EE8}">
      <dsp:nvSpPr>
        <dsp:cNvPr id="0" name=""/>
        <dsp:cNvSpPr/>
      </dsp:nvSpPr>
      <dsp:spPr>
        <a:xfrm rot="5400000">
          <a:off x="-182013" y="182019"/>
          <a:ext cx="1213420" cy="849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Bit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0" y="424703"/>
        <a:ext cx="849394" cy="364026"/>
      </dsp:txXfrm>
    </dsp:sp>
    <dsp:sp modelId="{9493B9AB-6F4E-4C71-B787-91DA7E373CDF}">
      <dsp:nvSpPr>
        <dsp:cNvPr id="0" name=""/>
        <dsp:cNvSpPr/>
      </dsp:nvSpPr>
      <dsp:spPr>
        <a:xfrm rot="5400000">
          <a:off x="1153385" y="-303984"/>
          <a:ext cx="788723" cy="139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0  - 0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849394" y="38509"/>
        <a:ext cx="1358203" cy="711719"/>
      </dsp:txXfrm>
    </dsp:sp>
    <dsp:sp modelId="{8015F12A-B193-4674-A209-52FF0DDF0550}">
      <dsp:nvSpPr>
        <dsp:cNvPr id="0" name=""/>
        <dsp:cNvSpPr/>
      </dsp:nvSpPr>
      <dsp:spPr>
        <a:xfrm rot="5400000">
          <a:off x="-182013" y="1274098"/>
          <a:ext cx="1213420" cy="849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Byte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0" y="1516782"/>
        <a:ext cx="849394" cy="364026"/>
      </dsp:txXfrm>
    </dsp:sp>
    <dsp:sp modelId="{8EE74388-37FC-4D8E-9DAC-0FA387288942}">
      <dsp:nvSpPr>
        <dsp:cNvPr id="0" name=""/>
        <dsp:cNvSpPr/>
      </dsp:nvSpPr>
      <dsp:spPr>
        <a:xfrm rot="5400000">
          <a:off x="1153385" y="788094"/>
          <a:ext cx="788723" cy="139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smtClean="0">
              <a:latin typeface="Consolas" panose="020B0609020204030204" pitchFamily="49" charset="0"/>
              <a:cs typeface="Consolas" panose="020B0609020204030204" pitchFamily="49" charset="0"/>
            </a:rPr>
            <a:t>2b - 00101011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849394" y="1130587"/>
        <a:ext cx="1358203" cy="711719"/>
      </dsp:txXfrm>
    </dsp:sp>
    <dsp:sp modelId="{2DC5CAF9-0B4E-441D-9EAB-6A6B52C601D3}">
      <dsp:nvSpPr>
        <dsp:cNvPr id="0" name=""/>
        <dsp:cNvSpPr/>
      </dsp:nvSpPr>
      <dsp:spPr>
        <a:xfrm rot="5400000">
          <a:off x="-182013" y="2366176"/>
          <a:ext cx="1213420" cy="849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Word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0" y="2608860"/>
        <a:ext cx="849394" cy="364026"/>
      </dsp:txXfrm>
    </dsp:sp>
    <dsp:sp modelId="{5792CA76-298D-4C2C-8454-E484D9C6B9F3}">
      <dsp:nvSpPr>
        <dsp:cNvPr id="0" name=""/>
        <dsp:cNvSpPr/>
      </dsp:nvSpPr>
      <dsp:spPr>
        <a:xfrm rot="5400000">
          <a:off x="1153385" y="1880172"/>
          <a:ext cx="788723" cy="139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2b - </a:t>
          </a:r>
          <a:r>
            <a:rPr lang="en-US" sz="11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00101011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7e - 01111110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15 - 00001111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16 - </a:t>
          </a:r>
          <a:r>
            <a:rPr lang="en-US" sz="11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00010000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849394" y="2222665"/>
        <a:ext cx="1358203" cy="711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CFF6-C23C-4A90-A3FD-5D2246445DA4}">
      <dsp:nvSpPr>
        <dsp:cNvPr id="0" name=""/>
        <dsp:cNvSpPr/>
      </dsp:nvSpPr>
      <dsp:spPr>
        <a:xfrm>
          <a:off x="1532287" y="1476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last_word</a:t>
          </a:r>
          <a:endParaRPr lang="en-US" sz="1400" kern="1200" dirty="0"/>
        </a:p>
      </dsp:txBody>
      <dsp:txXfrm>
        <a:off x="1565465" y="34654"/>
        <a:ext cx="979251" cy="613289"/>
      </dsp:txXfrm>
    </dsp:sp>
    <dsp:sp modelId="{8AB89D17-0927-41DE-854E-495BA475A616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790577" y="219671"/>
              </a:moveTo>
              <a:arcTo wR="1123300" hR="1123300" stAng="183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C9AD-BF1A-467F-9F75-60FCAF7B5133}">
      <dsp:nvSpPr>
        <dsp:cNvPr id="0" name=""/>
        <dsp:cNvSpPr/>
      </dsp:nvSpPr>
      <dsp:spPr>
        <a:xfrm>
          <a:off x="2655587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round % 4</a:t>
          </a:r>
          <a:endParaRPr lang="en-US" sz="1400" kern="1200" dirty="0"/>
        </a:p>
      </dsp:txBody>
      <dsp:txXfrm>
        <a:off x="2688765" y="1157955"/>
        <a:ext cx="979251" cy="613289"/>
      </dsp:txXfrm>
    </dsp:sp>
    <dsp:sp modelId="{D41793AA-D777-4DAE-A785-1B823D61A48C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2130189" y="1621275"/>
              </a:moveTo>
              <a:arcTo wR="1123300" hR="1123300" stAng="15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B1508-9886-45E9-AFD8-8C662E82FC3F}">
      <dsp:nvSpPr>
        <dsp:cNvPr id="0" name=""/>
        <dsp:cNvSpPr/>
      </dsp:nvSpPr>
      <dsp:spPr>
        <a:xfrm>
          <a:off x="1532287" y="2248078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prior_word</a:t>
          </a:r>
          <a:endParaRPr lang="en-US" sz="1400" kern="1200" dirty="0"/>
        </a:p>
      </dsp:txBody>
      <dsp:txXfrm>
        <a:off x="1565465" y="2281256"/>
        <a:ext cx="979251" cy="613289"/>
      </dsp:txXfrm>
    </dsp:sp>
    <dsp:sp modelId="{DBB78E6F-60EA-4BCF-AC70-AA904C5F1412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456023" y="2026930"/>
              </a:moveTo>
              <a:arcTo wR="1123300" hR="1123300" stAng="75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375B4-7E05-4CA2-8A68-346008DC21F5}">
      <dsp:nvSpPr>
        <dsp:cNvPr id="0" name=""/>
        <dsp:cNvSpPr/>
      </dsp:nvSpPr>
      <dsp:spPr>
        <a:xfrm>
          <a:off x="408986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prior_word</a:t>
          </a:r>
          <a:r>
            <a:rPr lang="en-US" sz="1400" kern="1200" dirty="0" smtClean="0"/>
            <a:t> ^ </a:t>
          </a:r>
          <a:r>
            <a:rPr lang="en-US" sz="1400" kern="1200" dirty="0" err="1" smtClean="0"/>
            <a:t>last_word</a:t>
          </a:r>
          <a:endParaRPr lang="en-US" sz="1400" kern="1200" dirty="0"/>
        </a:p>
      </dsp:txBody>
      <dsp:txXfrm>
        <a:off x="442164" y="1157955"/>
        <a:ext cx="979251" cy="613289"/>
      </dsp:txXfrm>
    </dsp:sp>
    <dsp:sp modelId="{863E5701-FCE8-44BF-B43A-9DC5EFA40057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16411" y="625325"/>
              </a:moveTo>
              <a:arcTo wR="1123300" hR="1123300" stAng="123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CFF6-C23C-4A90-A3FD-5D2246445DA4}">
      <dsp:nvSpPr>
        <dsp:cNvPr id="0" name=""/>
        <dsp:cNvSpPr/>
      </dsp:nvSpPr>
      <dsp:spPr>
        <a:xfrm>
          <a:off x="896317" y="1049"/>
          <a:ext cx="1053346" cy="68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RotWord</a:t>
          </a:r>
          <a:endParaRPr lang="en-US" sz="1600" kern="1200" dirty="0"/>
        </a:p>
      </dsp:txBody>
      <dsp:txXfrm>
        <a:off x="929740" y="34472"/>
        <a:ext cx="986500" cy="617829"/>
      </dsp:txXfrm>
    </dsp:sp>
    <dsp:sp modelId="{8AB89D17-0927-41DE-854E-495BA475A616}">
      <dsp:nvSpPr>
        <dsp:cNvPr id="0" name=""/>
        <dsp:cNvSpPr/>
      </dsp:nvSpPr>
      <dsp:spPr>
        <a:xfrm>
          <a:off x="510369" y="343386"/>
          <a:ext cx="1825242" cy="1825242"/>
        </a:xfrm>
        <a:custGeom>
          <a:avLst/>
          <a:gdLst/>
          <a:ahLst/>
          <a:cxnLst/>
          <a:rect l="0" t="0" r="0" b="0"/>
          <a:pathLst>
            <a:path>
              <a:moveTo>
                <a:pt x="1580484" y="290659"/>
              </a:moveTo>
              <a:arcTo wR="912621" hR="912621" stAng="19022288" swAng="230067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C9AD-BF1A-467F-9F75-60FCAF7B5133}">
      <dsp:nvSpPr>
        <dsp:cNvPr id="0" name=""/>
        <dsp:cNvSpPr/>
      </dsp:nvSpPr>
      <dsp:spPr>
        <a:xfrm>
          <a:off x="1686670" y="1369980"/>
          <a:ext cx="1053346" cy="68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SubWord</a:t>
          </a:r>
          <a:endParaRPr lang="en-US" sz="1600" kern="1200" dirty="0"/>
        </a:p>
      </dsp:txBody>
      <dsp:txXfrm>
        <a:off x="1720093" y="1403403"/>
        <a:ext cx="986500" cy="617829"/>
      </dsp:txXfrm>
    </dsp:sp>
    <dsp:sp modelId="{D41793AA-D777-4DAE-A785-1B823D61A48C}">
      <dsp:nvSpPr>
        <dsp:cNvPr id="0" name=""/>
        <dsp:cNvSpPr/>
      </dsp:nvSpPr>
      <dsp:spPr>
        <a:xfrm>
          <a:off x="510369" y="343386"/>
          <a:ext cx="1825242" cy="1825242"/>
        </a:xfrm>
        <a:custGeom>
          <a:avLst/>
          <a:gdLst/>
          <a:ahLst/>
          <a:cxnLst/>
          <a:rect l="0" t="0" r="0" b="0"/>
          <a:pathLst>
            <a:path>
              <a:moveTo>
                <a:pt x="1192377" y="1781306"/>
              </a:moveTo>
              <a:arcTo wR="912621" hR="912621" stAng="4328945" swAng="21421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B1508-9886-45E9-AFD8-8C662E82FC3F}">
      <dsp:nvSpPr>
        <dsp:cNvPr id="0" name=""/>
        <dsp:cNvSpPr/>
      </dsp:nvSpPr>
      <dsp:spPr>
        <a:xfrm>
          <a:off x="105964" y="1369980"/>
          <a:ext cx="1053346" cy="68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last_word</a:t>
          </a:r>
          <a:r>
            <a:rPr lang="en-US" sz="1600" kern="1200" dirty="0" smtClean="0"/>
            <a:t> ^ RCONST</a:t>
          </a:r>
          <a:endParaRPr lang="en-US" sz="1600" kern="1200" dirty="0"/>
        </a:p>
      </dsp:txBody>
      <dsp:txXfrm>
        <a:off x="139387" y="1403403"/>
        <a:ext cx="986500" cy="617829"/>
      </dsp:txXfrm>
    </dsp:sp>
    <dsp:sp modelId="{DBB78E6F-60EA-4BCF-AC70-AA904C5F1412}">
      <dsp:nvSpPr>
        <dsp:cNvPr id="0" name=""/>
        <dsp:cNvSpPr/>
      </dsp:nvSpPr>
      <dsp:spPr>
        <a:xfrm>
          <a:off x="510369" y="343386"/>
          <a:ext cx="1825242" cy="1825242"/>
        </a:xfrm>
        <a:custGeom>
          <a:avLst/>
          <a:gdLst/>
          <a:ahLst/>
          <a:cxnLst/>
          <a:rect l="0" t="0" r="0" b="0"/>
          <a:pathLst>
            <a:path>
              <a:moveTo>
                <a:pt x="2961" y="839156"/>
              </a:moveTo>
              <a:arcTo wR="912621" hR="912621" stAng="11077033" swAng="2300679"/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CFF6-C23C-4A90-A3FD-5D2246445DA4}">
      <dsp:nvSpPr>
        <dsp:cNvPr id="0" name=""/>
        <dsp:cNvSpPr/>
      </dsp:nvSpPr>
      <dsp:spPr>
        <a:xfrm>
          <a:off x="1532287" y="1476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SubBytes</a:t>
          </a:r>
          <a:endParaRPr lang="en-US" sz="1200" kern="1200" dirty="0"/>
        </a:p>
      </dsp:txBody>
      <dsp:txXfrm>
        <a:off x="1565465" y="34654"/>
        <a:ext cx="979251" cy="613289"/>
      </dsp:txXfrm>
    </dsp:sp>
    <dsp:sp modelId="{8AB89D17-0927-41DE-854E-495BA475A616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790577" y="219671"/>
              </a:moveTo>
              <a:arcTo wR="1123300" hR="1123300" stAng="183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C9AD-BF1A-467F-9F75-60FCAF7B5133}">
      <dsp:nvSpPr>
        <dsp:cNvPr id="0" name=""/>
        <dsp:cNvSpPr/>
      </dsp:nvSpPr>
      <dsp:spPr>
        <a:xfrm>
          <a:off x="2655587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ShiftRows</a:t>
          </a:r>
          <a:endParaRPr lang="en-US" sz="1200" kern="1200" dirty="0"/>
        </a:p>
      </dsp:txBody>
      <dsp:txXfrm>
        <a:off x="2688765" y="1157955"/>
        <a:ext cx="979251" cy="613289"/>
      </dsp:txXfrm>
    </dsp:sp>
    <dsp:sp modelId="{D41793AA-D777-4DAE-A785-1B823D61A48C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2130189" y="1621275"/>
              </a:moveTo>
              <a:arcTo wR="1123300" hR="1123300" stAng="15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B1508-9886-45E9-AFD8-8C662E82FC3F}">
      <dsp:nvSpPr>
        <dsp:cNvPr id="0" name=""/>
        <dsp:cNvSpPr/>
      </dsp:nvSpPr>
      <dsp:spPr>
        <a:xfrm>
          <a:off x="1532287" y="2248078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MixColumns</a:t>
          </a:r>
          <a:endParaRPr lang="en-US" sz="1200" kern="1200" dirty="0"/>
        </a:p>
      </dsp:txBody>
      <dsp:txXfrm>
        <a:off x="1565465" y="2281256"/>
        <a:ext cx="979251" cy="613289"/>
      </dsp:txXfrm>
    </dsp:sp>
    <dsp:sp modelId="{DBB78E6F-60EA-4BCF-AC70-AA904C5F1412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456023" y="2026930"/>
              </a:moveTo>
              <a:arcTo wR="1123300" hR="1123300" stAng="7586620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375B4-7E05-4CA2-8A68-346008DC21F5}">
      <dsp:nvSpPr>
        <dsp:cNvPr id="0" name=""/>
        <dsp:cNvSpPr/>
      </dsp:nvSpPr>
      <dsp:spPr>
        <a:xfrm>
          <a:off x="408986" y="1124777"/>
          <a:ext cx="1045607" cy="679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AddRoundKey</a:t>
          </a:r>
          <a:endParaRPr lang="en-US" sz="1200" kern="1200" dirty="0"/>
        </a:p>
      </dsp:txBody>
      <dsp:txXfrm>
        <a:off x="442164" y="1157955"/>
        <a:ext cx="979251" cy="613289"/>
      </dsp:txXfrm>
    </dsp:sp>
    <dsp:sp modelId="{863E5701-FCE8-44BF-B43A-9DC5EFA40057}">
      <dsp:nvSpPr>
        <dsp:cNvPr id="0" name=""/>
        <dsp:cNvSpPr/>
      </dsp:nvSpPr>
      <dsp:spPr>
        <a:xfrm>
          <a:off x="931790" y="341299"/>
          <a:ext cx="2246601" cy="2246601"/>
        </a:xfrm>
        <a:custGeom>
          <a:avLst/>
          <a:gdLst/>
          <a:ahLst/>
          <a:cxnLst/>
          <a:rect l="0" t="0" r="0" b="0"/>
          <a:pathLst>
            <a:path>
              <a:moveTo>
                <a:pt x="116411" y="625325"/>
              </a:moveTo>
              <a:arcTo wR="1123300" hR="1123300" stAng="12378932" swAng="1634448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62B6-F4FA-461F-ADA3-20A01901EC92}">
      <dsp:nvSpPr>
        <dsp:cNvPr id="0" name=""/>
        <dsp:cNvSpPr/>
      </dsp:nvSpPr>
      <dsp:spPr>
        <a:xfrm>
          <a:off x="4248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input_to_state</a:t>
          </a:r>
          <a:endParaRPr lang="en-US" sz="1400" kern="1200" dirty="0"/>
        </a:p>
      </dsp:txBody>
      <dsp:txXfrm>
        <a:off x="26564" y="167231"/>
        <a:ext cx="1225258" cy="717302"/>
      </dsp:txXfrm>
    </dsp:sp>
    <dsp:sp modelId="{0CE9AE45-CFD9-4594-B60B-C9B54EA2BAAE}">
      <dsp:nvSpPr>
        <dsp:cNvPr id="0" name=""/>
        <dsp:cNvSpPr/>
      </dsp:nvSpPr>
      <dsp:spPr>
        <a:xfrm>
          <a:off x="1401128" y="368416"/>
          <a:ext cx="269216" cy="31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01128" y="431402"/>
        <a:ext cx="188451" cy="188960"/>
      </dsp:txXfrm>
    </dsp:sp>
    <dsp:sp modelId="{6025174B-C4CD-45B7-A0E0-E6A1F0D3D9A3}">
      <dsp:nvSpPr>
        <dsp:cNvPr id="0" name=""/>
        <dsp:cNvSpPr/>
      </dsp:nvSpPr>
      <dsp:spPr>
        <a:xfrm>
          <a:off x="1782095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ExpandKey</a:t>
          </a:r>
          <a:endParaRPr lang="en-US" sz="1400" kern="1200" dirty="0"/>
        </a:p>
      </dsp:txBody>
      <dsp:txXfrm>
        <a:off x="1804411" y="167231"/>
        <a:ext cx="1225258" cy="717302"/>
      </dsp:txXfrm>
    </dsp:sp>
    <dsp:sp modelId="{A0763741-FC3A-42E9-B643-34A4CB280691}">
      <dsp:nvSpPr>
        <dsp:cNvPr id="0" name=""/>
        <dsp:cNvSpPr/>
      </dsp:nvSpPr>
      <dsp:spPr>
        <a:xfrm>
          <a:off x="3178974" y="368416"/>
          <a:ext cx="269216" cy="31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78974" y="431402"/>
        <a:ext cx="188451" cy="188960"/>
      </dsp:txXfrm>
    </dsp:sp>
    <dsp:sp modelId="{5C943FC4-C33D-482E-BAF5-6F48B04FF259}">
      <dsp:nvSpPr>
        <dsp:cNvPr id="0" name=""/>
        <dsp:cNvSpPr/>
      </dsp:nvSpPr>
      <dsp:spPr>
        <a:xfrm>
          <a:off x="3559941" y="144915"/>
          <a:ext cx="1269890" cy="7619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AddRoundKey</a:t>
          </a:r>
          <a:endParaRPr lang="en-US" sz="1400" kern="1200" dirty="0"/>
        </a:p>
      </dsp:txBody>
      <dsp:txXfrm>
        <a:off x="3582257" y="167231"/>
        <a:ext cx="1225258" cy="71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93AA-597B-4F56-99E0-BD07E41BF1F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1B32-292F-4D5B-8B3A-7372962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zigman/crypt-rijndael-pp" TargetMode="External"/><Relationship Id="rId2" Type="http://schemas.openxmlformats.org/officeDocument/2006/relationships/hyperlink" Target="http://csrc.nist.gov/publications/fips/fips197/fips-19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print.iacr.org/2009/317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9821"/>
            <a:ext cx="9144000" cy="38576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chemeClr val="accent4"/>
                </a:solidFill>
                <a:latin typeface="+mn-lt"/>
              </a:rPr>
              <a:t>A Clear Text Explanation of the AES Cipher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sz="4000" b="1" dirty="0" smtClean="0">
                <a:solidFill>
                  <a:schemeClr val="accent1"/>
                </a:solidFill>
              </a:rPr>
              <a:t>Does a </a:t>
            </a:r>
            <a:r>
              <a:rPr lang="en-US" sz="4000" b="1" dirty="0" err="1" smtClean="0">
                <a:solidFill>
                  <a:schemeClr val="accent1"/>
                </a:solidFill>
              </a:rPr>
              <a:t>Rijndael</a:t>
            </a:r>
            <a:r>
              <a:rPr lang="en-US" sz="4000" b="1" dirty="0" smtClean="0">
                <a:solidFill>
                  <a:schemeClr val="accent1"/>
                </a:solidFill>
              </a:rPr>
              <a:t> By Any Other Name Still Smell As Sweet?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490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October 9</a:t>
            </a:r>
            <a:r>
              <a:rPr lang="en-US" sz="3600" b="1" baseline="30000" dirty="0" smtClean="0">
                <a:solidFill>
                  <a:srgbClr val="92D050"/>
                </a:solidFill>
              </a:rPr>
              <a:t>th</a:t>
            </a:r>
            <a:r>
              <a:rPr lang="en-US" sz="3600" b="1" dirty="0" smtClean="0">
                <a:solidFill>
                  <a:srgbClr val="92D050"/>
                </a:solidFill>
              </a:rPr>
              <a:t>, 2014 - Houston Perl Mongers</a:t>
            </a:r>
          </a:p>
          <a:p>
            <a:r>
              <a:rPr lang="en-US" sz="3600" b="1" dirty="0" smtClean="0">
                <a:solidFill>
                  <a:srgbClr val="92D050"/>
                </a:solidFill>
              </a:rPr>
              <a:t>Robert Stone</a:t>
            </a:r>
          </a:p>
          <a:p>
            <a:r>
              <a:rPr lang="en-US" sz="3600" b="1" dirty="0" smtClean="0">
                <a:solidFill>
                  <a:srgbClr val="92D050"/>
                </a:solidFill>
              </a:rPr>
              <a:t>HostGator.com</a:t>
            </a:r>
            <a:endParaRPr 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SubBytes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9142" y="1229710"/>
            <a:ext cx="6692858" cy="582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"h2"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$y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$SBOX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Row Index        : ( $</a:t>
            </a:r>
            <a:r>
              <a:rPr lang="en-US" sz="12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Column Index     : ( $</a:t>
            </a:r>
            <a:r>
              <a:rPr lang="en-US" sz="12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X Coordinate     : ( $x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Y Coordinate     : ( $y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Original Byte    : ( unpack "H2", $</a:t>
            </a:r>
            <a:r>
              <a:rPr lang="en-US" sz="12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Substituted Byte : ( unpack "H2", $</a:t>
            </a:r>
            <a:r>
              <a:rPr lang="en-US" sz="12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$state</a:t>
            </a:r>
            <a:r>
              <a:rPr lang="en-US" sz="12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2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2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88" y="1835416"/>
            <a:ext cx="6264166" cy="285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8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#&lt;&lt;&lt; Don't Tidy S Box's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@SBOX 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0x16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#&gt;&gt;&gt;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700" y="4836119"/>
            <a:ext cx="6371492" cy="1340844"/>
          </a:xfrm>
        </p:spPr>
        <p:txBody>
          <a:bodyPr/>
          <a:lstStyle/>
          <a:p>
            <a:pPr marL="342900" indent="-342900"/>
            <a:r>
              <a:rPr lang="en-US" sz="2200" dirty="0" smtClean="0">
                <a:solidFill>
                  <a:srgbClr val="92D050"/>
                </a:solidFill>
              </a:rPr>
              <a:t>Do </a:t>
            </a:r>
            <a:r>
              <a:rPr lang="en-US" sz="2200" dirty="0">
                <a:solidFill>
                  <a:srgbClr val="92D050"/>
                </a:solidFill>
              </a:rPr>
              <a:t>you see the self correcting bug?</a:t>
            </a:r>
          </a:p>
          <a:p>
            <a:pPr marL="800100" lvl="1" indent="-342900"/>
            <a:r>
              <a:rPr lang="en-US" sz="2200" dirty="0">
                <a:solidFill>
                  <a:srgbClr val="92D050"/>
                </a:solidFill>
              </a:rPr>
              <a:t>h2 is low nibble first</a:t>
            </a:r>
          </a:p>
          <a:p>
            <a:pPr marL="800100" lvl="1" indent="-342900"/>
            <a:r>
              <a:rPr lang="en-US" sz="2200" dirty="0">
                <a:solidFill>
                  <a:srgbClr val="92D050"/>
                </a:solidFill>
              </a:rPr>
              <a:t>Look at the dereferencing calculation in $</a:t>
            </a:r>
            <a:r>
              <a:rPr lang="en-US" sz="2200" dirty="0" smtClean="0">
                <a:solidFill>
                  <a:srgbClr val="92D050"/>
                </a:solidFill>
              </a:rPr>
              <a:t>SBOX</a:t>
            </a:r>
            <a:endParaRPr lang="en-US" sz="2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4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-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ShiftRows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23" y="1333256"/>
            <a:ext cx="5017477" cy="435133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Permutation Step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State is Acted Upon Row by Row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Recall, a row is one word in size which is made up of 4 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Each Row is Left Shifted with Carry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First Row has no shifts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Second Row is Left Shifted 1 Byte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Third Row is Left Shifted 2 Bytes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Fourth Row is Left Shifted 3 Bytes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5810"/>
              </p:ext>
            </p:extLst>
          </p:nvPr>
        </p:nvGraphicFramePr>
        <p:xfrm>
          <a:off x="5336619" y="1472442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52232"/>
              </p:ext>
            </p:extLst>
          </p:nvPr>
        </p:nvGraphicFramePr>
        <p:xfrm>
          <a:off x="5376672" y="5175504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93266"/>
              </p:ext>
            </p:extLst>
          </p:nvPr>
        </p:nvGraphicFramePr>
        <p:xfrm>
          <a:off x="8953189" y="1497258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77268"/>
              </p:ext>
            </p:extLst>
          </p:nvPr>
        </p:nvGraphicFramePr>
        <p:xfrm>
          <a:off x="9012012" y="3161798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Left Arrow 18"/>
          <p:cNvSpPr/>
          <p:nvPr/>
        </p:nvSpPr>
        <p:spPr>
          <a:xfrm>
            <a:off x="9903853" y="2366909"/>
            <a:ext cx="763466" cy="58029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11649"/>
              </p:ext>
            </p:extLst>
          </p:nvPr>
        </p:nvGraphicFramePr>
        <p:xfrm>
          <a:off x="9012012" y="4614711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95014"/>
              </p:ext>
            </p:extLst>
          </p:nvPr>
        </p:nvGraphicFramePr>
        <p:xfrm>
          <a:off x="8991667" y="6120467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Left Arrow 25"/>
          <p:cNvSpPr/>
          <p:nvPr/>
        </p:nvSpPr>
        <p:spPr>
          <a:xfrm rot="8953639">
            <a:off x="7093106" y="2101506"/>
            <a:ext cx="1935110" cy="37721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9903853" y="3880276"/>
            <a:ext cx="763466" cy="58029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9903853" y="5393643"/>
            <a:ext cx="763466" cy="58029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88376"/>
              </p:ext>
            </p:extLst>
          </p:nvPr>
        </p:nvGraphicFramePr>
        <p:xfrm>
          <a:off x="8947495" y="1496431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58592"/>
              </p:ext>
            </p:extLst>
          </p:nvPr>
        </p:nvGraphicFramePr>
        <p:xfrm>
          <a:off x="9006318" y="3160971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Left Arrow 31"/>
          <p:cNvSpPr/>
          <p:nvPr/>
        </p:nvSpPr>
        <p:spPr>
          <a:xfrm>
            <a:off x="9898159" y="2366082"/>
            <a:ext cx="763466" cy="580291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87778"/>
              </p:ext>
            </p:extLst>
          </p:nvPr>
        </p:nvGraphicFramePr>
        <p:xfrm>
          <a:off x="9006318" y="4613884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Left Arrow 34"/>
          <p:cNvSpPr/>
          <p:nvPr/>
        </p:nvSpPr>
        <p:spPr>
          <a:xfrm rot="9573608">
            <a:off x="7204105" y="1891649"/>
            <a:ext cx="1549126" cy="37721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/>
          <p:cNvSpPr/>
          <p:nvPr/>
        </p:nvSpPr>
        <p:spPr>
          <a:xfrm>
            <a:off x="9898159" y="3879449"/>
            <a:ext cx="763466" cy="580291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71857"/>
              </p:ext>
            </p:extLst>
          </p:nvPr>
        </p:nvGraphicFramePr>
        <p:xfrm>
          <a:off x="5376672" y="5175504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999"/>
              </p:ext>
            </p:extLst>
          </p:nvPr>
        </p:nvGraphicFramePr>
        <p:xfrm>
          <a:off x="5376665" y="5175504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2313"/>
              </p:ext>
            </p:extLst>
          </p:nvPr>
        </p:nvGraphicFramePr>
        <p:xfrm>
          <a:off x="5376672" y="5175504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41364"/>
              </p:ext>
            </p:extLst>
          </p:nvPr>
        </p:nvGraphicFramePr>
        <p:xfrm>
          <a:off x="5376672" y="5175504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37629"/>
              </p:ext>
            </p:extLst>
          </p:nvPr>
        </p:nvGraphicFramePr>
        <p:xfrm>
          <a:off x="8957375" y="1489340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50747"/>
              </p:ext>
            </p:extLst>
          </p:nvPr>
        </p:nvGraphicFramePr>
        <p:xfrm>
          <a:off x="9016198" y="3153880"/>
          <a:ext cx="25471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787"/>
                <a:gridCol w="636787"/>
                <a:gridCol w="636787"/>
                <a:gridCol w="636787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32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Left Arrow 46"/>
          <p:cNvSpPr/>
          <p:nvPr/>
        </p:nvSpPr>
        <p:spPr>
          <a:xfrm>
            <a:off x="9908039" y="2358991"/>
            <a:ext cx="763466" cy="58029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0351787">
            <a:off x="7256481" y="1711937"/>
            <a:ext cx="1495677" cy="37721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6" grpId="0" animBg="1"/>
      <p:bldP spid="27" grpId="0" animBg="1"/>
      <p:bldP spid="28" grpId="0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47" grpId="0" animBg="1"/>
      <p:bldP spid="47" grpId="1" animBg="1"/>
      <p:bldP spid="49" grpId="0" animBg="1"/>
      <p:bldP spid="4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ShiftRows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978" y="1318436"/>
            <a:ext cx="8623004" cy="542260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Row 0 does not shift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$self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shift_row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shift_row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    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$row      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num_bytes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shift_round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shift_round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num_bytes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shift_round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$row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$row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$row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65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" y="1284270"/>
            <a:ext cx="6668589" cy="5447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Finite Field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Limited number of members (Finite)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“Normal” Operations are Redefined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Irreducible Polynomial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Divisors are ONLY one and itself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Modulus Operation Keep us in the Field</a:t>
            </a:r>
          </a:p>
          <a:p>
            <a:r>
              <a:rPr lang="en-US" dirty="0">
                <a:solidFill>
                  <a:srgbClr val="92D050"/>
                </a:solidFill>
              </a:rPr>
              <a:t>State is Acted Upon Column by Column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Recall, a column is one word in size which is made up of 4 </a:t>
            </a:r>
            <a:r>
              <a:rPr lang="en-US" dirty="0" smtClean="0">
                <a:solidFill>
                  <a:srgbClr val="92D050"/>
                </a:solidFill>
              </a:rPr>
              <a:t>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Multiply Columnar Polynomial </a:t>
            </a:r>
            <a:r>
              <a:rPr lang="en-US" dirty="0">
                <a:solidFill>
                  <a:srgbClr val="92D050"/>
                </a:solidFill>
              </a:rPr>
              <a:t>in GF(2</a:t>
            </a:r>
            <a:r>
              <a:rPr lang="en-US" baseline="30000" dirty="0">
                <a:solidFill>
                  <a:srgbClr val="92D050"/>
                </a:solidFill>
              </a:rPr>
              <a:t>8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smtClean="0">
                <a:solidFill>
                  <a:srgbClr val="92D050"/>
                </a:solidFill>
              </a:rPr>
              <a:t>By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03 x</a:t>
            </a:r>
            <a:r>
              <a:rPr lang="en-US" baseline="30000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 + 01 x</a:t>
            </a:r>
            <a:r>
              <a:rPr lang="en-US" baseline="30000" dirty="0" smtClean="0">
                <a:solidFill>
                  <a:srgbClr val="92D050"/>
                </a:solidFill>
              </a:rPr>
              <a:t>2</a:t>
            </a:r>
            <a:r>
              <a:rPr lang="en-US" dirty="0" smtClean="0">
                <a:solidFill>
                  <a:srgbClr val="92D050"/>
                </a:solidFill>
              </a:rPr>
              <a:t> + 01 x</a:t>
            </a:r>
            <a:r>
              <a:rPr lang="en-US" baseline="30000" dirty="0" smtClean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 + 02 mod x</a:t>
            </a:r>
            <a:r>
              <a:rPr lang="en-US" baseline="30000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This is Matrix Multiplication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There is an “Easier” way!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>
                <a:solidFill>
                  <a:srgbClr val="92D050"/>
                </a:solidFill>
              </a:rPr>
              <a:t>Look up Formula for Column Byte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>
                <a:solidFill>
                  <a:srgbClr val="92D050"/>
                </a:solidFill>
              </a:rPr>
              <a:t>Perform Operations one part at a time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● 	- Multiplication in GF(2</a:t>
            </a:r>
            <a:r>
              <a:rPr lang="en-US" baseline="30000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) mod x</a:t>
            </a:r>
            <a:r>
              <a:rPr lang="en-US" baseline="30000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 smtClean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⊕	- Exclusive OR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2654"/>
              </p:ext>
            </p:extLst>
          </p:nvPr>
        </p:nvGraphicFramePr>
        <p:xfrm>
          <a:off x="6871063" y="4572946"/>
          <a:ext cx="49987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24"/>
                <a:gridCol w="4285598"/>
              </a:tblGrid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 for Byte</a:t>
                      </a:r>
                      <a:endParaRPr lang="en-US" dirty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0,c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endParaRPr lang="en-US" dirty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endParaRPr lang="en-US" dirty="0" smtClean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2,c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  <a:tr h="196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3,c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sz="1800" kern="1200" dirty="0" smtClean="0">
                          <a:effectLst/>
                        </a:rPr>
                        <a:t> 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r>
                        <a:rPr lang="en-US" baseline="0" dirty="0" smtClean="0"/>
                        <a:t> 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80268"/>
              </p:ext>
            </p:extLst>
          </p:nvPr>
        </p:nvGraphicFramePr>
        <p:xfrm>
          <a:off x="5529572" y="1570792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29973"/>
              </p:ext>
            </p:extLst>
          </p:nvPr>
        </p:nvGraphicFramePr>
        <p:xfrm>
          <a:off x="7778538" y="1470630"/>
          <a:ext cx="57258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588"/>
              </a:tblGrid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0,c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1,c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2,c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3,c</a:t>
                      </a:r>
                      <a:endParaRPr lang="en-US" sz="2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7785066" y="1438970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8203423" y="1437664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85929"/>
              </p:ext>
            </p:extLst>
          </p:nvPr>
        </p:nvGraphicFramePr>
        <p:xfrm>
          <a:off x="8889619" y="1563730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95537"/>
              </p:ext>
            </p:extLst>
          </p:nvPr>
        </p:nvGraphicFramePr>
        <p:xfrm>
          <a:off x="10930980" y="1479194"/>
          <a:ext cx="57258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588"/>
              </a:tblGrid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0,c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1,c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2,c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3,c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Left Bracket 11"/>
          <p:cNvSpPr/>
          <p:nvPr/>
        </p:nvSpPr>
        <p:spPr>
          <a:xfrm>
            <a:off x="10937508" y="1447534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1355865" y="1446228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8880970" y="1435550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10552772" y="1444518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3384" y="193940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2D050"/>
                </a:solidFill>
              </a:rPr>
              <a:t>=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002890" y="3400746"/>
            <a:ext cx="873304" cy="9965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sz="3600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 – Multiplication in GF(2</a:t>
            </a:r>
            <a:r>
              <a:rPr lang="en-US" sz="3600" b="1" baseline="30000" dirty="0" smtClean="0">
                <a:solidFill>
                  <a:srgbClr val="FFC000"/>
                </a:solidFill>
                <a:latin typeface="+mn-lt"/>
              </a:rPr>
              <a:t>8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)</a:t>
            </a:r>
            <a:endParaRPr lang="en-US" sz="36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947"/>
            <a:ext cx="50476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Convert Input Bytes to Polynomial Notation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42674"/>
              </p:ext>
            </p:extLst>
          </p:nvPr>
        </p:nvGraphicFramePr>
        <p:xfrm>
          <a:off x="5046691" y="1416680"/>
          <a:ext cx="727390" cy="740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390"/>
              </a:tblGrid>
              <a:tr h="7408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57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15771"/>
              </p:ext>
            </p:extLst>
          </p:nvPr>
        </p:nvGraphicFramePr>
        <p:xfrm>
          <a:off x="5044613" y="3980833"/>
          <a:ext cx="72739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3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83</a:t>
                      </a:r>
                      <a:endParaRPr lang="en-US" sz="36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33544"/>
              </p:ext>
            </p:extLst>
          </p:nvPr>
        </p:nvGraphicFramePr>
        <p:xfrm>
          <a:off x="6411596" y="1557126"/>
          <a:ext cx="336940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6"/>
                <a:gridCol w="421176"/>
                <a:gridCol w="421176"/>
                <a:gridCol w="421176"/>
                <a:gridCol w="421176"/>
                <a:gridCol w="421176"/>
                <a:gridCol w="421176"/>
                <a:gridCol w="421176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23307"/>
              </p:ext>
            </p:extLst>
          </p:nvPr>
        </p:nvGraphicFramePr>
        <p:xfrm>
          <a:off x="6415802" y="2788305"/>
          <a:ext cx="3371120" cy="406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390"/>
                <a:gridCol w="421390"/>
                <a:gridCol w="421390"/>
                <a:gridCol w="421390"/>
                <a:gridCol w="421390"/>
                <a:gridCol w="421390"/>
                <a:gridCol w="421390"/>
                <a:gridCol w="421390"/>
              </a:tblGrid>
              <a:tr h="4069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baseline="30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78404"/>
              </p:ext>
            </p:extLst>
          </p:nvPr>
        </p:nvGraphicFramePr>
        <p:xfrm>
          <a:off x="6415802" y="4082855"/>
          <a:ext cx="336940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6"/>
                <a:gridCol w="421176"/>
                <a:gridCol w="421176"/>
                <a:gridCol w="421176"/>
                <a:gridCol w="421176"/>
                <a:gridCol w="421176"/>
                <a:gridCol w="421176"/>
                <a:gridCol w="421176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2118" y="1587947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cs typeface="Consolas" panose="020B0609020204030204" pitchFamily="49" charset="0"/>
              </a:rPr>
              <a:t>( x</a:t>
            </a:r>
            <a:r>
              <a:rPr lang="en-US" sz="20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0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0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0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+ 1 )</a:t>
            </a:r>
            <a:endParaRPr lang="en-US" sz="2000" dirty="0">
              <a:solidFill>
                <a:srgbClr val="FFFF0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42943" y="4065178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( x</a:t>
            </a:r>
            <a:r>
              <a:rPr lang="en-US" sz="2000" baseline="30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 + x</a:t>
            </a:r>
            <a:r>
              <a:rPr lang="en-US" sz="2000" baseline="30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 + 1 )</a:t>
            </a:r>
            <a:endParaRPr lang="en-US" sz="2000" dirty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503541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933339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364859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775824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197059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626857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058377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9469342" y="2059660"/>
            <a:ext cx="215757" cy="585627"/>
          </a:xfrm>
          <a:prstGeom prst="downArrow">
            <a:avLst/>
          </a:prstGeom>
          <a:gradFill>
            <a:gsLst>
              <a:gs pos="0">
                <a:srgbClr val="FFFF00"/>
              </a:gs>
              <a:gs pos="87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6503541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6933339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7364859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0800000">
            <a:off x="7775824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8197059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626857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9058377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9469342" y="3311395"/>
            <a:ext cx="215757" cy="585627"/>
          </a:xfrm>
          <a:prstGeom prst="downArrow">
            <a:avLst/>
          </a:prstGeom>
          <a:gradFill>
            <a:gsLst>
              <a:gs pos="0">
                <a:srgbClr val="5B9BD5"/>
              </a:gs>
              <a:gs pos="96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sz="3600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 – Multiplication in GF(2</a:t>
            </a:r>
            <a:r>
              <a:rPr lang="en-US" sz="3600" b="1" baseline="30000" dirty="0" smtClean="0">
                <a:solidFill>
                  <a:srgbClr val="FFC000"/>
                </a:solidFill>
                <a:latin typeface="+mn-lt"/>
              </a:rPr>
              <a:t>8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)</a:t>
            </a:r>
            <a:endParaRPr lang="en-US" sz="36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947"/>
            <a:ext cx="5047620" cy="14270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Convert Input Bytes to Polynomial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Multiply Polynomials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838" y="2091374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cs typeface="Consolas" panose="020B0609020204030204" pitchFamily="49" charset="0"/>
              </a:rPr>
              <a:t>( x</a:t>
            </a:r>
            <a:r>
              <a:rPr lang="en-US" sz="28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6</a:t>
            </a:r>
            <a:r>
              <a:rPr lang="en-US" sz="28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8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8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x</a:t>
            </a:r>
            <a:r>
              <a:rPr lang="en-US" sz="2800" baseline="30000" dirty="0" smtClean="0">
                <a:solidFill>
                  <a:srgbClr val="FFFF00"/>
                </a:solidFill>
                <a:cs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srgbClr val="FFFF00"/>
                </a:solidFill>
                <a:cs typeface="Consolas" panose="020B0609020204030204" pitchFamily="49" charset="0"/>
              </a:rPr>
              <a:t> + 1 )</a:t>
            </a:r>
            <a:endParaRPr lang="en-US" sz="2800" dirty="0">
              <a:solidFill>
                <a:srgbClr val="FFFF0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5309" y="2091374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( x</a:t>
            </a:r>
            <a:r>
              <a:rPr lang="en-US" sz="2800" baseline="30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7</a:t>
            </a:r>
            <a:r>
              <a:rPr lang="en-US" sz="28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 + x</a:t>
            </a:r>
            <a:r>
              <a:rPr lang="en-US" sz="2800" baseline="30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 + 1 )</a:t>
            </a:r>
            <a:endParaRPr lang="en-US" sz="2800" dirty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0838" y="3251950"/>
            <a:ext cx="685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157628" y="1578051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798050" y="1578050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407597" y="1578049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006908" y="1577562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616455" y="1577561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422983" y="1583040"/>
            <a:ext cx="256854" cy="46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20838" y="3953847"/>
            <a:ext cx="685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20838" y="4677647"/>
            <a:ext cx="610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5155918" y="1586615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796340" y="1586614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405887" y="1586613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005198" y="1586126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614745" y="1586125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9047995" y="1591604"/>
            <a:ext cx="256854" cy="4619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5164482" y="1584905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5804904" y="1584904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6414451" y="1584903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7013762" y="1584416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7623309" y="1584415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9652459" y="1589894"/>
            <a:ext cx="256854" cy="4619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32" grpId="0"/>
      <p:bldP spid="20" grpId="0" animBg="1"/>
      <p:bldP spid="2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/>
      <p:bldP spid="40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sz="3600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 – Multiplication in GF(2</a:t>
            </a:r>
            <a:r>
              <a:rPr lang="en-US" sz="3600" b="1" baseline="30000" dirty="0" smtClean="0">
                <a:solidFill>
                  <a:srgbClr val="FFC000"/>
                </a:solidFill>
                <a:latin typeface="+mn-lt"/>
              </a:rPr>
              <a:t>8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)</a:t>
            </a:r>
            <a:endParaRPr lang="en-US" sz="36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2456"/>
            <a:ext cx="4981303" cy="2408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Convert Input Bytes to Polynomial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Multiply Polynomials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Simplify Resulting </a:t>
            </a:r>
            <a:r>
              <a:rPr lang="en-US" dirty="0" smtClean="0">
                <a:solidFill>
                  <a:srgbClr val="92D050"/>
                </a:solidFill>
              </a:rPr>
              <a:t>Polynomial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649" y="5763028"/>
            <a:ext cx="11568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99875"/>
              </p:ext>
            </p:extLst>
          </p:nvPr>
        </p:nvGraphicFramePr>
        <p:xfrm>
          <a:off x="4948336" y="1263357"/>
          <a:ext cx="3151158" cy="4297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5357"/>
                <a:gridCol w="2465801"/>
              </a:tblGrid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 Representation of Term</a:t>
                      </a:r>
                      <a:endParaRPr lang="en-US" sz="1800" dirty="0"/>
                    </a:p>
                  </a:txBody>
                  <a:tcPr/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01000000 00000000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00001000 00000000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00000010 00000000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00000001 00000000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00000000 10000000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00000000 10000000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00000000 00100000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00000000 00001000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00000000 00000100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00000000 00000010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13865"/>
              </p:ext>
            </p:extLst>
          </p:nvPr>
        </p:nvGraphicFramePr>
        <p:xfrm>
          <a:off x="8664221" y="1261872"/>
          <a:ext cx="3151158" cy="2468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7894"/>
                <a:gridCol w="2433264"/>
              </a:tblGrid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 Representation of Term</a:t>
                      </a:r>
                      <a:endParaRPr lang="en-US" sz="1800" dirty="0"/>
                    </a:p>
                  </a:txBody>
                  <a:tcPr/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00000000 01000000</a:t>
                      </a:r>
                      <a:endParaRPr lang="en-US" sz="18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00000000 00010000</a:t>
                      </a:r>
                      <a:endParaRPr lang="en-US" sz="18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00000000 00000100</a:t>
                      </a:r>
                      <a:endParaRPr lang="en-US" sz="18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aseline="300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00000000 00000010</a:t>
                      </a:r>
                    </a:p>
                  </a:txBody>
                  <a:tcPr>
                    <a:noFill/>
                  </a:tcPr>
                </a:tc>
              </a:tr>
              <a:tr h="31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00000000 00000001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69307" y="189566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⊕</a:t>
            </a:r>
          </a:p>
        </p:txBody>
      </p:sp>
      <p:sp>
        <p:nvSpPr>
          <p:cNvPr id="6" name="Down Arrow 5"/>
          <p:cNvSpPr/>
          <p:nvPr/>
        </p:nvSpPr>
        <p:spPr>
          <a:xfrm>
            <a:off x="8239879" y="2264998"/>
            <a:ext cx="258566" cy="310838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1928032" y="2049964"/>
            <a:ext cx="258566" cy="150489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5" grpId="0"/>
      <p:bldP spid="6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sz="3600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 – Multiplication in GF(2</a:t>
            </a:r>
            <a:r>
              <a:rPr lang="en-US" sz="3600" b="1" baseline="30000" dirty="0" smtClean="0">
                <a:solidFill>
                  <a:srgbClr val="FFC000"/>
                </a:solidFill>
                <a:latin typeface="+mn-lt"/>
              </a:rPr>
              <a:t>8</a:t>
            </a:r>
            <a:r>
              <a:rPr lang="en-US" sz="3600" b="1" dirty="0" smtClean="0">
                <a:solidFill>
                  <a:srgbClr val="FFC000"/>
                </a:solidFill>
                <a:latin typeface="+mn-lt"/>
              </a:rPr>
              <a:t>)</a:t>
            </a:r>
            <a:endParaRPr lang="en-US" sz="36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947"/>
            <a:ext cx="50476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Convert Input Bytes to Polynomial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Multiply Polynomials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Simplify Resulting Polynomial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Modulo Simplified Polynomial the Irreducible Polynomial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78165" y="5716285"/>
            <a:ext cx="36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09959"/>
            <a:ext cx="12192000" cy="5322013"/>
          </a:xfrm>
          <a:prstGeom prst="rect">
            <a:avLst/>
          </a:prstGeom>
        </p:spPr>
        <p:txBody>
          <a:bodyPr wrap="square" numCol="2" spcCol="18288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pmod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$dividend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$divisor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Solving  : ( unpack("B*", $dividend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mod " . unpack("B*", $divisor )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int_dividend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$dividend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$divisor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int_dividend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aligned_divisor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Initial Dividend : (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Initial Divisor  : (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p_order_compare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"B16"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"B16"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Dividend : ( unpack("B*", pack("n",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Divisor  : ( unpack("B*", pack("n",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position_of_msb_in_dividend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"B*"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position_of_msb_in_divisor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"B*"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num_shifts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position_of_msb_in_dividend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position_of_msb_in_divisor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Position of MSB in Dividend: (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position_of_msb_in_dividend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Position of MSB in Divisor:  (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position_of_msb_in_divisor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Shifts: (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num_shifts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aligned_divisor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int_divisor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num_shifts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Aligned Divisor : ( unpack("B*", pack("n",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aligned_divisor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aligned_divisor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Remaining : ( unpack("B*", pack("n",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Formated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Remaining : ( $self-&gt;_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generate_formatted_expression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unpack("B*", pack("n", $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$modulus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long_division_result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Resulting Modulus: ( unpack("H*", $modulus ) )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$modulus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701" y="4127576"/>
            <a:ext cx="11568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1664" y="4835462"/>
            <a:ext cx="829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odulo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aseline="3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x</a:t>
            </a:r>
            <a:r>
              <a:rPr lang="en-US" sz="4000" baseline="30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2" grpId="0"/>
      <p:bldP spid="4" grpId="0"/>
      <p:bldP spid="4" grpId="1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MixColumns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" y="1284270"/>
            <a:ext cx="6668589" cy="5447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Finite Field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Limited number of members (Finite)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“Normal” Operations are Redefined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Irreducible Polynomial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Divisors are ONLY one and itself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Modulus Operation Keep us in the Field</a:t>
            </a:r>
          </a:p>
          <a:p>
            <a:r>
              <a:rPr lang="en-US" dirty="0">
                <a:solidFill>
                  <a:srgbClr val="92D050"/>
                </a:solidFill>
              </a:rPr>
              <a:t>State is Acted Upon Column by Column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Recall, a column is one word in size which is made up of 4 </a:t>
            </a:r>
            <a:r>
              <a:rPr lang="en-US" dirty="0" smtClean="0">
                <a:solidFill>
                  <a:srgbClr val="92D050"/>
                </a:solidFill>
              </a:rPr>
              <a:t>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Multiply Columnar Polynomial </a:t>
            </a:r>
            <a:r>
              <a:rPr lang="en-US" dirty="0">
                <a:solidFill>
                  <a:srgbClr val="92D050"/>
                </a:solidFill>
              </a:rPr>
              <a:t>in GF(2</a:t>
            </a:r>
            <a:r>
              <a:rPr lang="en-US" baseline="30000" dirty="0">
                <a:solidFill>
                  <a:srgbClr val="92D050"/>
                </a:solidFill>
              </a:rPr>
              <a:t>8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smtClean="0">
                <a:solidFill>
                  <a:srgbClr val="92D050"/>
                </a:solidFill>
              </a:rPr>
              <a:t>By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03 x</a:t>
            </a:r>
            <a:r>
              <a:rPr lang="en-US" baseline="30000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 + 01 x</a:t>
            </a:r>
            <a:r>
              <a:rPr lang="en-US" baseline="30000" dirty="0" smtClean="0">
                <a:solidFill>
                  <a:srgbClr val="92D050"/>
                </a:solidFill>
              </a:rPr>
              <a:t>2</a:t>
            </a:r>
            <a:r>
              <a:rPr lang="en-US" dirty="0" smtClean="0">
                <a:solidFill>
                  <a:srgbClr val="92D050"/>
                </a:solidFill>
              </a:rPr>
              <a:t> + 01 x</a:t>
            </a:r>
            <a:r>
              <a:rPr lang="en-US" baseline="30000" dirty="0" smtClean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 + 02 mod x</a:t>
            </a:r>
            <a:r>
              <a:rPr lang="en-US" baseline="30000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This is Matrix Multiplication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There is an “Easier” way!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>
                <a:solidFill>
                  <a:srgbClr val="92D050"/>
                </a:solidFill>
              </a:rPr>
              <a:t>Look up Formula for Column Byte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>
                <a:solidFill>
                  <a:srgbClr val="92D050"/>
                </a:solidFill>
              </a:rPr>
              <a:t>Perform Operations one part at a time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● 	- Multiplication in GF(2</a:t>
            </a:r>
            <a:r>
              <a:rPr lang="en-US" baseline="30000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) mod x</a:t>
            </a:r>
            <a:r>
              <a:rPr lang="en-US" baseline="30000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 smtClean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 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⊕	- Exclusive OR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2654"/>
              </p:ext>
            </p:extLst>
          </p:nvPr>
        </p:nvGraphicFramePr>
        <p:xfrm>
          <a:off x="6871063" y="4572946"/>
          <a:ext cx="49987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24"/>
                <a:gridCol w="4285598"/>
              </a:tblGrid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 for Byte</a:t>
                      </a:r>
                      <a:endParaRPr lang="en-US" dirty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0,c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endParaRPr lang="en-US" dirty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endParaRPr lang="en-US" dirty="0" smtClean="0"/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2,c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  <a:tr h="196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r>
                        <a:rPr lang="en-US" baseline="-25000" dirty="0" smtClean="0"/>
                        <a:t>3,c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( 0x03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0,c</a:t>
                      </a:r>
                      <a:r>
                        <a:rPr lang="en-US" baseline="0" dirty="0" smtClean="0"/>
                        <a:t> )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1,c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⊕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2,c</a:t>
                      </a:r>
                      <a:r>
                        <a:rPr lang="en-US" sz="1800" kern="1200" dirty="0" smtClean="0">
                          <a:effectLst/>
                        </a:rPr>
                        <a:t> ⊕ </a:t>
                      </a:r>
                      <a:r>
                        <a:rPr lang="en-US" dirty="0" smtClean="0"/>
                        <a:t>( 0x02</a:t>
                      </a:r>
                      <a:r>
                        <a:rPr lang="en-US" baseline="0" dirty="0" smtClean="0"/>
                        <a:t> ● </a:t>
                      </a: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3,c</a:t>
                      </a:r>
                      <a:r>
                        <a:rPr lang="en-US" baseline="0" dirty="0" smtClean="0"/>
                        <a:t> 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80268"/>
              </p:ext>
            </p:extLst>
          </p:nvPr>
        </p:nvGraphicFramePr>
        <p:xfrm>
          <a:off x="5529572" y="1570792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bf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5d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1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29973"/>
              </p:ext>
            </p:extLst>
          </p:nvPr>
        </p:nvGraphicFramePr>
        <p:xfrm>
          <a:off x="7778538" y="1470630"/>
          <a:ext cx="57258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588"/>
              </a:tblGrid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0,c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1,c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2,c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S’</a:t>
                      </a:r>
                      <a:r>
                        <a:rPr lang="en-US" sz="2000" baseline="-25000" dirty="0" smtClean="0">
                          <a:solidFill>
                            <a:srgbClr val="92D050"/>
                          </a:solidFill>
                        </a:rPr>
                        <a:t>3,c</a:t>
                      </a:r>
                      <a:endParaRPr lang="en-US" sz="2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7785066" y="1438970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8203423" y="1437664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85929"/>
              </p:ext>
            </p:extLst>
          </p:nvPr>
        </p:nvGraphicFramePr>
        <p:xfrm>
          <a:off x="8889619" y="1563730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95537"/>
              </p:ext>
            </p:extLst>
          </p:nvPr>
        </p:nvGraphicFramePr>
        <p:xfrm>
          <a:off x="10930980" y="1479194"/>
          <a:ext cx="57258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588"/>
              </a:tblGrid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0,c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1,c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2,c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accent1"/>
                          </a:solidFill>
                        </a:rPr>
                        <a:t>3,c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Left Bracket 11"/>
          <p:cNvSpPr/>
          <p:nvPr/>
        </p:nvSpPr>
        <p:spPr>
          <a:xfrm>
            <a:off x="10937508" y="1447534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1355865" y="1446228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8880970" y="1435550"/>
            <a:ext cx="121920" cy="1715589"/>
          </a:xfrm>
          <a:prstGeom prst="lef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10552772" y="1444518"/>
            <a:ext cx="121920" cy="1715589"/>
          </a:xfrm>
          <a:prstGeom prst="rightBracket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3384" y="193940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2D050"/>
                </a:solidFill>
              </a:rPr>
              <a:t>=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002890" y="3400746"/>
            <a:ext cx="873304" cy="9965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+mn-lt"/>
              </a:rPr>
              <a:t>Algorithm – Key Expansion - Overview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80" y="1814993"/>
            <a:ext cx="564766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ExpandKey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key 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expanded_key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key;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round = 4; round &lt; 44; round++ 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Last Word in Expanded Key;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round % 4 == 0 )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^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RCONST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round / 4 ];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Four Words Ago in Expanded Key;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expanded_key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.=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^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expanded_key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63116" y="1529613"/>
            <a:ext cx="4518837" cy="446456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expanded_key</a:t>
            </a:r>
            <a:r>
              <a:rPr lang="en-US" dirty="0" smtClean="0"/>
              <a:t> = key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1475212"/>
              </p:ext>
            </p:extLst>
          </p:nvPr>
        </p:nvGraphicFramePr>
        <p:xfrm>
          <a:off x="5467443" y="2488495"/>
          <a:ext cx="4110182" cy="29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44573647"/>
              </p:ext>
            </p:extLst>
          </p:nvPr>
        </p:nvGraphicFramePr>
        <p:xfrm>
          <a:off x="9261172" y="3584317"/>
          <a:ext cx="2845981" cy="229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263115" y="6165778"/>
            <a:ext cx="4518837" cy="44645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 smtClean="0"/>
              <a:t>xpanded_key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rot="10800000">
            <a:off x="8135405" y="2062716"/>
            <a:ext cx="1274623" cy="792460"/>
          </a:xfrm>
          <a:prstGeom prst="bentArrow">
            <a:avLst>
              <a:gd name="adj1" fmla="val 25000"/>
              <a:gd name="adj2" fmla="val 24519"/>
              <a:gd name="adj3" fmla="val 25000"/>
              <a:gd name="adj4" fmla="val 43750"/>
            </a:avLst>
          </a:prstGeom>
          <a:gradFill>
            <a:gsLst>
              <a:gs pos="100000">
                <a:schemeClr val="accent6"/>
              </a:gs>
              <a:gs pos="0">
                <a:schemeClr val="accent2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7400" y="4446589"/>
            <a:ext cx="457200" cy="1594884"/>
          </a:xfrm>
          <a:prstGeom prst="downArrow">
            <a:avLst/>
          </a:prstGeom>
          <a:gradFill>
            <a:gsLst>
              <a:gs pos="100000">
                <a:srgbClr val="0070C0"/>
              </a:gs>
              <a:gs pos="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261172" y="3715582"/>
            <a:ext cx="786595" cy="425302"/>
          </a:xfrm>
          <a:prstGeom prst="rightArrow">
            <a:avLst/>
          </a:prstGeom>
          <a:gradFill>
            <a:gsLst>
              <a:gs pos="100000">
                <a:schemeClr val="accent4"/>
              </a:gs>
              <a:gs pos="0">
                <a:schemeClr val="accent2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297154" y="5031380"/>
            <a:ext cx="786595" cy="425302"/>
          </a:xfrm>
          <a:prstGeom prst="rightArrow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78E6F-60EA-4BCF-AC70-AA904C5F1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graphicEl>
                                              <a:dgm id="{DBB78E6F-60EA-4BCF-AC70-AA904C5F1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375B4-7E05-4CA2-8A68-346008DC2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graphicEl>
                                              <a:dgm id="{CE7375B4-7E05-4CA2-8A68-346008DC21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3E5701-FCE8-44BF-B43A-9DC5EFA40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graphicEl>
                                              <a:dgm id="{863E5701-FCE8-44BF-B43A-9DC5EFA40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Graphic spid="5" grpId="0" uiExpand="1">
        <p:bldSub>
          <a:bldDgm bld="one"/>
        </p:bldSub>
      </p:bldGraphic>
      <p:bldGraphic spid="6" grpId="0" uiExpand="1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</a:rPr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344"/>
            <a:ext cx="5257800" cy="51710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History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What is AES?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Rijndael</a:t>
            </a:r>
            <a:r>
              <a:rPr lang="en-US" dirty="0" smtClean="0">
                <a:solidFill>
                  <a:srgbClr val="92D050"/>
                </a:solidFill>
              </a:rPr>
              <a:t> vs AES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AES Selection Process Timeline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Algorithm and Implementation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The State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SubBytes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ShiftRows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MixColumns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Multiplication in the </a:t>
            </a:r>
            <a:r>
              <a:rPr lang="en-US" dirty="0" err="1" smtClean="0">
                <a:solidFill>
                  <a:srgbClr val="92D050"/>
                </a:solidFill>
              </a:rPr>
              <a:t>Galoios</a:t>
            </a:r>
            <a:r>
              <a:rPr lang="en-US" dirty="0" smtClean="0">
                <a:solidFill>
                  <a:srgbClr val="92D050"/>
                </a:solidFill>
              </a:rPr>
              <a:t> Field modulo an irreducible polynomial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Key </a:t>
            </a:r>
            <a:r>
              <a:rPr lang="en-US" dirty="0" smtClean="0">
                <a:solidFill>
                  <a:srgbClr val="92D050"/>
                </a:solidFill>
              </a:rPr>
              <a:t>Expansion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AddRoundKey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Weaknesses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Side Channel Attacks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Related Key Attack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8" y="1366344"/>
            <a:ext cx="3240955" cy="24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7048" y="382871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132" y="4198051"/>
            <a:ext cx="2218668" cy="2218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5132" y="635276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anondesign.deviantart.com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6" name="Picture 8" descr="http://upload.wikimedia.org/wikipedia/commons/thumb/3/3c/Four-rotor-enigma.jpg/1024px-Four-rotor-enigm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73" y="3945319"/>
            <a:ext cx="2601579" cy="24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4529" y="63572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+mn-lt"/>
              </a:rPr>
              <a:t>Algorithm – Key Expansion -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RotWord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0323" y="1333256"/>
            <a:ext cx="5017477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Permutation Step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Very Similar to </a:t>
            </a:r>
            <a:r>
              <a:rPr lang="en-US" dirty="0" err="1" smtClean="0">
                <a:solidFill>
                  <a:srgbClr val="92D050"/>
                </a:solidFill>
              </a:rPr>
              <a:t>ShiftRows</a:t>
            </a:r>
            <a:r>
              <a:rPr lang="en-US" dirty="0" smtClean="0">
                <a:solidFill>
                  <a:srgbClr val="92D050"/>
                </a:solidFill>
              </a:rPr>
              <a:t>, however acts on a single word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Recall, a row is one word in size which is made up of 4 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Word is Left Shifted Once with Carry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920213" y="2915582"/>
            <a:ext cx="1323178" cy="1268792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20586"/>
              </p:ext>
            </p:extLst>
          </p:nvPr>
        </p:nvGraphicFramePr>
        <p:xfrm>
          <a:off x="6504909" y="1690688"/>
          <a:ext cx="41100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20"/>
                <a:gridCol w="1027520"/>
                <a:gridCol w="1027520"/>
                <a:gridCol w="1027520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9175"/>
              </p:ext>
            </p:extLst>
          </p:nvPr>
        </p:nvGraphicFramePr>
        <p:xfrm>
          <a:off x="6508223" y="4467014"/>
          <a:ext cx="41100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20"/>
                <a:gridCol w="1027520"/>
                <a:gridCol w="1027520"/>
                <a:gridCol w="1027520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6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+mn-lt"/>
              </a:rPr>
              <a:t>Algorithm – Key Expansion –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RotWord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- Implementation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0323" y="1333255"/>
            <a:ext cx="11199616" cy="5395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 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RotWord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$self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$word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byte_array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byte_index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A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byte_index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A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byte_index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byte_array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$word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byte_index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A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byte_array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byte_array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661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C4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byte_array</a:t>
            </a:r>
            <a:r>
              <a:rPr lang="en-US" sz="2400" dirty="0">
                <a:solidFill>
                  <a:srgbClr val="D1D1D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2CD8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06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+mn-lt"/>
              </a:rPr>
              <a:t>Algorithm – Key Expansion -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SubWord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43" y="1765990"/>
            <a:ext cx="525448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Substitution </a:t>
            </a:r>
            <a:r>
              <a:rPr lang="en-US" dirty="0" smtClean="0">
                <a:solidFill>
                  <a:srgbClr val="92D050"/>
                </a:solidFill>
              </a:rPr>
              <a:t>Step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Very Similar to </a:t>
            </a:r>
            <a:r>
              <a:rPr lang="en-US" dirty="0" err="1" smtClean="0">
                <a:solidFill>
                  <a:srgbClr val="92D050"/>
                </a:solidFill>
              </a:rPr>
              <a:t>SubBytes</a:t>
            </a:r>
            <a:r>
              <a:rPr lang="en-US" dirty="0" smtClean="0">
                <a:solidFill>
                  <a:srgbClr val="92D050"/>
                </a:solidFill>
              </a:rPr>
              <a:t>, however acts on all the bytes of a word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Uses the S-BOX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For Each Byte in the Word</a:t>
            </a:r>
            <a:endParaRPr lang="en-US" dirty="0">
              <a:solidFill>
                <a:srgbClr val="92D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Look </a:t>
            </a:r>
            <a:r>
              <a:rPr lang="en-US" dirty="0">
                <a:solidFill>
                  <a:srgbClr val="92D050"/>
                </a:solidFill>
              </a:rPr>
              <a:t>Up the row on the X Axis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Look Up the column on the Y Axis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Find the Intersection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Replace the Byte in the </a:t>
            </a:r>
            <a:r>
              <a:rPr lang="en-US" dirty="0" smtClean="0">
                <a:solidFill>
                  <a:srgbClr val="92D050"/>
                </a:solidFill>
              </a:rPr>
              <a:t>Word </a:t>
            </a:r>
            <a:r>
              <a:rPr lang="en-US" dirty="0">
                <a:solidFill>
                  <a:srgbClr val="92D050"/>
                </a:solidFill>
              </a:rPr>
              <a:t>with the Indicated </a:t>
            </a:r>
            <a:r>
              <a:rPr lang="en-US" dirty="0" smtClean="0">
                <a:solidFill>
                  <a:srgbClr val="92D050"/>
                </a:solidFill>
              </a:rPr>
              <a:t>Byte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38671"/>
              </p:ext>
            </p:extLst>
          </p:nvPr>
        </p:nvGraphicFramePr>
        <p:xfrm>
          <a:off x="7061500" y="4523340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09129"/>
              </p:ext>
            </p:extLst>
          </p:nvPr>
        </p:nvGraphicFramePr>
        <p:xfrm>
          <a:off x="7054874" y="5977763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7222735" y="5270643"/>
            <a:ext cx="472610" cy="610379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34089" t="50494" r="35119" b="18551"/>
          <a:stretch/>
        </p:blipFill>
        <p:spPr>
          <a:xfrm>
            <a:off x="5825448" y="1301262"/>
            <a:ext cx="5654565" cy="30900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72154" y="439130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NIST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23637" y="1799026"/>
            <a:ext cx="5391807" cy="2137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7884882" y="2677877"/>
            <a:ext cx="2827282" cy="294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51378" y="1799026"/>
            <a:ext cx="294290" cy="213796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23636" y="2081554"/>
            <a:ext cx="5391807" cy="2137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9138515" y="2677877"/>
            <a:ext cx="2827282" cy="294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05011" y="2079403"/>
            <a:ext cx="294290" cy="213796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8068904" y="5264569"/>
            <a:ext cx="472610" cy="610379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43547"/>
              </p:ext>
            </p:extLst>
          </p:nvPr>
        </p:nvGraphicFramePr>
        <p:xfrm>
          <a:off x="7051453" y="5976051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023636" y="3753626"/>
            <a:ext cx="5391807" cy="2137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5991103" y="2677877"/>
            <a:ext cx="2827282" cy="294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50305" y="3733076"/>
            <a:ext cx="294290" cy="213796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8910333" y="5264568"/>
            <a:ext cx="472610" cy="610379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32664"/>
              </p:ext>
            </p:extLst>
          </p:nvPr>
        </p:nvGraphicFramePr>
        <p:xfrm>
          <a:off x="7048291" y="5974339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023635" y="3287670"/>
            <a:ext cx="5391807" cy="2137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9443275" y="2677877"/>
            <a:ext cx="2827282" cy="294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05642" y="3287670"/>
            <a:ext cx="294290" cy="213796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9751762" y="5275352"/>
            <a:ext cx="472610" cy="610379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02759"/>
              </p:ext>
            </p:extLst>
          </p:nvPr>
        </p:nvGraphicFramePr>
        <p:xfrm>
          <a:off x="7051452" y="5973490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d4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7" grpId="0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4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8" grpId="0" animBg="1"/>
      <p:bldP spid="39" grpId="0" animBg="1"/>
      <p:bldP spid="40" grpId="0" animBg="1"/>
      <p:bldP spid="40" grpId="1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Key Expansion -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SubWord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039" y="1462933"/>
            <a:ext cx="6320961" cy="5395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$word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$word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"H2"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$y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$SBOX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$x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Byte Index       : ( $</a:t>
            </a:r>
            <a:r>
              <a:rPr lang="en-US" sz="12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X Coordinate     : ( $x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Y Coordinate     : ( $y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Original Byte    : ( unpack "H2", $</a:t>
            </a:r>
            <a:r>
              <a:rPr lang="en-US" sz="12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original_byte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Substituted Byte : ( unpack "H2", $</a:t>
            </a:r>
            <a:r>
              <a:rPr lang="en-US" sz="12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substituted_byte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88" y="1835416"/>
            <a:ext cx="6264166" cy="285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8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#&lt;&lt;&lt; Don't Tidy S Box's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@SBOX 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0x8a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0x70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0x03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0x87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0xce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0x55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0x8c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0xe6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0x42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0x68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0x41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0x99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0x2d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0x0f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0xb0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0x54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0xbb</a:t>
            </a: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0x16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#&gt;&gt;&gt;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220" y="4836119"/>
            <a:ext cx="6371492" cy="1340844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200" dirty="0" smtClean="0">
                <a:solidFill>
                  <a:srgbClr val="92D050"/>
                </a:solidFill>
              </a:rPr>
              <a:t>Do </a:t>
            </a:r>
            <a:r>
              <a:rPr lang="en-US" sz="2200" dirty="0">
                <a:solidFill>
                  <a:srgbClr val="92D050"/>
                </a:solidFill>
              </a:rPr>
              <a:t>you see </a:t>
            </a:r>
            <a:r>
              <a:rPr lang="en-US" sz="2200" dirty="0" smtClean="0">
                <a:solidFill>
                  <a:srgbClr val="92D050"/>
                </a:solidFill>
              </a:rPr>
              <a:t>how this does not suffer from the bug in </a:t>
            </a:r>
            <a:r>
              <a:rPr lang="en-US" sz="2200" dirty="0" err="1" smtClean="0">
                <a:solidFill>
                  <a:srgbClr val="92D050"/>
                </a:solidFill>
              </a:rPr>
              <a:t>SubBytes</a:t>
            </a:r>
            <a:r>
              <a:rPr lang="en-US" sz="2200" dirty="0" smtClean="0">
                <a:solidFill>
                  <a:srgbClr val="92D050"/>
                </a:solidFill>
              </a:rPr>
              <a:t>?</a:t>
            </a:r>
            <a:endParaRPr lang="en-US" sz="2200" dirty="0">
              <a:solidFill>
                <a:srgbClr val="92D050"/>
              </a:solidFill>
            </a:endParaRPr>
          </a:p>
          <a:p>
            <a:pPr marL="800100" lvl="1" indent="-342900"/>
            <a:r>
              <a:rPr lang="en-US" sz="2200" dirty="0" smtClean="0">
                <a:solidFill>
                  <a:srgbClr val="92D050"/>
                </a:solidFill>
              </a:rPr>
              <a:t>H2 </a:t>
            </a:r>
            <a:r>
              <a:rPr lang="en-US" sz="2200" dirty="0">
                <a:solidFill>
                  <a:srgbClr val="92D050"/>
                </a:solidFill>
              </a:rPr>
              <a:t>is </a:t>
            </a:r>
            <a:r>
              <a:rPr lang="en-US" sz="2200" dirty="0" smtClean="0">
                <a:solidFill>
                  <a:srgbClr val="92D050"/>
                </a:solidFill>
              </a:rPr>
              <a:t>high </a:t>
            </a:r>
            <a:r>
              <a:rPr lang="en-US" sz="2200" dirty="0">
                <a:solidFill>
                  <a:srgbClr val="92D050"/>
                </a:solidFill>
              </a:rPr>
              <a:t>nibble first</a:t>
            </a:r>
          </a:p>
          <a:p>
            <a:pPr marL="800100" lvl="1" indent="-342900"/>
            <a:r>
              <a:rPr lang="en-US" sz="2200" dirty="0">
                <a:solidFill>
                  <a:srgbClr val="92D050"/>
                </a:solidFill>
              </a:rPr>
              <a:t>Look at the dereferencing calculation in $</a:t>
            </a:r>
            <a:r>
              <a:rPr lang="en-US" sz="2200" dirty="0" smtClean="0">
                <a:solidFill>
                  <a:srgbClr val="92D050"/>
                </a:solidFill>
              </a:rPr>
              <a:t>SBOX</a:t>
            </a:r>
            <a:endParaRPr lang="en-US" sz="2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Algorithm – Key Expansion – XOR with RCONST</a:t>
            </a:r>
            <a:endParaRPr lang="en-US" sz="4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582621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XOR the resultant word from </a:t>
            </a:r>
            <a:r>
              <a:rPr lang="en-US" dirty="0" err="1" smtClean="0">
                <a:solidFill>
                  <a:srgbClr val="92D050"/>
                </a:solidFill>
              </a:rPr>
              <a:t>SubWord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with the relevant value from RCONST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RCONST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RCONST(</a:t>
            </a:r>
            <a:r>
              <a:rPr lang="en-US" dirty="0" err="1" smtClean="0">
                <a:solidFill>
                  <a:srgbClr val="92D050"/>
                </a:solidFill>
              </a:rPr>
              <a:t>i</a:t>
            </a:r>
            <a:r>
              <a:rPr lang="en-US" dirty="0" smtClean="0">
                <a:solidFill>
                  <a:srgbClr val="92D050"/>
                </a:solidFill>
              </a:rPr>
              <a:t>) = x</a:t>
            </a:r>
            <a:r>
              <a:rPr lang="en-US" baseline="30000" dirty="0" smtClean="0">
                <a:solidFill>
                  <a:srgbClr val="92D050"/>
                </a:solidFill>
              </a:rPr>
              <a:t>(i-1) </a:t>
            </a:r>
            <a:r>
              <a:rPr lang="en-US" dirty="0" smtClean="0">
                <a:solidFill>
                  <a:srgbClr val="92D050"/>
                </a:solidFill>
              </a:rPr>
              <a:t>mod x</a:t>
            </a:r>
            <a:r>
              <a:rPr lang="en-US" baseline="30000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 + x</a:t>
            </a:r>
            <a:r>
              <a:rPr lang="en-US" baseline="30000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 +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 +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baseline="30000" dirty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 + 1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i</a:t>
            </a:r>
            <a:r>
              <a:rPr lang="en-US" dirty="0" smtClean="0">
                <a:solidFill>
                  <a:srgbClr val="92D050"/>
                </a:solidFill>
              </a:rPr>
              <a:t> = </a:t>
            </a:r>
            <a:r>
              <a:rPr lang="en-US" dirty="0" err="1" smtClean="0">
                <a:solidFill>
                  <a:srgbClr val="92D050"/>
                </a:solidFill>
              </a:rPr>
              <a:t>expansion_round</a:t>
            </a:r>
            <a:r>
              <a:rPr lang="en-US" dirty="0" smtClean="0">
                <a:solidFill>
                  <a:srgbClr val="92D050"/>
                </a:solidFill>
              </a:rPr>
              <a:t> / 4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Rather than doing the calculation we use a Lookup Table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Only the first 10 values are actually needed for AES Key Expansion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49703"/>
              </p:ext>
            </p:extLst>
          </p:nvPr>
        </p:nvGraphicFramePr>
        <p:xfrm>
          <a:off x="9407610" y="1419882"/>
          <a:ext cx="2347785" cy="19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96"/>
                <a:gridCol w="1803489"/>
              </a:tblGrid>
              <a:tr h="3981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RCONST(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98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0x01000000</a:t>
                      </a:r>
                      <a:endParaRPr lang="en-US" dirty="0"/>
                    </a:p>
                  </a:txBody>
                  <a:tcPr/>
                </a:tc>
              </a:tr>
              <a:tr h="398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0x02000000</a:t>
                      </a:r>
                      <a:endParaRPr lang="en-US" dirty="0"/>
                    </a:p>
                  </a:txBody>
                  <a:tcPr/>
                </a:tc>
              </a:tr>
              <a:tr h="398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0x04000000</a:t>
                      </a:r>
                      <a:endParaRPr lang="en-US" dirty="0"/>
                    </a:p>
                  </a:txBody>
                  <a:tcPr/>
                </a:tc>
              </a:tr>
              <a:tr h="398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0x08000000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6282" y="1692619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e</a:t>
            </a:r>
            <a:r>
              <a:rPr lang="en-US" sz="2400" dirty="0" err="1" smtClean="0">
                <a:solidFill>
                  <a:srgbClr val="00B0F0"/>
                </a:solidFill>
              </a:rPr>
              <a:t>xpansion_round</a:t>
            </a:r>
            <a:r>
              <a:rPr lang="en-US" sz="2400" dirty="0" smtClean="0">
                <a:solidFill>
                  <a:srgbClr val="00B0F0"/>
                </a:solidFill>
              </a:rPr>
              <a:t> = 4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6282" y="2154284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 smtClean="0">
                <a:solidFill>
                  <a:srgbClr val="00B0F0"/>
                </a:solidFill>
              </a:rPr>
              <a:t> = 4 / 4 = 1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6282" y="2615949"/>
            <a:ext cx="336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RCONST(1) = 0x01000000</a:t>
            </a:r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18264"/>
              </p:ext>
            </p:extLst>
          </p:nvPr>
        </p:nvGraphicFramePr>
        <p:xfrm>
          <a:off x="5842650" y="3511247"/>
          <a:ext cx="30322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060"/>
                <a:gridCol w="758060"/>
                <a:gridCol w="758060"/>
                <a:gridCol w="75806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8a</a:t>
                      </a:r>
                      <a:endParaRPr lang="en-US" sz="4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</a:t>
                      </a:r>
                      <a:endParaRPr lang="en-US" sz="4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eb</a:t>
                      </a:r>
                      <a:endParaRPr lang="en-US" sz="4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4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16972"/>
              </p:ext>
            </p:extLst>
          </p:nvPr>
        </p:nvGraphicFramePr>
        <p:xfrm>
          <a:off x="5846769" y="4701623"/>
          <a:ext cx="30322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060"/>
                <a:gridCol w="758060"/>
                <a:gridCol w="758060"/>
                <a:gridCol w="75806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4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sz="4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sz="4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sz="4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97833"/>
              </p:ext>
            </p:extLst>
          </p:nvPr>
        </p:nvGraphicFramePr>
        <p:xfrm>
          <a:off x="5842648" y="6015566"/>
          <a:ext cx="30322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060"/>
                <a:gridCol w="758060"/>
                <a:gridCol w="758060"/>
                <a:gridCol w="75806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8b</a:t>
                      </a:r>
                      <a:endParaRPr lang="en-US" sz="4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</a:t>
                      </a:r>
                      <a:endParaRPr lang="en-US" sz="4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eb</a:t>
                      </a:r>
                      <a:endParaRPr lang="en-US" sz="4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4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Flowchart: Or 10"/>
          <p:cNvSpPr/>
          <p:nvPr/>
        </p:nvSpPr>
        <p:spPr>
          <a:xfrm>
            <a:off x="7202620" y="4283676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75847" y="5469924"/>
            <a:ext cx="374822" cy="486033"/>
          </a:xfrm>
          <a:prstGeom prst="downArrow">
            <a:avLst/>
          </a:prstGeom>
          <a:gradFill>
            <a:gsLst>
              <a:gs pos="0">
                <a:srgbClr val="FFFF00"/>
              </a:gs>
              <a:gs pos="92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13561"/>
              </p:ext>
            </p:extLst>
          </p:nvPr>
        </p:nvGraphicFramePr>
        <p:xfrm>
          <a:off x="9103422" y="3679306"/>
          <a:ext cx="30322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58815"/>
              </p:ext>
            </p:extLst>
          </p:nvPr>
        </p:nvGraphicFramePr>
        <p:xfrm>
          <a:off x="9103422" y="4829221"/>
          <a:ext cx="30322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Flowchart: Or 15"/>
          <p:cNvSpPr/>
          <p:nvPr/>
        </p:nvSpPr>
        <p:spPr>
          <a:xfrm>
            <a:off x="10476911" y="4283676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4926"/>
              </p:ext>
            </p:extLst>
          </p:nvPr>
        </p:nvGraphicFramePr>
        <p:xfrm>
          <a:off x="9103422" y="6099213"/>
          <a:ext cx="30322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  <a:gridCol w="37903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10427925" y="5469924"/>
            <a:ext cx="374822" cy="486033"/>
          </a:xfrm>
          <a:prstGeom prst="downArrow">
            <a:avLst/>
          </a:prstGeom>
          <a:gradFill>
            <a:gsLst>
              <a:gs pos="0">
                <a:srgbClr val="FFFF00"/>
              </a:gs>
              <a:gs pos="92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1007" y="3454889"/>
            <a:ext cx="2301765" cy="78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4245" y="4661294"/>
            <a:ext cx="2301765" cy="78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1" grpId="0" animBg="1"/>
      <p:bldP spid="12" grpId="0" animBg="1"/>
      <p:bldP spid="16" grpId="0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Key Expansion - </a:t>
            </a:r>
            <a:r>
              <a:rPr lang="en-US" b="1" dirty="0">
                <a:solidFill>
                  <a:schemeClr val="accent4"/>
                </a:solidFill>
                <a:latin typeface="+mn-lt"/>
              </a:rPr>
              <a:t>XOR with RCONST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887" y="1201136"/>
            <a:ext cx="11966226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#&lt;&lt;&lt; Don't Tidy the Round 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Constansts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@RCONST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0x8d000000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0x01000000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0x02000000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0x04000000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0x1b000000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0x36000000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0x6c000000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0xd8000000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0xab000000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0x4d000000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0x9a000000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#&gt;&gt;&gt;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 SNIP ---</a:t>
            </a:r>
            <a:endParaRPr lang="en-US" sz="1400" dirty="0">
              <a:solidFill>
                <a:srgbClr val="D1D1D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rotted_word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####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 Word  : ( unpack("B*",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. " - " . unpack("H*",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int_subbed_word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subbed_word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int_subbed_word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$RCONST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expansion_round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#### 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Subbed Word : ( unpack("B*", pack( 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int_subbed_word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 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int_subbed_word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####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RCON            : ( unpack("B*", pack( "N", $RCONST[$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expansion_round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 "N", $RCONST[$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expansion_round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)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#### 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   : ( unpack("B*", pack( "N", $temp )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pack("N", $temp )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$temp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####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: ( unpack("B*", $temp ) . " - " . unpack("H*", $temp ) 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chemeClr val="accent4"/>
                </a:solidFill>
                <a:latin typeface="+mn-lt"/>
              </a:rPr>
              <a:t>Algorithm – Key Expansion – XOR with Previous Word</a:t>
            </a:r>
            <a:endParaRPr lang="en-US" sz="36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2267060"/>
            <a:ext cx="54469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XOR Step similar to XOR with RCONST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Extract a word 4 word from the end of the key expansion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previous_word</a:t>
            </a:r>
            <a:r>
              <a:rPr lang="en-US" dirty="0">
                <a:solidFill>
                  <a:srgbClr val="92D050"/>
                </a:solidFill>
              </a:rPr>
              <a:t>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substr</a:t>
            </a:r>
            <a:r>
              <a:rPr lang="en-US" dirty="0">
                <a:solidFill>
                  <a:srgbClr val="92D050"/>
                </a:solidFill>
              </a:rPr>
              <a:t>( </a:t>
            </a:r>
            <a:r>
              <a:rPr lang="en-US" dirty="0" err="1">
                <a:solidFill>
                  <a:srgbClr val="92D050"/>
                </a:solidFill>
              </a:rPr>
              <a:t>expanded_key</a:t>
            </a:r>
            <a:r>
              <a:rPr lang="en-US" dirty="0">
                <a:solidFill>
                  <a:srgbClr val="92D05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    (</a:t>
            </a:r>
            <a:r>
              <a:rPr lang="en-US" dirty="0" err="1">
                <a:solidFill>
                  <a:srgbClr val="92D050"/>
                </a:solidFill>
              </a:rPr>
              <a:t>expansion_round</a:t>
            </a:r>
            <a:r>
              <a:rPr lang="en-US" dirty="0">
                <a:solidFill>
                  <a:srgbClr val="92D050"/>
                </a:solidFill>
              </a:rPr>
              <a:t> * 4) – 16, 4 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XOR temp with the </a:t>
            </a:r>
            <a:r>
              <a:rPr lang="en-US" dirty="0" err="1" smtClean="0">
                <a:solidFill>
                  <a:srgbClr val="92D050"/>
                </a:solidFill>
              </a:rPr>
              <a:t>previous_word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e</a:t>
            </a:r>
            <a:r>
              <a:rPr lang="en-US" dirty="0" err="1" smtClean="0">
                <a:solidFill>
                  <a:srgbClr val="92D050"/>
                </a:solidFill>
              </a:rPr>
              <a:t>xpansion_round</a:t>
            </a:r>
            <a:r>
              <a:rPr lang="en-US" dirty="0" smtClean="0">
                <a:solidFill>
                  <a:srgbClr val="92D050"/>
                </a:solidFill>
              </a:rPr>
              <a:t> % 4 != 0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temp = </a:t>
            </a:r>
            <a:r>
              <a:rPr lang="en-US" dirty="0" err="1" smtClean="0">
                <a:solidFill>
                  <a:srgbClr val="92D050"/>
                </a:solidFill>
              </a:rPr>
              <a:t>last_word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expansion_round</a:t>
            </a:r>
            <a:r>
              <a:rPr lang="en-US" dirty="0" smtClean="0">
                <a:solidFill>
                  <a:srgbClr val="92D050"/>
                </a:solidFill>
              </a:rPr>
              <a:t> % 4 == 0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t</a:t>
            </a:r>
            <a:r>
              <a:rPr lang="en-US" dirty="0" smtClean="0">
                <a:solidFill>
                  <a:srgbClr val="92D050"/>
                </a:solidFill>
              </a:rPr>
              <a:t>emp = </a:t>
            </a:r>
            <a:r>
              <a:rPr lang="en-US" dirty="0" err="1" smtClean="0">
                <a:solidFill>
                  <a:srgbClr val="92D050"/>
                </a:solidFill>
              </a:rPr>
              <a:t>SubWord</a:t>
            </a:r>
            <a:r>
              <a:rPr lang="en-US" dirty="0" smtClean="0">
                <a:solidFill>
                  <a:srgbClr val="92D050"/>
                </a:solidFill>
              </a:rPr>
              <a:t>( </a:t>
            </a:r>
            <a:r>
              <a:rPr lang="en-US" dirty="0" err="1" smtClean="0">
                <a:solidFill>
                  <a:srgbClr val="92D050"/>
                </a:solidFill>
              </a:rPr>
              <a:t>RotWord</a:t>
            </a:r>
            <a:r>
              <a:rPr lang="en-US" dirty="0" smtClean="0">
                <a:solidFill>
                  <a:srgbClr val="92D050"/>
                </a:solidFill>
              </a:rPr>
              <a:t>( </a:t>
            </a:r>
            <a:r>
              <a:rPr lang="en-US" dirty="0" err="1" smtClean="0">
                <a:solidFill>
                  <a:srgbClr val="92D050"/>
                </a:solidFill>
              </a:rPr>
              <a:t>last_word</a:t>
            </a:r>
            <a:r>
              <a:rPr lang="en-US" dirty="0" smtClean="0">
                <a:solidFill>
                  <a:srgbClr val="92D050"/>
                </a:solidFill>
              </a:rPr>
              <a:t> ) ) ^ RCONST[ </a:t>
            </a:r>
            <a:r>
              <a:rPr lang="en-US" dirty="0" err="1" smtClean="0">
                <a:solidFill>
                  <a:srgbClr val="92D050"/>
                </a:solidFill>
              </a:rPr>
              <a:t>expansion_round</a:t>
            </a:r>
            <a:r>
              <a:rPr lang="en-US" dirty="0" smtClean="0">
                <a:solidFill>
                  <a:srgbClr val="92D050"/>
                </a:solidFill>
              </a:rPr>
              <a:t> / 4 ]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30564"/>
              </p:ext>
            </p:extLst>
          </p:nvPr>
        </p:nvGraphicFramePr>
        <p:xfrm>
          <a:off x="356054" y="1521674"/>
          <a:ext cx="10469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d2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a6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3c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6059"/>
              </p:ext>
            </p:extLst>
          </p:nvPr>
        </p:nvGraphicFramePr>
        <p:xfrm>
          <a:off x="8438356" y="2599947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44054" y="2606565"/>
            <a:ext cx="2678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p</a:t>
            </a:r>
            <a:r>
              <a:rPr lang="en-US" sz="3200" dirty="0" err="1" smtClean="0">
                <a:solidFill>
                  <a:srgbClr val="FF0000"/>
                </a:solidFill>
              </a:rPr>
              <a:t>revious_word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45210"/>
              </p:ext>
            </p:extLst>
          </p:nvPr>
        </p:nvGraphicFramePr>
        <p:xfrm>
          <a:off x="8438356" y="3944749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8b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eb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55521" y="4027706"/>
            <a:ext cx="106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temp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8898"/>
              </p:ext>
            </p:extLst>
          </p:nvPr>
        </p:nvGraphicFramePr>
        <p:xfrm>
          <a:off x="8450280" y="5642170"/>
          <a:ext cx="32950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769"/>
                <a:gridCol w="823769"/>
                <a:gridCol w="823769"/>
                <a:gridCol w="823769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92943"/>
              </p:ext>
            </p:extLst>
          </p:nvPr>
        </p:nvGraphicFramePr>
        <p:xfrm>
          <a:off x="356701" y="1522906"/>
          <a:ext cx="10469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d2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a6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3c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Flowchart: Or 11"/>
          <p:cNvSpPr/>
          <p:nvPr/>
        </p:nvSpPr>
        <p:spPr>
          <a:xfrm>
            <a:off x="9924799" y="3400807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809184" y="4713179"/>
            <a:ext cx="554015" cy="804752"/>
          </a:xfrm>
          <a:prstGeom prst="downArrow">
            <a:avLst/>
          </a:prstGeom>
          <a:gradFill>
            <a:gsLst>
              <a:gs pos="100000">
                <a:srgbClr val="FFFF00"/>
              </a:gs>
              <a:gs pos="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9292" y="5609512"/>
            <a:ext cx="184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ew word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2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Key Expansion - </a:t>
            </a:r>
            <a:r>
              <a:rPr lang="en-US" b="1" dirty="0">
                <a:solidFill>
                  <a:schemeClr val="accent4"/>
                </a:solidFill>
                <a:latin typeface="+mn-lt"/>
              </a:rPr>
              <a:t>XOR with Previous Word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887" y="1463895"/>
            <a:ext cx="11966226" cy="493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#&lt;&lt;&lt; Don't Tidy the Round 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Constansts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@RCONST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0x8d000000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0x01000000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0x02000000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0x04000000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0x1b000000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0x36000000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0x6c000000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0xd8000000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0xab000000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0x4d000000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0x9a000000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#&gt;&gt;&gt;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 SNIP ---</a:t>
            </a:r>
            <a:endParaRPr lang="en-US" sz="1400" dirty="0">
              <a:solidFill>
                <a:srgbClr val="D1D1D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expanded_key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expansion_round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int_previous_word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int_previous_word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$temp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Previous Word     : ( unpack("B*",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previous_word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Previous Word : ( unpack("B*", pack("N",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int_previous_word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int_previous_word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New Word          : ( unpack("B*", pack("N",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pack("N",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expanded_key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Expanded Key : ( unpack("H*",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expanded_key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-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AddRoundKey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48" y="2119916"/>
            <a:ext cx="5299842" cy="435133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XOR of each column of State with a word from the Key Schedule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Recall, a </a:t>
            </a:r>
            <a:r>
              <a:rPr lang="en-US" dirty="0" smtClean="0">
                <a:solidFill>
                  <a:srgbClr val="92D050"/>
                </a:solidFill>
              </a:rPr>
              <a:t>column </a:t>
            </a:r>
            <a:r>
              <a:rPr lang="en-US" dirty="0">
                <a:solidFill>
                  <a:srgbClr val="92D050"/>
                </a:solidFill>
              </a:rPr>
              <a:t>is one word in size which is made up of 4 </a:t>
            </a:r>
            <a:r>
              <a:rPr lang="en-US" dirty="0" smtClean="0">
                <a:solidFill>
                  <a:srgbClr val="92D050"/>
                </a:solidFill>
              </a:rPr>
              <a:t>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For Each Column in the State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Extract column of state ( 1 Word )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index_of_state_column</a:t>
            </a:r>
            <a:r>
              <a:rPr lang="en-US" dirty="0" smtClean="0">
                <a:solidFill>
                  <a:srgbClr val="92D050"/>
                </a:solidFill>
              </a:rPr>
              <a:t> identifies which word of Key Schedule to use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XOR column of state with word from Key Schedule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74665"/>
              </p:ext>
            </p:extLst>
          </p:nvPr>
        </p:nvGraphicFramePr>
        <p:xfrm>
          <a:off x="176048" y="1462088"/>
          <a:ext cx="83756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  <a:gridCol w="523480"/>
              </a:tblGrid>
              <a:tr h="253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d2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a6</a:t>
                      </a:r>
                      <a:endParaRPr lang="en-US" sz="24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24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4f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3c</a:t>
                      </a:r>
                      <a:endParaRPr lang="en-US" sz="24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69726"/>
              </p:ext>
            </p:extLst>
          </p:nvPr>
        </p:nvGraphicFramePr>
        <p:xfrm>
          <a:off x="5757033" y="2119916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5a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f6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07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a8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8d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82884"/>
              </p:ext>
            </p:extLst>
          </p:nvPr>
        </p:nvGraphicFramePr>
        <p:xfrm>
          <a:off x="9924365" y="2119916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96728"/>
              </p:ext>
            </p:extLst>
          </p:nvPr>
        </p:nvGraphicFramePr>
        <p:xfrm>
          <a:off x="6329853" y="4384887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f6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13007"/>
              </p:ext>
            </p:extLst>
          </p:nvPr>
        </p:nvGraphicFramePr>
        <p:xfrm>
          <a:off x="8174410" y="4385994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20601"/>
              </p:ext>
            </p:extLst>
          </p:nvPr>
        </p:nvGraphicFramePr>
        <p:xfrm>
          <a:off x="10491934" y="4385994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Flowchart: Or 9"/>
          <p:cNvSpPr/>
          <p:nvPr/>
        </p:nvSpPr>
        <p:spPr>
          <a:xfrm>
            <a:off x="7423336" y="5355722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9364158" y="4964223"/>
            <a:ext cx="798445" cy="1115559"/>
          </a:xfrm>
          <a:prstGeom prst="downArrow">
            <a:avLst/>
          </a:prstGeom>
          <a:gradFill>
            <a:gsLst>
              <a:gs pos="0">
                <a:srgbClr val="FFFF00"/>
              </a:gs>
              <a:gs pos="94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700000">
            <a:off x="5950962" y="3742886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6546"/>
              </p:ext>
            </p:extLst>
          </p:nvPr>
        </p:nvGraphicFramePr>
        <p:xfrm>
          <a:off x="9921567" y="2119916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c6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f8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08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54051"/>
              </p:ext>
            </p:extLst>
          </p:nvPr>
        </p:nvGraphicFramePr>
        <p:xfrm>
          <a:off x="9924365" y="2119916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14100000">
            <a:off x="10177134" y="3750954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57938"/>
              </p:ext>
            </p:extLst>
          </p:nvPr>
        </p:nvGraphicFramePr>
        <p:xfrm>
          <a:off x="6323555" y="4374376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5a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8d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48942"/>
              </p:ext>
            </p:extLst>
          </p:nvPr>
        </p:nvGraphicFramePr>
        <p:xfrm>
          <a:off x="8168112" y="4375483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32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32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d2</a:t>
                      </a:r>
                      <a:endParaRPr lang="en-US" sz="32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a6</a:t>
                      </a:r>
                      <a:endParaRPr lang="en-US" sz="3200" b="1" dirty="0">
                        <a:solidFill>
                          <a:srgbClr val="FFC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25001"/>
              </p:ext>
            </p:extLst>
          </p:nvPr>
        </p:nvGraphicFramePr>
        <p:xfrm>
          <a:off x="10485636" y="4375483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f4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e2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Flowchart: Or 19"/>
          <p:cNvSpPr/>
          <p:nvPr/>
        </p:nvSpPr>
        <p:spPr>
          <a:xfrm>
            <a:off x="7417038" y="5345211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9357860" y="4953712"/>
            <a:ext cx="798445" cy="1115559"/>
          </a:xfrm>
          <a:prstGeom prst="downArrow">
            <a:avLst/>
          </a:prstGeom>
          <a:gradFill>
            <a:gsLst>
              <a:gs pos="0">
                <a:srgbClr val="FFFF00"/>
              </a:gs>
              <a:gs pos="41000">
                <a:srgbClr val="FFC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200000">
            <a:off x="6197177" y="3750953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5600000">
            <a:off x="10465586" y="3766554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5539"/>
              </p:ext>
            </p:extLst>
          </p:nvPr>
        </p:nvGraphicFramePr>
        <p:xfrm>
          <a:off x="9921370" y="2119916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72600"/>
              </p:ext>
            </p:extLst>
          </p:nvPr>
        </p:nvGraphicFramePr>
        <p:xfrm>
          <a:off x="6318305" y="4369124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a2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1308"/>
              </p:ext>
            </p:extLst>
          </p:nvPr>
        </p:nvGraphicFramePr>
        <p:xfrm>
          <a:off x="8162862" y="4370231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US" sz="32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</a:t>
                      </a:r>
                      <a:endParaRPr lang="en-US" sz="32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32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32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76464"/>
              </p:ext>
            </p:extLst>
          </p:nvPr>
        </p:nvGraphicFramePr>
        <p:xfrm>
          <a:off x="10480386" y="4370231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9a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c6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8d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2a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Flowchart: Or 39"/>
          <p:cNvSpPr/>
          <p:nvPr/>
        </p:nvSpPr>
        <p:spPr>
          <a:xfrm>
            <a:off x="7411788" y="5339959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6200000">
            <a:off x="9352610" y="4948460"/>
            <a:ext cx="798445" cy="1115559"/>
          </a:xfrm>
          <a:prstGeom prst="downArrow">
            <a:avLst/>
          </a:prstGeom>
          <a:gradFill>
            <a:gsLst>
              <a:gs pos="0">
                <a:srgbClr val="FFFF00"/>
              </a:gs>
              <a:gs pos="94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6600000">
            <a:off x="6489777" y="3732326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7400000">
            <a:off x="10628496" y="3761302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69059"/>
              </p:ext>
            </p:extLst>
          </p:nvPr>
        </p:nvGraphicFramePr>
        <p:xfrm>
          <a:off x="9928731" y="2118735"/>
          <a:ext cx="1758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693"/>
                <a:gridCol w="439693"/>
                <a:gridCol w="439693"/>
                <a:gridCol w="439693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a0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c6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8d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2a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02543"/>
              </p:ext>
            </p:extLst>
          </p:nvPr>
        </p:nvGraphicFramePr>
        <p:xfrm>
          <a:off x="6313050" y="4374381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07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9171"/>
              </p:ext>
            </p:extLst>
          </p:nvPr>
        </p:nvGraphicFramePr>
        <p:xfrm>
          <a:off x="8157607" y="4375488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  <a:endParaRPr lang="en-US" sz="32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  <a:endParaRPr lang="en-US" sz="32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4f</a:t>
                      </a:r>
                      <a:endParaRPr lang="en-US" sz="32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3c</a:t>
                      </a:r>
                      <a:endParaRPr lang="en-US" sz="32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09990"/>
              </p:ext>
            </p:extLst>
          </p:nvPr>
        </p:nvGraphicFramePr>
        <p:xfrm>
          <a:off x="10475131" y="4375488"/>
          <a:ext cx="65953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32"/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e9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f8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08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8" name="Flowchart: Or 47"/>
          <p:cNvSpPr/>
          <p:nvPr/>
        </p:nvSpPr>
        <p:spPr>
          <a:xfrm>
            <a:off x="7406533" y="5345216"/>
            <a:ext cx="321276" cy="33256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16200000">
            <a:off x="9347355" y="4953717"/>
            <a:ext cx="798445" cy="1115559"/>
          </a:xfrm>
          <a:prstGeom prst="downArrow">
            <a:avLst/>
          </a:prstGeom>
          <a:gradFill>
            <a:gsLst>
              <a:gs pos="0">
                <a:srgbClr val="FFFF00"/>
              </a:gs>
              <a:gs pos="75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8100000">
            <a:off x="6833676" y="3750751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9500000">
            <a:off x="10906448" y="3754513"/>
            <a:ext cx="536027" cy="32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8" grpId="0" animBg="1"/>
      <p:bldP spid="49" grpId="0" animBg="1"/>
      <p:bldP spid="50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AddRoundKey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- Implementation</a:t>
            </a:r>
            <a:endParaRPr lang="en-US" b="1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887" y="1463895"/>
            <a:ext cx="5436575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key_schedule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$round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relevant_key_schedule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key_schedule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Full Key Schedule : ( unpack("H*",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key_schedule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Relevant Portion of Key Schedule : ( unpack("H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relevant_key_schedule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$column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$column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Processing Column : ( $column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relevant_key_schedule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"C4"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Key Word     : ( unpack("B*",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key_word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key_word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State Column : ( unpack("B*",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1" y="1496308"/>
            <a:ext cx="6897512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int_key_word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int_state_column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int_key_word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int_state_column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Word     : ( unpack("B*",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int_key_word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int_key_word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Column : ( unpack("B*",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int_state_column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int_state_column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XOR'ed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   : ( unpack("B*",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.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 . unpack("H*", pack( "N", $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"x0C"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"x1C"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"x2C"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$column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"x3C"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"N1"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xored_column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Value of State Row 0 : ( unpack("H*", $state-&gt;[0][$column]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Value of State Row 1 : ( unpack("H*", $state-&gt;[1][$column]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Value of State Row 2 : ( unpack("H*", $state-&gt;[2][$column]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Value of State Row 3 : ( unpack("H*", $state-&gt;[3][$column] ) 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History – What is AES?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24" y="1429078"/>
            <a:ext cx="6046077" cy="4351338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dvanced </a:t>
            </a:r>
            <a:r>
              <a:rPr lang="en-US" b="1" dirty="0" smtClean="0">
                <a:solidFill>
                  <a:srgbClr val="92D050"/>
                </a:solidFill>
              </a:rPr>
              <a:t>E</a:t>
            </a:r>
            <a:r>
              <a:rPr lang="en-US" dirty="0" smtClean="0">
                <a:solidFill>
                  <a:srgbClr val="92D050"/>
                </a:solidFill>
              </a:rPr>
              <a:t>ncryption </a:t>
            </a:r>
            <a:r>
              <a:rPr lang="en-US" b="1" dirty="0" smtClean="0">
                <a:solidFill>
                  <a:srgbClr val="92D050"/>
                </a:solidFill>
              </a:rPr>
              <a:t>S</a:t>
            </a:r>
            <a:r>
              <a:rPr lang="en-US" dirty="0" smtClean="0">
                <a:solidFill>
                  <a:srgbClr val="92D050"/>
                </a:solidFill>
              </a:rPr>
              <a:t>tandard</a:t>
            </a:r>
          </a:p>
          <a:p>
            <a:r>
              <a:rPr lang="en-US" dirty="0">
                <a:solidFill>
                  <a:srgbClr val="92D050"/>
                </a:solidFill>
              </a:rPr>
              <a:t>Method of </a:t>
            </a:r>
            <a:r>
              <a:rPr lang="en-US" dirty="0" smtClean="0">
                <a:solidFill>
                  <a:srgbClr val="92D050"/>
                </a:solidFill>
              </a:rPr>
              <a:t>Reversibly Encrypting Data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Block Based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Fixed size collection of bits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Substitution-Permutation Based Cipher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Substitution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Permutation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6101" y="1429078"/>
            <a:ext cx="5311069" cy="523220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1361" y="2149039"/>
            <a:ext cx="5311069" cy="523220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EAXMHCRJYOWDTBZUSGKLNVPQIF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3211" y="3016251"/>
            <a:ext cx="3223959" cy="64633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MONGERS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6101" y="31353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 Text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7961" y="4534989"/>
            <a:ext cx="322395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UHGD TZBRHGK</a:t>
            </a:r>
            <a:endParaRPr lang="en-US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202" y="468297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Substitution Cipher Text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3221" y="5854027"/>
            <a:ext cx="322395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HUDGT BZHRKG</a:t>
            </a:r>
            <a:endParaRPr lang="en-US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266" y="6014521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 Cipher Text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565934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844460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107209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364715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601204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9869220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121459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378965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0604937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0862443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1114682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1372188" y="3749040"/>
            <a:ext cx="178676" cy="594360"/>
          </a:xfrm>
          <a:prstGeom prst="downArrow">
            <a:avLst/>
          </a:prstGeom>
          <a:gradFill>
            <a:gsLst>
              <a:gs pos="100000">
                <a:srgbClr val="FFFF00"/>
              </a:gs>
              <a:gs pos="15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Up Arrow 25"/>
          <p:cNvSpPr/>
          <p:nvPr/>
        </p:nvSpPr>
        <p:spPr>
          <a:xfrm>
            <a:off x="8628994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>
            <a:off x="9128230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>
            <a:off x="9643236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>
            <a:off x="10126721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10620702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11125193" y="5266944"/>
            <a:ext cx="383626" cy="407507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- Overview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5" y="1548533"/>
            <a:ext cx="6717145" cy="5000048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input, key 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input_to_state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input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key );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round = 1; round &lt;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num_rounds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round++)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round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num_rounds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state_to_output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8196818"/>
              </p:ext>
            </p:extLst>
          </p:nvPr>
        </p:nvGraphicFramePr>
        <p:xfrm>
          <a:off x="6807200" y="2583957"/>
          <a:ext cx="4110182" cy="29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5739817"/>
              </p:ext>
            </p:extLst>
          </p:nvPr>
        </p:nvGraphicFramePr>
        <p:xfrm>
          <a:off x="6436592" y="1345875"/>
          <a:ext cx="4834081" cy="105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67971791"/>
              </p:ext>
            </p:extLst>
          </p:nvPr>
        </p:nvGraphicFramePr>
        <p:xfrm>
          <a:off x="5781963" y="5806234"/>
          <a:ext cx="6308435" cy="105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Bent Arrow 12"/>
          <p:cNvSpPr/>
          <p:nvPr/>
        </p:nvSpPr>
        <p:spPr>
          <a:xfrm rot="16200000" flipH="1">
            <a:off x="5624946" y="4378038"/>
            <a:ext cx="1985821" cy="1025235"/>
          </a:xfrm>
          <a:prstGeom prst="bentArrow">
            <a:avLst/>
          </a:prstGeom>
          <a:gradFill flip="none" rotWithShape="1">
            <a:gsLst>
              <a:gs pos="100000">
                <a:schemeClr val="accent2"/>
              </a:gs>
              <a:gs pos="27000">
                <a:schemeClr val="accent1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485741" y="2327562"/>
            <a:ext cx="1274623" cy="646545"/>
          </a:xfrm>
          <a:prstGeom prst="bentArrow">
            <a:avLst>
              <a:gd name="adj1" fmla="val 25000"/>
              <a:gd name="adj2" fmla="val 24519"/>
              <a:gd name="adj3" fmla="val 25000"/>
              <a:gd name="adj4" fmla="val 43750"/>
            </a:avLst>
          </a:prstGeom>
          <a:gradFill>
            <a:gsLst>
              <a:gs pos="100000">
                <a:schemeClr val="accent6"/>
              </a:gs>
              <a:gs pos="0">
                <a:schemeClr val="accent2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Weaknesses – Side Channel Attacks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2" y="1332737"/>
            <a:ext cx="5741275" cy="51428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is an “Attack”?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 methodology that gives a solution in less time than brute force would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Characteristics of a Side Channel Attack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Does not attack the algorithm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Targets the system/hardware running the algorithm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What information could the system/hardware leak?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Timing Information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Electromagnetic Fields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Sound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Responses to </a:t>
            </a:r>
            <a:r>
              <a:rPr lang="en-US" dirty="0">
                <a:solidFill>
                  <a:srgbClr val="92D050"/>
                </a:solidFill>
              </a:rPr>
              <a:t>B</a:t>
            </a:r>
            <a:r>
              <a:rPr lang="en-US" dirty="0" smtClean="0">
                <a:solidFill>
                  <a:srgbClr val="92D050"/>
                </a:solidFill>
              </a:rPr>
              <a:t>ad Input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</a:t>
            </a:r>
            <a:r>
              <a:rPr lang="en-US" dirty="0" err="1" smtClean="0">
                <a:solidFill>
                  <a:srgbClr val="92D050"/>
                </a:solidFill>
              </a:rPr>
              <a:t>Remanence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Magnetic Force Microscopy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(List adapted from Wikipedia)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://upload.wikimedia.org/wikipedia/commons/thumb/b/b7/BahnhofsuhrZuerich_RZ.jpg/1024px-BahnhofsuhrZuerich_R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07" y="1332737"/>
            <a:ext cx="1872922" cy="187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3/3a/Power_station_Westfalen._Cooling_towers.jpg/1280px-Power_station_Westfalen._Cooling_tow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13" y="1336461"/>
            <a:ext cx="2207172" cy="18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0/0c/VFPt_cylindrical_magnet_thumb.svg/220px-VFPt_cylindrical_magnet_thumb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04" y="3661484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 want to smash my 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25" y="4062030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05319" y="314785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2588" y="314785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4983" y="517645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3652" y="6290880"/>
            <a:ext cx="24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odedran.wordpress.com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34" name="Picture 10" descr="http://ipc.iisc.ernet.in/~ipcafm/17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983" y="3819173"/>
            <a:ext cx="2345887" cy="26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98416" y="6408198"/>
            <a:ext cx="264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Indian Institute Of Science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Weaknesses – Related Key Attack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8" y="1690688"/>
            <a:ext cx="4837386" cy="469078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AES Related Key Attack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Exploits “Lack of Diffusion” in Key Schedule during Key Expansion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AES remains strong against all known forms of Related Key Attacks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While they reduce the solution space, it is still well beyond the range of computability.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Why is this significant?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Derivative Ciphers that use AES can never be “provably secure”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38296"/>
              </p:ext>
            </p:extLst>
          </p:nvPr>
        </p:nvGraphicFramePr>
        <p:xfrm>
          <a:off x="6106510" y="4800047"/>
          <a:ext cx="5693103" cy="19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/>
                <a:gridCol w="1897701"/>
                <a:gridCol w="1897701"/>
              </a:tblGrid>
              <a:tr h="48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AES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Brute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Key</a:t>
                      </a:r>
                      <a:endParaRPr lang="en-US" dirty="0"/>
                    </a:p>
                  </a:txBody>
                  <a:tcPr/>
                </a:tc>
              </a:tr>
              <a:tr h="48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110.5</a:t>
                      </a:r>
                      <a:r>
                        <a:rPr lang="en-US" baseline="0" dirty="0" smtClean="0"/>
                        <a:t> ≈ 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119</a:t>
                      </a:r>
                      <a:endParaRPr lang="en-US" baseline="30000" dirty="0"/>
                    </a:p>
                  </a:txBody>
                  <a:tcPr/>
                </a:tc>
              </a:tr>
              <a:tr h="48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176</a:t>
                      </a:r>
                      <a:endParaRPr lang="en-US" dirty="0" smtClean="0"/>
                    </a:p>
                  </a:txBody>
                  <a:tcPr/>
                </a:tc>
              </a:tr>
              <a:tr h="48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VULNERABLE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28442" y="12151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round = 4; round &lt; 44; round++ )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Last Word in Expanded Key;</a:t>
            </a: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AES-128 &amp;&amp; round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4 == 0 )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^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RCONST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round / 4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AES-196 &amp;&amp; round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4 )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AES-256 )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Conclusion – Other Works </a:t>
            </a:r>
            <a:r>
              <a:rPr lang="en-US" b="1" dirty="0">
                <a:solidFill>
                  <a:srgbClr val="FFC000"/>
                </a:solidFill>
              </a:rPr>
              <a:t>–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References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NIST Specification of AES</a:t>
            </a:r>
          </a:p>
          <a:p>
            <a:pPr lvl="1"/>
            <a:r>
              <a:rPr lang="en-US" dirty="0">
                <a:solidFill>
                  <a:srgbClr val="92D05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csrc.nist.gov/publications/fips/fips197/fips-197.pdf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 smtClean="0">
                <a:solidFill>
                  <a:srgbClr val="92D050"/>
                </a:solidFill>
              </a:rPr>
              <a:t>oon to be released Crypt::</a:t>
            </a:r>
            <a:r>
              <a:rPr lang="en-US" dirty="0" err="1" smtClean="0">
                <a:solidFill>
                  <a:srgbClr val="92D050"/>
                </a:solidFill>
              </a:rPr>
              <a:t>Rijndael</a:t>
            </a:r>
            <a:r>
              <a:rPr lang="en-US" dirty="0" smtClean="0">
                <a:solidFill>
                  <a:srgbClr val="92D050"/>
                </a:solidFill>
              </a:rPr>
              <a:t>::PP</a:t>
            </a:r>
          </a:p>
          <a:p>
            <a:pPr lvl="1"/>
            <a:r>
              <a:rPr lang="en-US" dirty="0">
                <a:solidFill>
                  <a:srgbClr val="92D05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92D050"/>
                </a:solidFill>
                <a:hlinkClick r:id="rId3"/>
              </a:rPr>
              <a:t>github.com/drzigman/crypt-rijndael-pp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Paper regarding Related Key Attacks against AES</a:t>
            </a:r>
          </a:p>
          <a:p>
            <a:pPr lvl="1"/>
            <a:r>
              <a:rPr lang="en-US" dirty="0">
                <a:solidFill>
                  <a:srgbClr val="92D05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92D050"/>
                </a:solidFill>
                <a:hlinkClick r:id="rId4"/>
              </a:rPr>
              <a:t>eprint.iacr.org/2009/317.pdf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Another Presentation on AES, this time as an XS Module!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1422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History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Rijndael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vs AES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9841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Rij</a:t>
            </a:r>
            <a:r>
              <a:rPr lang="en-US" dirty="0" err="1" smtClean="0">
                <a:solidFill>
                  <a:srgbClr val="92D050"/>
                </a:solidFill>
              </a:rPr>
              <a:t>n</a:t>
            </a:r>
            <a:r>
              <a:rPr lang="en-US" dirty="0" err="1" smtClean="0">
                <a:solidFill>
                  <a:srgbClr val="00B0F0"/>
                </a:solidFill>
              </a:rPr>
              <a:t>dae</a:t>
            </a:r>
            <a:r>
              <a:rPr lang="en-US" dirty="0" err="1" smtClean="0">
                <a:solidFill>
                  <a:srgbClr val="92D050"/>
                </a:solidFill>
              </a:rPr>
              <a:t>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created by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Vincent </a:t>
            </a:r>
            <a:r>
              <a:rPr lang="en-US" dirty="0" err="1">
                <a:solidFill>
                  <a:srgbClr val="FF0000"/>
                </a:solidFill>
              </a:rPr>
              <a:t>Rij</a:t>
            </a:r>
            <a:r>
              <a:rPr lang="en-US" dirty="0" err="1">
                <a:solidFill>
                  <a:srgbClr val="92D050"/>
                </a:solidFill>
              </a:rPr>
              <a:t>men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Joan </a:t>
            </a:r>
            <a:r>
              <a:rPr lang="en-US" dirty="0" smtClean="0">
                <a:solidFill>
                  <a:srgbClr val="00B0F0"/>
                </a:solidFill>
              </a:rPr>
              <a:t>Dae</a:t>
            </a:r>
            <a:r>
              <a:rPr lang="en-US" dirty="0" smtClean="0">
                <a:solidFill>
                  <a:srgbClr val="92D050"/>
                </a:solidFill>
              </a:rPr>
              <a:t>mon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AES is a form of </a:t>
            </a:r>
            <a:r>
              <a:rPr lang="en-US" dirty="0" err="1" smtClean="0">
                <a:solidFill>
                  <a:srgbClr val="92D050"/>
                </a:solidFill>
              </a:rPr>
              <a:t>Rijndael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with one primary restriction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Rijndael</a:t>
            </a:r>
            <a:r>
              <a:rPr lang="en-US" dirty="0" smtClean="0">
                <a:solidFill>
                  <a:srgbClr val="92D050"/>
                </a:solidFill>
              </a:rPr>
              <a:t> allows Block and Keys of 128, 160, 192, 224, or 256 Bits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AES </a:t>
            </a:r>
            <a:r>
              <a:rPr lang="en-US" b="1" dirty="0" smtClean="0">
                <a:solidFill>
                  <a:srgbClr val="92D050"/>
                </a:solidFill>
              </a:rPr>
              <a:t>REQUIRES</a:t>
            </a:r>
            <a:r>
              <a:rPr lang="en-US" dirty="0" smtClean="0">
                <a:solidFill>
                  <a:srgbClr val="92D050"/>
                </a:solidFill>
              </a:rPr>
              <a:t> a 128 Bit Block and a 128, 192, or 256 Bit Key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Aside from the Block and Key Size, </a:t>
            </a:r>
            <a:r>
              <a:rPr lang="en-US" dirty="0" err="1" smtClean="0">
                <a:solidFill>
                  <a:srgbClr val="92D050"/>
                </a:solidFill>
              </a:rPr>
              <a:t>Rijndael</a:t>
            </a:r>
            <a:r>
              <a:rPr lang="en-US" dirty="0" smtClean="0">
                <a:solidFill>
                  <a:srgbClr val="92D050"/>
                </a:solidFill>
              </a:rPr>
              <a:t> == AES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 descr="http://upload.wikimedia.org/wikipedia/commons/b/bd/Vincent-Rij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40" y="1383249"/>
            <a:ext cx="1814737" cy="23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2273" y="37835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2" name="Picture 4" descr="Joan Dae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09" y="1373694"/>
            <a:ext cx="1988536" cy="24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88928" y="378354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RFIDsec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2012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4" name="Picture 6" descr="http://cdn0.dailydot.com/uploaded/images/original/2013/6/10/500px-National_Security_Agency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55" y="4183124"/>
            <a:ext cx="2212593" cy="22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1199" y="639571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Daily Dot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History – AES Selection Process Timeline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28895602"/>
              </p:ext>
            </p:extLst>
          </p:nvPr>
        </p:nvGraphicFramePr>
        <p:xfrm>
          <a:off x="260132" y="1455390"/>
          <a:ext cx="11753192" cy="551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08082" y="6127532"/>
            <a:ext cx="251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15 Algorithms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8213" y="1564568"/>
            <a:ext cx="230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 Algorithms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2881" y="6113641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Final Discussions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564567"/>
            <a:ext cx="202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DES Stinks!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709F42EB-606B-4B60-9FAB-B66D82A97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graphicEl>
                                              <a:dgm id="{709F42EB-606B-4B60-9FAB-B66D82A97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FA1C38ED-597A-4EBE-88C0-480815EB8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graphicEl>
                                              <a:dgm id="{FA1C38ED-597A-4EBE-88C0-480815EB8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2F3437D-07E3-488E-BB37-09D4623D8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graphicEl>
                                              <a:dgm id="{E2F3437D-07E3-488E-BB37-09D4623D8B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6FBF73BC-16A4-4082-889A-9F1B3BE6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graphicEl>
                                              <a:dgm id="{6FBF73BC-16A4-4082-889A-9F1B3BE6F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982989C-1E28-4464-9413-8DD9FF16F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graphicEl>
                                              <a:dgm id="{2982989C-1E28-4464-9413-8DD9FF16F7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EDED581-8EAD-4B2E-A80D-6BD298048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graphicEl>
                                              <a:dgm id="{AEDED581-8EAD-4B2E-A80D-6BD298048C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39A5946-FECA-4AB5-AF52-99EE20657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dgm id="{D39A5946-FECA-4AB5-AF52-99EE206576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52C69A8-D9BD-4D35-8D63-3EEA092B4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graphicEl>
                                              <a:dgm id="{852C69A8-D9BD-4D35-8D63-3EEA092B49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2420D15-5074-4F9E-AC66-603AB1546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graphicEl>
                                              <a:dgm id="{52420D15-5074-4F9E-AC66-603AB1546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0CB66E8-592C-41AA-9A18-A7608F7F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graphicEl>
                                              <a:dgm id="{00CB66E8-592C-41AA-9A18-A7608F7F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946F79C-58E8-418A-8061-67BEA207B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graphicEl>
                                              <a:dgm id="{D946F79C-58E8-418A-8061-67BEA207B0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6B5C98D-5BAF-4FD4-BB78-96E708761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graphicEl>
                                              <a:dgm id="{56B5C98D-5BAF-4FD4-BB78-96E708761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F20BD88-8205-4D10-AE55-E37833F6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dgm id="{0F20BD88-8205-4D10-AE55-E37833F64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one"/>
        </p:bldSub>
      </p:bldGraphic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Algorithm - Overview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5" y="1548533"/>
            <a:ext cx="6717145" cy="5000048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input, key 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input_to_state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input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key );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round = 1; round &lt;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num_rounds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round++)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round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key_schedule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num_rounds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state_to_output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8196818"/>
              </p:ext>
            </p:extLst>
          </p:nvPr>
        </p:nvGraphicFramePr>
        <p:xfrm>
          <a:off x="6807200" y="2583957"/>
          <a:ext cx="4110182" cy="29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5739817"/>
              </p:ext>
            </p:extLst>
          </p:nvPr>
        </p:nvGraphicFramePr>
        <p:xfrm>
          <a:off x="6436592" y="1345875"/>
          <a:ext cx="4834081" cy="105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67971791"/>
              </p:ext>
            </p:extLst>
          </p:nvPr>
        </p:nvGraphicFramePr>
        <p:xfrm>
          <a:off x="5781963" y="5806234"/>
          <a:ext cx="6308435" cy="105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Bent Arrow 12"/>
          <p:cNvSpPr/>
          <p:nvPr/>
        </p:nvSpPr>
        <p:spPr>
          <a:xfrm rot="16200000" flipH="1">
            <a:off x="5624946" y="4378038"/>
            <a:ext cx="1985821" cy="1025235"/>
          </a:xfrm>
          <a:prstGeom prst="bentArrow">
            <a:avLst/>
          </a:prstGeom>
          <a:gradFill flip="none" rotWithShape="1">
            <a:gsLst>
              <a:gs pos="100000">
                <a:schemeClr val="accent2"/>
              </a:gs>
              <a:gs pos="27000">
                <a:schemeClr val="accent1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485741" y="2327562"/>
            <a:ext cx="1274623" cy="646545"/>
          </a:xfrm>
          <a:prstGeom prst="bentArrow">
            <a:avLst>
              <a:gd name="adj1" fmla="val 25000"/>
              <a:gd name="adj2" fmla="val 24519"/>
              <a:gd name="adj3" fmla="val 25000"/>
              <a:gd name="adj4" fmla="val 43750"/>
            </a:avLst>
          </a:prstGeom>
          <a:gradFill>
            <a:gsLst>
              <a:gs pos="100000">
                <a:schemeClr val="accent6"/>
              </a:gs>
              <a:gs pos="0">
                <a:schemeClr val="accent2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5D62B6-F4FA-461F-ADA3-20A01901E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355D62B6-F4FA-461F-ADA3-20A01901E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E9AE45-CFD9-4594-B60B-C9B54EA2B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0CE9AE45-CFD9-4594-B60B-C9B54EA2B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25174B-C4CD-45B7-A0E0-E6A1F0D3D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6025174B-C4CD-45B7-A0E0-E6A1F0D3D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763741-FC3A-42E9-B643-34A4CB280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A0763741-FC3A-42E9-B643-34A4CB280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943FC4-C33D-482E-BAF5-6F48B04FF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5C943FC4-C33D-482E-BAF5-6F48B04FF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521ECFF6-C23C-4A90-A3FD-5D224644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dgm id="{8AB89D17-0927-41DE-854E-495BA475A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graphicEl>
                                              <a:dgm id="{D754C9AD-BF1A-467F-9F75-60FCAF7B5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graphicEl>
                                              <a:dgm id="{D41793AA-D777-4DAE-A785-1B823D61A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8EDB1508-9886-45E9-AFD8-8C662E82F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78E6F-60EA-4BCF-AC70-AA904C5F1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graphicEl>
                                              <a:dgm id="{DBB78E6F-60EA-4BCF-AC70-AA904C5F1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375B4-7E05-4CA2-8A68-346008DC2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graphicEl>
                                              <a:dgm id="{CE7375B4-7E05-4CA2-8A68-346008DC21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3E5701-FCE8-44BF-B43A-9DC5EFA40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graphicEl>
                                              <a:dgm id="{863E5701-FCE8-44BF-B43A-9DC5EFA40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55D62B6-F4FA-461F-ADA3-20A01901E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graphicEl>
                                              <a:dgm id="{355D62B6-F4FA-461F-ADA3-20A01901E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CE9AE45-CFD9-4594-B60B-C9B54EA2B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graphicEl>
                                              <a:dgm id="{0CE9AE45-CFD9-4594-B60B-C9B54EA2B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025174B-C4CD-45B7-A0E0-E6A1F0D3D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>
                                            <p:graphicEl>
                                              <a:dgm id="{6025174B-C4CD-45B7-A0E0-E6A1F0D3D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763741-FC3A-42E9-B643-34A4CB280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">
                                            <p:graphicEl>
                                              <a:dgm id="{A0763741-FC3A-42E9-B643-34A4CB280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C943FC4-C33D-482E-BAF5-6F48B04FF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">
                                            <p:graphicEl>
                                              <a:dgm id="{5C943FC4-C33D-482E-BAF5-6F48B04FF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96DB12-757A-4598-BA3D-37DA70C85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">
                                            <p:graphicEl>
                                              <a:dgm id="{C096DB12-757A-4598-BA3D-37DA70C85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8C0F4A-C6C6-48AF-BDB9-E64DC23CF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>
                                            <p:graphicEl>
                                              <a:dgm id="{408C0F4A-C6C6-48AF-BDB9-E64DC23CF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Sub>
          <a:bldDgm bld="one"/>
        </p:bldSub>
      </p:bldGraphic>
      <p:bldGraphic spid="6" grpId="0" uiExpand="1">
        <p:bldSub>
          <a:bldDgm bld="one"/>
        </p:bldSub>
      </p:bldGraphic>
      <p:bldGraphic spid="10" grpId="0" uiExpand="1">
        <p:bldSub>
          <a:bldDgm bld="one"/>
        </p:bldSub>
      </p:bldGraphic>
      <p:bldP spid="13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– The State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49" y="1783584"/>
            <a:ext cx="540494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Internal Representation of a </a:t>
            </a:r>
            <a:r>
              <a:rPr lang="en-US" dirty="0" smtClean="0">
                <a:solidFill>
                  <a:srgbClr val="92D05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Input is an Array of Bytes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State Composition and Terms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Bit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Byte 	– 8 Bits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Word 	– 4 Bytes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Column	– 1 Word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Row 	– 1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6290" y="2340632"/>
            <a:ext cx="684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2b 7e 15 16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ae d2 a6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 f7 15 88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4f 3c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5417"/>
              </p:ext>
            </p:extLst>
          </p:nvPr>
        </p:nvGraphicFramePr>
        <p:xfrm>
          <a:off x="8290838" y="3257281"/>
          <a:ext cx="3384332" cy="3072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083"/>
                <a:gridCol w="846083"/>
                <a:gridCol w="846083"/>
                <a:gridCol w="846083"/>
              </a:tblGrid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2b</a:t>
                      </a:r>
                      <a:endParaRPr lang="en-US" sz="4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44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US" sz="4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7e</a:t>
                      </a:r>
                      <a:endParaRPr lang="en-US" sz="4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endParaRPr lang="en-US" sz="44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</a:t>
                      </a:r>
                      <a:endParaRPr lang="en-US" sz="4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4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d2</a:t>
                      </a:r>
                      <a:endParaRPr lang="en-US" sz="44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4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4f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4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a6</a:t>
                      </a:r>
                      <a:endParaRPr lang="en-US" sz="44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en-US" sz="4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3c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6993844"/>
              </p:ext>
            </p:extLst>
          </p:nvPr>
        </p:nvGraphicFramePr>
        <p:xfrm>
          <a:off x="5279040" y="3011462"/>
          <a:ext cx="2246100" cy="339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9133490" y="3088346"/>
            <a:ext cx="851338" cy="3475478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61131" y="3088346"/>
            <a:ext cx="872359" cy="3475478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84828" y="3088346"/>
            <a:ext cx="1730558" cy="3475478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8455" y="2340632"/>
            <a:ext cx="1702676" cy="40011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-Turn Arrow 20"/>
          <p:cNvSpPr/>
          <p:nvPr/>
        </p:nvSpPr>
        <p:spPr>
          <a:xfrm>
            <a:off x="7210096" y="1355834"/>
            <a:ext cx="2774731" cy="1558675"/>
          </a:xfrm>
          <a:custGeom>
            <a:avLst/>
            <a:gdLst>
              <a:gd name="connsiteX0" fmla="*/ 0 w 2774731"/>
              <a:gd name="connsiteY0" fmla="*/ 2078233 h 2078233"/>
              <a:gd name="connsiteX1" fmla="*/ 0 w 2774731"/>
              <a:gd name="connsiteY1" fmla="*/ 909227 h 2078233"/>
              <a:gd name="connsiteX2" fmla="*/ 909227 w 2774731"/>
              <a:gd name="connsiteY2" fmla="*/ 0 h 2078233"/>
              <a:gd name="connsiteX3" fmla="*/ 1544604 w 2774731"/>
              <a:gd name="connsiteY3" fmla="*/ 0 h 2078233"/>
              <a:gd name="connsiteX4" fmla="*/ 2453831 w 2774731"/>
              <a:gd name="connsiteY4" fmla="*/ 909227 h 2078233"/>
              <a:gd name="connsiteX5" fmla="*/ 2453831 w 2774731"/>
              <a:gd name="connsiteY5" fmla="*/ 1039117 h 2078233"/>
              <a:gd name="connsiteX6" fmla="*/ 2774731 w 2774731"/>
              <a:gd name="connsiteY6" fmla="*/ 1039117 h 2078233"/>
              <a:gd name="connsiteX7" fmla="*/ 2255173 w 2774731"/>
              <a:gd name="connsiteY7" fmla="*/ 1558675 h 2078233"/>
              <a:gd name="connsiteX8" fmla="*/ 1735615 w 2774731"/>
              <a:gd name="connsiteY8" fmla="*/ 1039117 h 2078233"/>
              <a:gd name="connsiteX9" fmla="*/ 2056514 w 2774731"/>
              <a:gd name="connsiteY9" fmla="*/ 1039117 h 2078233"/>
              <a:gd name="connsiteX10" fmla="*/ 2056514 w 2774731"/>
              <a:gd name="connsiteY10" fmla="*/ 909227 h 2078233"/>
              <a:gd name="connsiteX11" fmla="*/ 1544604 w 2774731"/>
              <a:gd name="connsiteY11" fmla="*/ 397317 h 2078233"/>
              <a:gd name="connsiteX12" fmla="*/ 909227 w 2774731"/>
              <a:gd name="connsiteY12" fmla="*/ 397317 h 2078233"/>
              <a:gd name="connsiteX13" fmla="*/ 397317 w 2774731"/>
              <a:gd name="connsiteY13" fmla="*/ 909227 h 2078233"/>
              <a:gd name="connsiteX14" fmla="*/ 397317 w 2774731"/>
              <a:gd name="connsiteY14" fmla="*/ 2078233 h 2078233"/>
              <a:gd name="connsiteX15" fmla="*/ 0 w 2774731"/>
              <a:gd name="connsiteY15" fmla="*/ 2078233 h 2078233"/>
              <a:gd name="connsiteX0" fmla="*/ 0 w 2774731"/>
              <a:gd name="connsiteY0" fmla="*/ 2078233 h 2078233"/>
              <a:gd name="connsiteX1" fmla="*/ 0 w 2774731"/>
              <a:gd name="connsiteY1" fmla="*/ 909227 h 2078233"/>
              <a:gd name="connsiteX2" fmla="*/ 909227 w 2774731"/>
              <a:gd name="connsiteY2" fmla="*/ 0 h 2078233"/>
              <a:gd name="connsiteX3" fmla="*/ 1544604 w 2774731"/>
              <a:gd name="connsiteY3" fmla="*/ 0 h 2078233"/>
              <a:gd name="connsiteX4" fmla="*/ 2453831 w 2774731"/>
              <a:gd name="connsiteY4" fmla="*/ 909227 h 2078233"/>
              <a:gd name="connsiteX5" fmla="*/ 2453831 w 2774731"/>
              <a:gd name="connsiteY5" fmla="*/ 1039117 h 2078233"/>
              <a:gd name="connsiteX6" fmla="*/ 2774731 w 2774731"/>
              <a:gd name="connsiteY6" fmla="*/ 1039117 h 2078233"/>
              <a:gd name="connsiteX7" fmla="*/ 2255173 w 2774731"/>
              <a:gd name="connsiteY7" fmla="*/ 1558675 h 2078233"/>
              <a:gd name="connsiteX8" fmla="*/ 1735615 w 2774731"/>
              <a:gd name="connsiteY8" fmla="*/ 1039117 h 2078233"/>
              <a:gd name="connsiteX9" fmla="*/ 2056514 w 2774731"/>
              <a:gd name="connsiteY9" fmla="*/ 1039117 h 2078233"/>
              <a:gd name="connsiteX10" fmla="*/ 2056514 w 2774731"/>
              <a:gd name="connsiteY10" fmla="*/ 909227 h 2078233"/>
              <a:gd name="connsiteX11" fmla="*/ 1544604 w 2774731"/>
              <a:gd name="connsiteY11" fmla="*/ 397317 h 2078233"/>
              <a:gd name="connsiteX12" fmla="*/ 909227 w 2774731"/>
              <a:gd name="connsiteY12" fmla="*/ 397317 h 2078233"/>
              <a:gd name="connsiteX13" fmla="*/ 397317 w 2774731"/>
              <a:gd name="connsiteY13" fmla="*/ 909227 h 2078233"/>
              <a:gd name="connsiteX14" fmla="*/ 386807 w 2774731"/>
              <a:gd name="connsiteY14" fmla="*/ 922095 h 2078233"/>
              <a:gd name="connsiteX15" fmla="*/ 0 w 2774731"/>
              <a:gd name="connsiteY15" fmla="*/ 2078233 h 2078233"/>
              <a:gd name="connsiteX0" fmla="*/ 0 w 2785241"/>
              <a:gd name="connsiteY0" fmla="*/ 911584 h 1558675"/>
              <a:gd name="connsiteX1" fmla="*/ 10510 w 2785241"/>
              <a:gd name="connsiteY1" fmla="*/ 909227 h 1558675"/>
              <a:gd name="connsiteX2" fmla="*/ 919737 w 2785241"/>
              <a:gd name="connsiteY2" fmla="*/ 0 h 1558675"/>
              <a:gd name="connsiteX3" fmla="*/ 1555114 w 2785241"/>
              <a:gd name="connsiteY3" fmla="*/ 0 h 1558675"/>
              <a:gd name="connsiteX4" fmla="*/ 2464341 w 2785241"/>
              <a:gd name="connsiteY4" fmla="*/ 909227 h 1558675"/>
              <a:gd name="connsiteX5" fmla="*/ 2464341 w 2785241"/>
              <a:gd name="connsiteY5" fmla="*/ 1039117 h 1558675"/>
              <a:gd name="connsiteX6" fmla="*/ 2785241 w 2785241"/>
              <a:gd name="connsiteY6" fmla="*/ 1039117 h 1558675"/>
              <a:gd name="connsiteX7" fmla="*/ 2265683 w 2785241"/>
              <a:gd name="connsiteY7" fmla="*/ 1558675 h 1558675"/>
              <a:gd name="connsiteX8" fmla="*/ 1746125 w 2785241"/>
              <a:gd name="connsiteY8" fmla="*/ 1039117 h 1558675"/>
              <a:gd name="connsiteX9" fmla="*/ 2067024 w 2785241"/>
              <a:gd name="connsiteY9" fmla="*/ 1039117 h 1558675"/>
              <a:gd name="connsiteX10" fmla="*/ 2067024 w 2785241"/>
              <a:gd name="connsiteY10" fmla="*/ 909227 h 1558675"/>
              <a:gd name="connsiteX11" fmla="*/ 1555114 w 2785241"/>
              <a:gd name="connsiteY11" fmla="*/ 397317 h 1558675"/>
              <a:gd name="connsiteX12" fmla="*/ 919737 w 2785241"/>
              <a:gd name="connsiteY12" fmla="*/ 397317 h 1558675"/>
              <a:gd name="connsiteX13" fmla="*/ 407827 w 2785241"/>
              <a:gd name="connsiteY13" fmla="*/ 909227 h 1558675"/>
              <a:gd name="connsiteX14" fmla="*/ 397317 w 2785241"/>
              <a:gd name="connsiteY14" fmla="*/ 922095 h 1558675"/>
              <a:gd name="connsiteX15" fmla="*/ 0 w 2785241"/>
              <a:gd name="connsiteY15" fmla="*/ 911584 h 1558675"/>
              <a:gd name="connsiteX0" fmla="*/ 21021 w 2774731"/>
              <a:gd name="connsiteY0" fmla="*/ 911584 h 1558675"/>
              <a:gd name="connsiteX1" fmla="*/ 0 w 2774731"/>
              <a:gd name="connsiteY1" fmla="*/ 909227 h 1558675"/>
              <a:gd name="connsiteX2" fmla="*/ 909227 w 2774731"/>
              <a:gd name="connsiteY2" fmla="*/ 0 h 1558675"/>
              <a:gd name="connsiteX3" fmla="*/ 1544604 w 2774731"/>
              <a:gd name="connsiteY3" fmla="*/ 0 h 1558675"/>
              <a:gd name="connsiteX4" fmla="*/ 2453831 w 2774731"/>
              <a:gd name="connsiteY4" fmla="*/ 909227 h 1558675"/>
              <a:gd name="connsiteX5" fmla="*/ 2453831 w 2774731"/>
              <a:gd name="connsiteY5" fmla="*/ 1039117 h 1558675"/>
              <a:gd name="connsiteX6" fmla="*/ 2774731 w 2774731"/>
              <a:gd name="connsiteY6" fmla="*/ 1039117 h 1558675"/>
              <a:gd name="connsiteX7" fmla="*/ 2255173 w 2774731"/>
              <a:gd name="connsiteY7" fmla="*/ 1558675 h 1558675"/>
              <a:gd name="connsiteX8" fmla="*/ 1735615 w 2774731"/>
              <a:gd name="connsiteY8" fmla="*/ 1039117 h 1558675"/>
              <a:gd name="connsiteX9" fmla="*/ 2056514 w 2774731"/>
              <a:gd name="connsiteY9" fmla="*/ 1039117 h 1558675"/>
              <a:gd name="connsiteX10" fmla="*/ 2056514 w 2774731"/>
              <a:gd name="connsiteY10" fmla="*/ 909227 h 1558675"/>
              <a:gd name="connsiteX11" fmla="*/ 1544604 w 2774731"/>
              <a:gd name="connsiteY11" fmla="*/ 397317 h 1558675"/>
              <a:gd name="connsiteX12" fmla="*/ 909227 w 2774731"/>
              <a:gd name="connsiteY12" fmla="*/ 397317 h 1558675"/>
              <a:gd name="connsiteX13" fmla="*/ 397317 w 2774731"/>
              <a:gd name="connsiteY13" fmla="*/ 909227 h 1558675"/>
              <a:gd name="connsiteX14" fmla="*/ 386807 w 2774731"/>
              <a:gd name="connsiteY14" fmla="*/ 922095 h 1558675"/>
              <a:gd name="connsiteX15" fmla="*/ 21021 w 2774731"/>
              <a:gd name="connsiteY15" fmla="*/ 911584 h 15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74731" h="1558675">
                <a:moveTo>
                  <a:pt x="21021" y="911584"/>
                </a:moveTo>
                <a:lnTo>
                  <a:pt x="0" y="909227"/>
                </a:lnTo>
                <a:cubicBezTo>
                  <a:pt x="0" y="407075"/>
                  <a:pt x="407075" y="0"/>
                  <a:pt x="909227" y="0"/>
                </a:cubicBezTo>
                <a:lnTo>
                  <a:pt x="1544604" y="0"/>
                </a:lnTo>
                <a:cubicBezTo>
                  <a:pt x="2046756" y="0"/>
                  <a:pt x="2453831" y="407075"/>
                  <a:pt x="2453831" y="909227"/>
                </a:cubicBezTo>
                <a:lnTo>
                  <a:pt x="2453831" y="1039117"/>
                </a:lnTo>
                <a:lnTo>
                  <a:pt x="2774731" y="1039117"/>
                </a:lnTo>
                <a:lnTo>
                  <a:pt x="2255173" y="1558675"/>
                </a:lnTo>
                <a:lnTo>
                  <a:pt x="1735615" y="1039117"/>
                </a:lnTo>
                <a:lnTo>
                  <a:pt x="2056514" y="1039117"/>
                </a:lnTo>
                <a:lnTo>
                  <a:pt x="2056514" y="909227"/>
                </a:lnTo>
                <a:cubicBezTo>
                  <a:pt x="2056514" y="626507"/>
                  <a:pt x="1827324" y="397317"/>
                  <a:pt x="1544604" y="397317"/>
                </a:cubicBezTo>
                <a:lnTo>
                  <a:pt x="909227" y="397317"/>
                </a:lnTo>
                <a:cubicBezTo>
                  <a:pt x="626507" y="397317"/>
                  <a:pt x="397317" y="626507"/>
                  <a:pt x="397317" y="909227"/>
                </a:cubicBezTo>
                <a:lnTo>
                  <a:pt x="386807" y="922095"/>
                </a:lnTo>
                <a:lnTo>
                  <a:pt x="21021" y="911584"/>
                </a:lnTo>
                <a:close/>
              </a:path>
            </a:pathLst>
          </a:custGeom>
          <a:solidFill>
            <a:schemeClr val="accent2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7725" y="2340632"/>
            <a:ext cx="420414" cy="40011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68360" y="2340632"/>
            <a:ext cx="420414" cy="40011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60523" y="2340632"/>
            <a:ext cx="420414" cy="40011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42179" y="2340632"/>
            <a:ext cx="420414" cy="40011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9587007" y="2675032"/>
            <a:ext cx="795639" cy="3475478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9119548" y="3938131"/>
            <a:ext cx="1730558" cy="3475478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9548647" y="1808692"/>
            <a:ext cx="872359" cy="3475478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4AC8F7-CEA4-4751-8AF5-124202EC6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304AC8F7-CEA4-4751-8AF5-124202EC6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93B9AB-6F4E-4C71-B787-91DA7E373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9493B9AB-6F4E-4C71-B787-91DA7E373C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15F12A-B193-4674-A209-52FF0DDF0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8015F12A-B193-4674-A209-52FF0DDF05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E74388-37FC-4D8E-9DAC-0FA387288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8EE74388-37FC-4D8E-9DAC-0FA3872889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C5CAF9-0B4E-441D-9EAB-6A6B52C60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2DC5CAF9-0B4E-441D-9EAB-6A6B52C601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92CA76-298D-4C2C-8454-E484D9C6B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5792CA76-298D-4C2C-8454-E484D9C6B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Graphic spid="8" grpId="0" uiExpand="1">
        <p:bldSub>
          <a:bldDgm bld="one"/>
        </p:bldSub>
      </p:bldGraphic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– The State - Implementation</a:t>
            </a:r>
            <a:endParaRPr lang="en-US" b="1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249" y="1690688"/>
            <a:ext cx="4771696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input_to_state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$self  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$input 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Length of Input: ( length $input )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$input 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croak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Input Length, Must be </a:t>
            </a:r>
            <a:r>
              <a:rPr lang="en-US" sz="1400" dirty="0" smtClean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1400" dirty="0" smtClean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Bits"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20611" y="2171425"/>
            <a:ext cx="82296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$byte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C4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$input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Row Index    : (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Column Index : (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Byte Index   : ( $</a:t>
            </a:r>
            <a:r>
              <a:rPr lang="en-US" sz="14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byte_index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Raw Byte     : ( $byte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#### Byte         : ( unpack "H2", $byte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$state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-&gt;[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column_index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$byte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$state</a:t>
            </a: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65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+mn-lt"/>
              </a:rPr>
              <a:t>Algorithm – </a:t>
            </a:r>
            <a:r>
              <a:rPr lang="en-US" b="1" dirty="0" err="1">
                <a:solidFill>
                  <a:srgbClr val="FFC000"/>
                </a:solidFill>
                <a:latin typeface="+mn-lt"/>
              </a:rPr>
              <a:t>SubBytes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41" y="1377861"/>
            <a:ext cx="5257800" cy="435133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Substitution Step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Uses the S-BOX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Start With a Byte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Break it into XY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Look Up the row on the X Axis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Look Up the column on the Y Axis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Find the Intersection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Replace the Byte in the State with the Indicated Byte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89" t="50494" r="35119" b="18551"/>
          <a:stretch/>
        </p:blipFill>
        <p:spPr>
          <a:xfrm>
            <a:off x="5486401" y="1434826"/>
            <a:ext cx="5654565" cy="309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33107" y="46024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NIST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26131"/>
              </p:ext>
            </p:extLst>
          </p:nvPr>
        </p:nvGraphicFramePr>
        <p:xfrm>
          <a:off x="1135115" y="5480952"/>
          <a:ext cx="846083" cy="768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083"/>
              </a:tblGrid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sz="4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44632"/>
              </p:ext>
            </p:extLst>
          </p:nvPr>
        </p:nvGraphicFramePr>
        <p:xfrm>
          <a:off x="4330388" y="4802585"/>
          <a:ext cx="846083" cy="768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083"/>
              </a:tblGrid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04878"/>
              </p:ext>
            </p:extLst>
          </p:nvPr>
        </p:nvGraphicFramePr>
        <p:xfrm>
          <a:off x="4330388" y="5996565"/>
          <a:ext cx="846083" cy="768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083"/>
              </a:tblGrid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4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4089" t="50494" r="35119" b="18551"/>
          <a:stretch/>
        </p:blipFill>
        <p:spPr>
          <a:xfrm>
            <a:off x="7470228" y="5380771"/>
            <a:ext cx="1686909" cy="921842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98103"/>
              </p:ext>
            </p:extLst>
          </p:nvPr>
        </p:nvGraphicFramePr>
        <p:xfrm>
          <a:off x="10837036" y="5480951"/>
          <a:ext cx="846083" cy="768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083"/>
              </a:tblGrid>
              <a:tr h="76804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endParaRPr lang="en-US" sz="4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20700000">
            <a:off x="2251557" y="5158994"/>
            <a:ext cx="1851516" cy="33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900000">
            <a:off x="2251557" y="6080835"/>
            <a:ext cx="1851516" cy="336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900000">
            <a:off x="5328773" y="5158994"/>
            <a:ext cx="1851516" cy="33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0700000">
            <a:off x="5328773" y="6134448"/>
            <a:ext cx="1851516" cy="336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318059" y="5673526"/>
            <a:ext cx="1463232" cy="3363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S-BOX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5076" y="2546593"/>
            <a:ext cx="5391807" cy="2137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631483" y="2784213"/>
            <a:ext cx="2827282" cy="294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97979" y="2546593"/>
            <a:ext cx="294290" cy="213796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3890</Words>
  <Application>Microsoft Office PowerPoint</Application>
  <PresentationFormat>Widescreen</PresentationFormat>
  <Paragraphs>1197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A Clear Text Explanation of the AES Cipher Does a Rijndael By Any Other Name Still Smell As Sweet? </vt:lpstr>
      <vt:lpstr>Overview</vt:lpstr>
      <vt:lpstr>History – What is AES?</vt:lpstr>
      <vt:lpstr>History – Rijndael vs AES</vt:lpstr>
      <vt:lpstr>History – AES Selection Process Timeline</vt:lpstr>
      <vt:lpstr>Algorithm - Overview</vt:lpstr>
      <vt:lpstr>Algorithm – The State</vt:lpstr>
      <vt:lpstr>Algorithm – The State - Implementation</vt:lpstr>
      <vt:lpstr>Algorithm – SubBytes</vt:lpstr>
      <vt:lpstr>Algorithm – SubBytes - Implementation</vt:lpstr>
      <vt:lpstr>Algorithm - ShiftRows</vt:lpstr>
      <vt:lpstr>Algorithm – ShiftRows - Implementation</vt:lpstr>
      <vt:lpstr>Algorithm – MixColumns</vt:lpstr>
      <vt:lpstr>Algorithm – MixColumns – Multiplication in GF(28)</vt:lpstr>
      <vt:lpstr>Algorithm – MixColumns – Multiplication in GF(28)</vt:lpstr>
      <vt:lpstr>Algorithm – MixColumns – Multiplication in GF(28)</vt:lpstr>
      <vt:lpstr>Algorithm – MixColumns – Multiplication in GF(28)</vt:lpstr>
      <vt:lpstr>Algorithm – MixColumns</vt:lpstr>
      <vt:lpstr>Algorithm – Key Expansion - Overview</vt:lpstr>
      <vt:lpstr>Algorithm – Key Expansion - RotWord</vt:lpstr>
      <vt:lpstr>Algorithm – Key Expansion – RotWord - Implementation</vt:lpstr>
      <vt:lpstr>Algorithm – Key Expansion - SubWord</vt:lpstr>
      <vt:lpstr>Algorithm – Key Expansion - SubWord - Implementation</vt:lpstr>
      <vt:lpstr>Algorithm – Key Expansion – XOR with RCONST</vt:lpstr>
      <vt:lpstr>Algorithm – Key Expansion - XOR with RCONST - Implementation</vt:lpstr>
      <vt:lpstr>Algorithm – Key Expansion – XOR with Previous Word</vt:lpstr>
      <vt:lpstr>Algorithm – Key Expansion - XOR with Previous Word - Implementation</vt:lpstr>
      <vt:lpstr>Algorithm - AddRoundKey</vt:lpstr>
      <vt:lpstr>Algorithm – AddRoundKey - Implementation</vt:lpstr>
      <vt:lpstr>Algorithm - Overview</vt:lpstr>
      <vt:lpstr>Weaknesses – Side Channel Attacks</vt:lpstr>
      <vt:lpstr>Weaknesses – Related Key Attack</vt:lpstr>
      <vt:lpstr>Conclusion – Other Works –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Stone</dc:creator>
  <cp:lastModifiedBy>Robert Stone</cp:lastModifiedBy>
  <cp:revision>233</cp:revision>
  <dcterms:created xsi:type="dcterms:W3CDTF">2014-10-07T02:50:21Z</dcterms:created>
  <dcterms:modified xsi:type="dcterms:W3CDTF">2014-10-10T01:33:11Z</dcterms:modified>
</cp:coreProperties>
</file>