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3" r:id="rId7"/>
    <p:sldId id="264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412-D870-450C-BCD1-356CF9601ED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18AC-466F-4BCC-B265-4140C464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+mn-lt"/>
              </a:rPr>
              <a:t>Living Forever</a:t>
            </a:r>
            <a:br>
              <a:rPr lang="en-US" b="1" dirty="0">
                <a:solidFill>
                  <a:srgbClr val="FFC000"/>
                </a:solidFill>
                <a:latin typeface="+mn-lt"/>
              </a:rPr>
            </a:br>
            <a:r>
              <a:rPr lang="en-US" sz="3600" b="1" dirty="0">
                <a:solidFill>
                  <a:srgbClr val="00B0F0"/>
                </a:solidFill>
                <a:latin typeface="+mn-lt"/>
              </a:rPr>
              <a:t>Ketogenic Diet and </a:t>
            </a:r>
            <a:r>
              <a:rPr lang="en-US" sz="3600" b="1" dirty="0" err="1">
                <a:solidFill>
                  <a:srgbClr val="00B0F0"/>
                </a:solidFill>
                <a:latin typeface="+mn-lt"/>
              </a:rPr>
              <a:t>Stronglifts</a:t>
            </a:r>
            <a:r>
              <a:rPr lang="en-US" sz="3600" b="1" dirty="0">
                <a:solidFill>
                  <a:srgbClr val="00B0F0"/>
                </a:solidFill>
                <a:latin typeface="+mn-lt"/>
              </a:rPr>
              <a:t> 5x5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978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March 9</a:t>
            </a:r>
            <a:r>
              <a:rPr lang="en-US" sz="3600" b="1" baseline="30000" dirty="0">
                <a:solidFill>
                  <a:srgbClr val="92D050"/>
                </a:solidFill>
              </a:rPr>
              <a:t>th</a:t>
            </a:r>
            <a:r>
              <a:rPr lang="en-US" sz="3600" b="1" dirty="0">
                <a:solidFill>
                  <a:srgbClr val="92D050"/>
                </a:solidFill>
              </a:rPr>
              <a:t>, 2017 – Houston Perl Mongers</a:t>
            </a:r>
          </a:p>
          <a:p>
            <a:r>
              <a:rPr lang="en-US" sz="3600" b="1" dirty="0">
                <a:solidFill>
                  <a:srgbClr val="92D050"/>
                </a:solidFill>
              </a:rPr>
              <a:t>Robert Stone</a:t>
            </a:r>
          </a:p>
          <a:p>
            <a:r>
              <a:rPr lang="en-US" sz="3600" b="1" dirty="0" err="1">
                <a:solidFill>
                  <a:srgbClr val="92D050"/>
                </a:solidFill>
              </a:rPr>
              <a:t>BrainStorm</a:t>
            </a:r>
            <a:r>
              <a:rPr lang="en-US" sz="3600" b="1" dirty="0">
                <a:solidFill>
                  <a:srgbClr val="92D050"/>
                </a:solidFill>
              </a:rPr>
              <a:t> Incubator</a:t>
            </a:r>
          </a:p>
        </p:txBody>
      </p:sp>
    </p:spTree>
    <p:extLst>
      <p:ext uri="{BB962C8B-B14F-4D97-AF65-F5344CB8AC3E}">
        <p14:creationId xmlns:p14="http://schemas.microsoft.com/office/powerpoint/2010/main" val="696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Exercises – Barbell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96710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Barbell Row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Feet shoulder width apart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Straight Back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Head neutral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Row up to mid chest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3781" y="3443766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stronglifts.com</a:t>
            </a:r>
          </a:p>
        </p:txBody>
      </p:sp>
      <p:pic>
        <p:nvPicPr>
          <p:cNvPr id="3076" name="Picture 4" descr="How to Barbell 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1" y="1425292"/>
            <a:ext cx="6561643" cy="20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Exercises – Overhead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96710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Overhead Press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Elbows under the bar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Hips slightly forward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Head moves under the bar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Lock elbows at apex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06509" y="3559380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stronglifts.com</a:t>
            </a:r>
          </a:p>
        </p:txBody>
      </p:sp>
      <p:pic>
        <p:nvPicPr>
          <p:cNvPr id="4098" name="Picture 2" descr="How to Overhead 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2" y="1453006"/>
            <a:ext cx="7005145" cy="21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Exercises – Deadlift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8765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Deadlift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“The True Measure of Strength”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Head neutral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Straight Back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Locked elbows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Break with the hips then the knees on the way down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06509" y="3559380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stronglifts.com</a:t>
            </a:r>
          </a:p>
        </p:txBody>
      </p:sp>
      <p:pic>
        <p:nvPicPr>
          <p:cNvPr id="5122" name="Picture 2" descr="How to Deadlift with proper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67" y="1338870"/>
            <a:ext cx="5670331" cy="22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92D050"/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Ketogenic Diet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One Simple Rule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What is Keto?  What is it not?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Starter Tips</a:t>
            </a:r>
          </a:p>
          <a:p>
            <a:r>
              <a:rPr lang="en-US" dirty="0" err="1">
                <a:solidFill>
                  <a:srgbClr val="FFC000"/>
                </a:solidFill>
              </a:rPr>
              <a:t>Stronglifts</a:t>
            </a:r>
            <a:r>
              <a:rPr lang="en-US" dirty="0">
                <a:solidFill>
                  <a:srgbClr val="FFC000"/>
                </a:solidFill>
              </a:rPr>
              <a:t> 5x5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The Program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7139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92D050"/>
                </a:solidFill>
                <a:latin typeface="+mn-lt"/>
              </a:rPr>
              <a:t>Ketogenic Diet – One Simple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Eat less then 20 Carbs per day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That’s it!  On “Lazy Keto” you can eat anything you want, you don’t even have to count calories!</a:t>
            </a:r>
          </a:p>
        </p:txBody>
      </p:sp>
    </p:spTree>
    <p:extLst>
      <p:ext uri="{BB962C8B-B14F-4D97-AF65-F5344CB8AC3E}">
        <p14:creationId xmlns:p14="http://schemas.microsoft.com/office/powerpoint/2010/main" val="32263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92D050"/>
                </a:solidFill>
                <a:latin typeface="+mn-lt"/>
              </a:rPr>
              <a:t>Ketogenic Diet – Keto Is and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Keto Is Not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 “Diet”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It’s a lifestyle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The “All Bacon” Diet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But, there is a lot of bacon!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You still eat plenty of leafy green vegetables</a:t>
            </a:r>
          </a:p>
          <a:p>
            <a:r>
              <a:rPr lang="en-US" dirty="0">
                <a:solidFill>
                  <a:srgbClr val="FFC000"/>
                </a:solidFill>
              </a:rPr>
              <a:t>Keto Is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 sustainable way of reducing your caloric intake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Fats are more filling then carbs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 method to train your body to use fat for energy instead of carbs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Intentionally keeping your body in “Ketosis”</a:t>
            </a:r>
          </a:p>
        </p:txBody>
      </p:sp>
    </p:spTree>
    <p:extLst>
      <p:ext uri="{BB962C8B-B14F-4D97-AF65-F5344CB8AC3E}">
        <p14:creationId xmlns:p14="http://schemas.microsoft.com/office/powerpoint/2010/main" val="19741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92D050"/>
                </a:solidFill>
                <a:latin typeface="+mn-lt"/>
              </a:rPr>
              <a:t>Ketogenic Diet – Starter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Be prepared to cook your own meals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Most prepared food is full of bad stuff anyway and is loaded with hidden carbs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Sugar is a cheap way to make something taste good</a:t>
            </a:r>
          </a:p>
          <a:p>
            <a:r>
              <a:rPr lang="en-US" dirty="0">
                <a:solidFill>
                  <a:srgbClr val="FFC000"/>
                </a:solidFill>
              </a:rPr>
              <a:t>Watch out for “Keto Flu” during your first week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Supplement with Potassium and Magnesium</a:t>
            </a:r>
          </a:p>
          <a:p>
            <a:r>
              <a:rPr lang="en-US" dirty="0">
                <a:solidFill>
                  <a:srgbClr val="FFC000"/>
                </a:solidFill>
              </a:rPr>
              <a:t>Prepare for “The </a:t>
            </a:r>
            <a:r>
              <a:rPr lang="en-US" dirty="0" err="1">
                <a:solidFill>
                  <a:srgbClr val="FFC000"/>
                </a:solidFill>
              </a:rPr>
              <a:t>Woosh</a:t>
            </a:r>
            <a:r>
              <a:rPr lang="en-US" dirty="0">
                <a:solidFill>
                  <a:srgbClr val="FFC000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 sudden lose of water weight when starting Keto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Paradoxically, drink more water to lose more water</a:t>
            </a:r>
          </a:p>
          <a:p>
            <a:r>
              <a:rPr lang="en-US" dirty="0">
                <a:solidFill>
                  <a:srgbClr val="FFC000"/>
                </a:solidFill>
              </a:rPr>
              <a:t>Save some money for new clothes</a:t>
            </a:r>
          </a:p>
        </p:txBody>
      </p:sp>
    </p:spTree>
    <p:extLst>
      <p:ext uri="{BB962C8B-B14F-4D97-AF65-F5344CB8AC3E}">
        <p14:creationId xmlns:p14="http://schemas.microsoft.com/office/powerpoint/2010/main" val="30161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5 Sets of 5 Reps ( 5x5 )</a:t>
            </a:r>
          </a:p>
          <a:p>
            <a:r>
              <a:rPr lang="en-US" dirty="0">
                <a:solidFill>
                  <a:srgbClr val="FFC000"/>
                </a:solidFill>
              </a:rPr>
              <a:t>Three Times a Week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Alternate between Workout A and Workout B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These are “compound exercises” so you get more done with less time in the gym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9892"/>
              </p:ext>
            </p:extLst>
          </p:nvPr>
        </p:nvGraphicFramePr>
        <p:xfrm>
          <a:off x="2925380" y="3305211"/>
          <a:ext cx="541866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8359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611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Workout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Workout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8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Squat 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Squat 5x5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Bench Press 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 Press 5x5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1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Barbell Row 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Deadlift 1x5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5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Starting Weights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Increment by 5 </a:t>
            </a:r>
            <a:r>
              <a:rPr lang="en-US" dirty="0" err="1">
                <a:solidFill>
                  <a:srgbClr val="FFC000"/>
                </a:solidFill>
              </a:rPr>
              <a:t>lbs</a:t>
            </a:r>
            <a:r>
              <a:rPr lang="en-US" dirty="0">
                <a:solidFill>
                  <a:srgbClr val="FFC000"/>
                </a:solidFill>
              </a:rPr>
              <a:t> every workout that you complete the 5x5</a:t>
            </a:r>
          </a:p>
          <a:p>
            <a:r>
              <a:rPr lang="en-US" dirty="0">
                <a:solidFill>
                  <a:srgbClr val="FFC000"/>
                </a:solidFill>
              </a:rPr>
              <a:t>This is “Linear Gains” once you can no longer achieve linear gains then it’s time for a new program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49775"/>
              </p:ext>
            </p:extLst>
          </p:nvPr>
        </p:nvGraphicFramePr>
        <p:xfrm>
          <a:off x="1853324" y="250642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55566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606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8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</a:t>
                      </a:r>
                      <a:r>
                        <a:rPr lang="en-US" dirty="0" err="1"/>
                        <a:t>lb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1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Bench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</a:t>
                      </a:r>
                      <a:r>
                        <a:rPr lang="en-US" dirty="0" err="1"/>
                        <a:t>lb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2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Overhead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</a:t>
                      </a:r>
                      <a:r>
                        <a:rPr lang="en-US" dirty="0" err="1"/>
                        <a:t>lb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Deadlift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 </a:t>
                      </a:r>
                      <a:r>
                        <a:rPr lang="en-US" dirty="0" err="1"/>
                        <a:t>lb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3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Barbell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 </a:t>
                      </a:r>
                      <a:r>
                        <a:rPr lang="en-US" dirty="0" err="1"/>
                        <a:t>lb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9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4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Exercises - Squat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96710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Squat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Feet Forward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Tilted out no more then 30 degrees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Knees Out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Straight Back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Move hips past knees</a:t>
            </a:r>
          </a:p>
        </p:txBody>
      </p:sp>
      <p:pic>
        <p:nvPicPr>
          <p:cNvPr id="1026" name="Picture 2" descr="Squ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34" y="1690688"/>
            <a:ext cx="6794938" cy="22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5283" y="3926913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stronglifts.com</a:t>
            </a:r>
          </a:p>
        </p:txBody>
      </p:sp>
    </p:spTree>
    <p:extLst>
      <p:ext uri="{BB962C8B-B14F-4D97-AF65-F5344CB8AC3E}">
        <p14:creationId xmlns:p14="http://schemas.microsoft.com/office/powerpoint/2010/main" val="21941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92D050"/>
                </a:solidFill>
                <a:latin typeface="+mn-lt"/>
              </a:rPr>
              <a:t>Stronglifts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 5x5 – Exercises – Bench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96710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Bench Press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Straight Wrists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Back Flat Against Bench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Feet flat on the floor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Lower bar to mid chest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3781" y="3443766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stronglifts.com</a:t>
            </a:r>
          </a:p>
        </p:txBody>
      </p:sp>
      <p:pic>
        <p:nvPicPr>
          <p:cNvPr id="2052" name="Picture 4" descr="How to Bench Press with Proper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04" y="1690688"/>
            <a:ext cx="7297366" cy="175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Living Forever Ketogenic Diet and Stronglifts 5x5</vt:lpstr>
      <vt:lpstr>Overview</vt:lpstr>
      <vt:lpstr>Ketogenic Diet – One Simple Rule</vt:lpstr>
      <vt:lpstr>Ketogenic Diet – Keto Is and Is Not</vt:lpstr>
      <vt:lpstr>Ketogenic Diet – Starter Tips</vt:lpstr>
      <vt:lpstr>Stronglifts 5x5 – The Program</vt:lpstr>
      <vt:lpstr>Stronglifts 5x5 – The Program</vt:lpstr>
      <vt:lpstr>Stronglifts 5x5 – Exercises - Squat</vt:lpstr>
      <vt:lpstr>Stronglifts 5x5 – Exercises – Bench Press</vt:lpstr>
      <vt:lpstr>Stronglifts 5x5 – Exercises – Barbell Row</vt:lpstr>
      <vt:lpstr>Stronglifts 5x5 – Exercises – Overhead Press</vt:lpstr>
      <vt:lpstr>Stronglifts 5x5 – Exercises – Deadlift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Forever Ketogenic Diet and Stronglifts 5x5</dc:title>
  <dc:creator>Robert Stone</dc:creator>
  <cp:lastModifiedBy>Robert Stone</cp:lastModifiedBy>
  <cp:revision>16</cp:revision>
  <dcterms:created xsi:type="dcterms:W3CDTF">2017-03-09T23:03:36Z</dcterms:created>
  <dcterms:modified xsi:type="dcterms:W3CDTF">2017-03-10T01:56:17Z</dcterms:modified>
</cp:coreProperties>
</file>