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RNA is another nucleic that is alongside DNA in the chromatin.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Scientists used to think only plants had RNA but it was recently discovered in the 20th century that humans also have it.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DNA serves as the basic blueprint from which messenger RNA is created through transcription.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nucleotide is copied one at a time- and instead of Thymine, RNA uses Uracil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Given a DNA string such as the one shown, return the string with every instance of T converted to U.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** show audience trans_rna.pl script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DNA is made of 2 strands running opposite directions.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Each strand base bonds with it’s associated opposite. Adenine always bonds with Thymine, Cytosine always bonds with Guanine.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Because each strand runs opposite to each other in a spiral fashion, it forms the 3 dimensional double helix we are all familiar with when we imagine DNA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The bonding of 2 complementary bases is known as a base pair.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** show audience complement_dna.pl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mutation could be considered a mistake made when nucleic acid is being created or copied.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Because nucleic acids are so important to cellular function, a mutation would have an effect on the entire cell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Although mutations are basically mistakes,  mutations can occasionally be a good thing and help the organism with a beneficial feature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One of the easiest mutations to understand is a point mutation. This mutation replaces one base with another at a single nucleotide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Point mutations are important for us to understand how many steps could have occurred between two strands of DNA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** show point_mutations.pl script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There are several varieties of munchkin cats. These are considered genetic mutations and took several years to be considered legitimate species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Black Squirrels have been discovered as a recent genetic mutation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They are the same species as the grey squirrel, but missing a part of DNA that switches on the grey coat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They can successfully mate with grey squirrels, too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some animals other animals that this occurs, it has been shown to increase immunity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SOURCE: http://www.telegraph.co.uk/earth/wildlife/10886477/The-rise-and-rise-of-the-black-squirrel-caused-by-genetic-mutation.html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Two members of the same species can have different genomes, but the share most of the same DNA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Humans actually share over 99 percent of the 3.2 billion existing base pairs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When Biologists speak of the human Genome, they mean the average case derived from a large collection of people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 average case (such as this) can be determined for any species- WHICH is one of the goals of Bioinformatics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Because of the base pair relations of the two DNA strands, Guanine and Cytosine will occurs in equal amounts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complex life, GC content is usually around 50 Percent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However, for bacteria, this rate is usually quite higher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***SHOW audience gc_content.pl   ***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Rosalind.info is my main inspiration for this presentation. They offer dozens of challenge problems relating to BioInformatics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scripts shown in the presentation are my personal solutions for some of them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Bio Perl is a collection of modules for performing tasks similar to what was shown in the presentation.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Paulien coined the term to refer to information processes within biological systems.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Bioinformatics combines several disciplines including computer science, statistics, math and engineering.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nucleus was found to be the center of cellular activity over a hundred years ago.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Within the nucleus, there is a mixture of macromolecules called chromatin.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Mitosis, or cell division, occurs, it the chromatin form into long strings of chromosomes.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Chromosomes are actually formed before cell division to facilitate duplication of DNA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Nucleic acids are one of the macromolecules found within a cell nucleus.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 the 20th century, they were discovered to be polymers- which means they consist of repeating strands of monomers.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Monomers, also called nucleotides, consist of 3 parts: a sugar, a negatively charged ion called a phosphate, and a nucleobase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Polymerization occurs when the sugar of one nucleotide bonds to the phosphate of the next nucleotide in the chain.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 nucleic acid will always contain the same sugar and phosphate molecules and differ only in their chosen base.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primary structure of a nucleic acid is formed from the order of these bases.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DNA strands only have the choice of 4 nucleobases: Adenine, Cytosine, Guanine, Thymine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DNA stands for deoxyribose nucleic acid. In the case of DNA, the sugar is deoxyribose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DNA is in every living thing on earth. It has even been found in viruses- which are usually considered non-living.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The genome is the sum of all the DNA within a given organism.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Within a given file, there may be a series of long strings with the letters A, C, T or G. </a:t>
            </a:r>
          </a:p>
          <a:p>
            <a:pPr rtl="0" lvl="0">
              <a:spcBef>
                <a:spcPts val="60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Each of these stand for the nucleobases Adenine, Cytosine, Guanine and Thymine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Given a DNA string such as the one above, return the number of times each symbol of the DNA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** Show audience counting_dna.pl script.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sz="6000" lang="en"/>
              <a:t>Perl and Bioinformatics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Houston Perl Mongers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8825" x="573025"/>
            <a:ext cy="3104550" cx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Another Nucleic Acid: RNA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Transcribing RNA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n"/>
              <a:t>TGCAAGTCGCGGTCGCCAGGCAGCGCAACGCATGGTAGGCTCGCACGATCATCTCGCGGTTTCCCTCGGTAGTTCCACCCTGGATGCAAGTGCTCCAGCACGTAGGCATCCCTTATTTTTTGAACGGTTTGACACTAAAGCTTATACAGCGTTTCGGTTGTAGTGTCGGCGTCTTTGCTGAGGTTCGAGTAAGACGTTACGAGCCGTAGTATAGATGCTGCCTGACGGACGTCTTGGCATCTCCCTATCAACCCGCCTATTGAGTTGGCATTTTAGCAGACCCGGGTGCAGGAGGTCGCTCCGCGAGCACATACCCTTTTGCAACTCGGGGCTAGAACTGTCCAGTTGAGTCGGCTGGCTAGATGCGTTTGACTTTTCGGAGCGGGCTGCCACCTTCATCCTCCACTTCAACCAAAAGGTTTCCTTGATCAAGCAACTGTATGATGCGAGTAGGGACTCGCGAGAACGAAAACGCTACTGCGTGGTGGCCTCCCCCATCCGAGTGTCGTTAGCCTGAGTCTGAGATGTGTCGTGTTGGGTGTGGACATAGTTTCCGGCGAGGAGCCACAATGGCAGACCGGCACCGCAAAGGGTCGAGATGTTAGATGAATACTCAGGTTTTCCCACGCTCGAGAGGGGTATAGGACTACAAATCTTAGACGAGATACTTATTTGCTTGGAGGATGTCCTCCCCTGGATTCCGACCCTATCTGTTTTCAATAGTGGACCTACGTTTCGTTGATTTGGGTTCTGCTGTAATCCGACTGACACTGCCTTTTCTTTCTCCCACTACCGAGGGATTGATTCTGGCGGGCATTCTGAAGACACCTTCGAGGTCGACTAATATTTAACGGAGATCTTGGTACTCCTCCGCATGTAGCTAGCATGTACTGTATCTCAGTTCGCAGGCACCGAACAGGGGAAGGACATGCCATGCCGTCTATATATCCCTCGATGT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DNA 3D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DNA is made of 2 strands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the strand, each nucleobase has an opposite that it attaches to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strands runs opposite to each other in a spiral- the 3D part ;)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Nucleic Acid Mutations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Mistake creating or copying Nucleic Acid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Affects the entire cell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Sometimes, mutations can be good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Point mutation is a simple example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Munchkin Cat- Mutation for cuteness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2124" x="2190750"/>
            <a:ext cy="3566574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Black Squirrel - recent genetic mutation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28673" x="1619250"/>
            <a:ext cy="3338975" cx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Counting Content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Computing content of Guanine and Cytosine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 members of same species are unique, but similar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Counting GC content helps to identify species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rosalind.info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Bio Perl - bioperl.org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indent="457200" marL="3200400">
              <a:spcBef>
                <a:spcPts val="0"/>
              </a:spcBef>
              <a:buNone/>
            </a:pPr>
            <a:r>
              <a:rPr sz="9600"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Thank You!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7375" x="3867150"/>
            <a:ext cy="1428750" cx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Bioinformatics?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Term coined by Paulien Hogeweg in 1970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Storing, retrieving and analyzing biological data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Interdisciplinary science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it important?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Big picture understanding of cellular activity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Increase knowledge of biological processes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Structural comprehension of various biological entities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Efficient management of biological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Anatomy of a cell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3398" x="2419350"/>
            <a:ext cy="3687249" cx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Chromatin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0612" x="1905000"/>
            <a:ext cy="2962275" cx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Polymers- commonly called strands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Made of repeating chains of monomers called nucleotides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Consist of three parts: sugar, phosphate and nucleobase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Nucleic Acids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DNA Structure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400" x="2368275"/>
            <a:ext cy="4007574" cx="4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DNA is in every living thing on earth and more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nucleotide can be represented by the first letter of it’s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with DNA and Nucleotides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Counting Nucleotides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GTGCAAACGCCAGTCTAGCCTCAAAGTTTCGCTAGGCGCTTTCCACCCAGGAAGATGAGCATATGATGACATAGCCAAGATCGGCGCGTCGTTTGCCCAACTAGTTCGTCGGTAAGCTTTCTTGATGTCAGTGTCCCGTGGAGCGGAGCTCGTGGCATGTACTGGGGCTCTGTCGTAGCAACATAACTCGCAAACGACGCTGCTCCTAGGCTTTAATGGAAGTTTTCGAGTACCACCTGCTCTAAGACCTTTATCGTTCCCTCTCAGGTCCCTCCTATGTTTGTATGAATTGGTTGCACATCGTTTATCTTGCTCCGTTGATAAGAAGGACCCCGGTTTAAGTTGCCCTGCGATGTGGCGAGGATTGGTGGGCCCCAGATGGTTTCTTGACAGGAGCAGGCAGGACCTTAGAGGCTTCTGGGGCCTAGCAATCAACCCGGCGTTCTGCGCCACGCGAGCGAAGAGTGCACTCGTGGCTACAATAACCGCTCTGTAGTGCAGAGAGCCGCTGCTAGTATGAGCAGATGATCGCGGCTAAGGCTGTTTCGAGCGATGAATTCTTAAAAATCTCACTGTTTTCTCGGGCTAATACTCGTCATTAGACACGGGACCTCGCGACAATGAGCTTTGATCGGACTTGAGACTTAGGATCCAGGCTTATGCACTGGCGACGTGAAACCAGCAGCCTTGTATGATCGTGTGGCTCCTAACAATGTGACTGTTCATTGGTGAAGATGATAAGATGAAACGAATCTGTGCAAAGCAGTATGAACGAGCGAGCTACTGTACTCCTCACAGATGGAGTTTCAAGGGTTATAGTCTCTTGTTGACCTCTGGCTATTGGATCATCTCGAGCATGTATTGAAGTCAACGTTGCAGAGAATTACTC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