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28" r:id="rId4"/>
    <p:sldId id="329" r:id="rId5"/>
    <p:sldId id="330" r:id="rId6"/>
    <p:sldId id="331" r:id="rId7"/>
    <p:sldId id="333" r:id="rId8"/>
    <p:sldId id="334" r:id="rId9"/>
    <p:sldId id="335" r:id="rId10"/>
    <p:sldId id="336" r:id="rId11"/>
    <p:sldId id="337" r:id="rId12"/>
    <p:sldId id="338" r:id="rId13"/>
    <p:sldId id="339" r:id="rId14"/>
    <p:sldId id="340" r:id="rId15"/>
    <p:sldId id="341" r:id="rId16"/>
    <p:sldId id="342"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27" r:id="rId36"/>
    <p:sldId id="309" r:id="rId3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237"/>
    <a:srgbClr val="00CC99"/>
    <a:srgbClr val="25FFDB"/>
    <a:srgbClr val="00967D"/>
    <a:srgbClr val="004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iner jose vega hernandez" userId="21a11fa636b95590" providerId="LiveId" clId="{661436B9-5157-4FF7-8E47-03E73008F8C8}"/>
    <pc:docChg chg="undo custSel modSld">
      <pc:chgData name="deiner jose vega hernandez" userId="21a11fa636b95590" providerId="LiveId" clId="{661436B9-5157-4FF7-8E47-03E73008F8C8}" dt="2018-05-04T03:23:00.997" v="146" actId="207"/>
      <pc:docMkLst>
        <pc:docMk/>
      </pc:docMkLst>
      <pc:sldChg chg="addSp delSp modSp">
        <pc:chgData name="deiner jose vega hernandez" userId="21a11fa636b95590" providerId="LiveId" clId="{661436B9-5157-4FF7-8E47-03E73008F8C8}" dt="2018-05-04T03:20:49.514" v="140" actId="1076"/>
        <pc:sldMkLst>
          <pc:docMk/>
          <pc:sldMk cId="1104805090" sldId="256"/>
        </pc:sldMkLst>
        <pc:spChg chg="mod">
          <ac:chgData name="deiner jose vega hernandez" userId="21a11fa636b95590" providerId="LiveId" clId="{661436B9-5157-4FF7-8E47-03E73008F8C8}" dt="2018-05-04T03:13:15.129" v="38" actId="20577"/>
          <ac:spMkLst>
            <pc:docMk/>
            <pc:sldMk cId="1104805090" sldId="256"/>
            <ac:spMk id="2" creationId="{D0B3A77E-0C42-4510-95F0-A81A6037AB4B}"/>
          </ac:spMkLst>
        </pc:spChg>
        <pc:spChg chg="mod">
          <ac:chgData name="deiner jose vega hernandez" userId="21a11fa636b95590" providerId="LiveId" clId="{661436B9-5157-4FF7-8E47-03E73008F8C8}" dt="2018-05-04T03:14:13.030" v="73" actId="255"/>
          <ac:spMkLst>
            <pc:docMk/>
            <pc:sldMk cId="1104805090" sldId="256"/>
            <ac:spMk id="3" creationId="{899F9629-632A-4332-B99A-766270663A5A}"/>
          </ac:spMkLst>
        </pc:spChg>
        <pc:spChg chg="mod">
          <ac:chgData name="deiner jose vega hernandez" userId="21a11fa636b95590" providerId="LiveId" clId="{661436B9-5157-4FF7-8E47-03E73008F8C8}" dt="2018-05-04T03:06:39.272" v="20" actId="207"/>
          <ac:spMkLst>
            <pc:docMk/>
            <pc:sldMk cId="1104805090" sldId="256"/>
            <ac:spMk id="4" creationId="{FDB7FA7F-24D0-4BBA-89CA-95154ACBE3EF}"/>
          </ac:spMkLst>
        </pc:spChg>
        <pc:picChg chg="del mod">
          <ac:chgData name="deiner jose vega hernandez" userId="21a11fa636b95590" providerId="LiveId" clId="{661436B9-5157-4FF7-8E47-03E73008F8C8}" dt="2018-05-04T03:06:44.734" v="21" actId="478"/>
          <ac:picMkLst>
            <pc:docMk/>
            <pc:sldMk cId="1104805090" sldId="256"/>
            <ac:picMk id="6" creationId="{EA7095C5-CEA6-491B-B9E2-2D4E5598867D}"/>
          </ac:picMkLst>
        </pc:picChg>
        <pc:picChg chg="add mod">
          <ac:chgData name="deiner jose vega hernandez" userId="21a11fa636b95590" providerId="LiveId" clId="{661436B9-5157-4FF7-8E47-03E73008F8C8}" dt="2018-05-04T03:20:49.514" v="140" actId="1076"/>
          <ac:picMkLst>
            <pc:docMk/>
            <pc:sldMk cId="1104805090" sldId="256"/>
            <ac:picMk id="1026" creationId="{702FCEFA-05E9-466D-9EB7-7F10E8B47289}"/>
          </ac:picMkLst>
        </pc:picChg>
      </pc:sldChg>
      <pc:sldChg chg="modSp">
        <pc:chgData name="deiner jose vega hernandez" userId="21a11fa636b95590" providerId="LiveId" clId="{661436B9-5157-4FF7-8E47-03E73008F8C8}" dt="2018-05-04T03:22:27.228" v="141" actId="14826"/>
        <pc:sldMkLst>
          <pc:docMk/>
          <pc:sldMk cId="18668115" sldId="258"/>
        </pc:sldMkLst>
        <pc:spChg chg="mod">
          <ac:chgData name="deiner jose vega hernandez" userId="21a11fa636b95590" providerId="LiveId" clId="{661436B9-5157-4FF7-8E47-03E73008F8C8}" dt="2018-05-04T03:15:34.385" v="125" actId="20577"/>
          <ac:spMkLst>
            <pc:docMk/>
            <pc:sldMk cId="18668115" sldId="258"/>
            <ac:spMk id="2" creationId="{D0B3A77E-0C42-4510-95F0-A81A6037AB4B}"/>
          </ac:spMkLst>
        </pc:spChg>
        <pc:spChg chg="mod">
          <ac:chgData name="deiner jose vega hernandez" userId="21a11fa636b95590" providerId="LiveId" clId="{661436B9-5157-4FF7-8E47-03E73008F8C8}" dt="2018-05-04T03:15:17.525" v="90" actId="20577"/>
          <ac:spMkLst>
            <pc:docMk/>
            <pc:sldMk cId="18668115" sldId="258"/>
            <ac:spMk id="3" creationId="{899F9629-632A-4332-B99A-766270663A5A}"/>
          </ac:spMkLst>
        </pc:spChg>
        <pc:spChg chg="mod">
          <ac:chgData name="deiner jose vega hernandez" userId="21a11fa636b95590" providerId="LiveId" clId="{661436B9-5157-4FF7-8E47-03E73008F8C8}" dt="2018-05-04T03:16:52.848" v="130" actId="1076"/>
          <ac:spMkLst>
            <pc:docMk/>
            <pc:sldMk cId="18668115" sldId="258"/>
            <ac:spMk id="4" creationId="{FDB7FA7F-24D0-4BBA-89CA-95154ACBE3EF}"/>
          </ac:spMkLst>
        </pc:spChg>
        <pc:spChg chg="mod">
          <ac:chgData name="deiner jose vega hernandez" userId="21a11fa636b95590" providerId="LiveId" clId="{661436B9-5157-4FF7-8E47-03E73008F8C8}" dt="2018-05-04T03:17:12.054" v="134" actId="255"/>
          <ac:spMkLst>
            <pc:docMk/>
            <pc:sldMk cId="18668115" sldId="258"/>
            <ac:spMk id="9" creationId="{50043C1C-469E-4AA2-A9F5-F74D391597B8}"/>
          </ac:spMkLst>
        </pc:spChg>
        <pc:spChg chg="mod">
          <ac:chgData name="deiner jose vega hernandez" userId="21a11fa636b95590" providerId="LiveId" clId="{661436B9-5157-4FF7-8E47-03E73008F8C8}" dt="2018-05-04T03:16:31.006" v="128" actId="255"/>
          <ac:spMkLst>
            <pc:docMk/>
            <pc:sldMk cId="18668115" sldId="258"/>
            <ac:spMk id="10" creationId="{FA645D94-A1DC-430B-8338-7BBD6E37BD51}"/>
          </ac:spMkLst>
        </pc:spChg>
        <pc:picChg chg="mod">
          <ac:chgData name="deiner jose vega hernandez" userId="21a11fa636b95590" providerId="LiveId" clId="{661436B9-5157-4FF7-8E47-03E73008F8C8}" dt="2018-05-04T03:22:27.228" v="141" actId="14826"/>
          <ac:picMkLst>
            <pc:docMk/>
            <pc:sldMk cId="18668115" sldId="258"/>
            <ac:picMk id="6" creationId="{EA7095C5-CEA6-491B-B9E2-2D4E5598867D}"/>
          </ac:picMkLst>
        </pc:picChg>
      </pc:sldChg>
      <pc:sldChg chg="addSp delSp modSp">
        <pc:chgData name="deiner jose vega hernandez" userId="21a11fa636b95590" providerId="LiveId" clId="{661436B9-5157-4FF7-8E47-03E73008F8C8}" dt="2018-05-04T03:23:00.997" v="146" actId="207"/>
        <pc:sldMkLst>
          <pc:docMk/>
          <pc:sldMk cId="3906541227" sldId="262"/>
        </pc:sldMkLst>
        <pc:spChg chg="mod">
          <ac:chgData name="deiner jose vega hernandez" userId="21a11fa636b95590" providerId="LiveId" clId="{661436B9-5157-4FF7-8E47-03E73008F8C8}" dt="2018-05-04T03:23:00.997" v="146" actId="207"/>
          <ac:spMkLst>
            <pc:docMk/>
            <pc:sldMk cId="3906541227" sldId="262"/>
            <ac:spMk id="4" creationId="{FDB7FA7F-24D0-4BBA-89CA-95154ACBE3EF}"/>
          </ac:spMkLst>
        </pc:spChg>
        <pc:spChg chg="del">
          <ac:chgData name="deiner jose vega hernandez" userId="21a11fa636b95590" providerId="LiveId" clId="{661436B9-5157-4FF7-8E47-03E73008F8C8}" dt="2018-05-04T03:22:44.099" v="142" actId="478"/>
          <ac:spMkLst>
            <pc:docMk/>
            <pc:sldMk cId="3906541227" sldId="262"/>
            <ac:spMk id="14" creationId="{CA6CA756-1ED1-44F2-B7D4-2BEA768B4A50}"/>
          </ac:spMkLst>
        </pc:spChg>
        <pc:spChg chg="del">
          <ac:chgData name="deiner jose vega hernandez" userId="21a11fa636b95590" providerId="LiveId" clId="{661436B9-5157-4FF7-8E47-03E73008F8C8}" dt="2018-05-04T03:22:45.802" v="143" actId="478"/>
          <ac:spMkLst>
            <pc:docMk/>
            <pc:sldMk cId="3906541227" sldId="262"/>
            <ac:spMk id="15" creationId="{C72DA658-F2A5-45AB-BA64-1E3B4D1949EB}"/>
          </ac:spMkLst>
        </pc:spChg>
        <pc:spChg chg="add">
          <ac:chgData name="deiner jose vega hernandez" userId="21a11fa636b95590" providerId="LiveId" clId="{661436B9-5157-4FF7-8E47-03E73008F8C8}" dt="2018-05-04T03:22:47.931" v="145" actId="207"/>
          <ac:spMkLst>
            <pc:docMk/>
            <pc:sldMk cId="3906541227" sldId="262"/>
            <ac:spMk id="17" creationId="{3496C884-70CA-4D42-997B-7DF1268D93C9}"/>
          </ac:spMkLst>
        </pc:spChg>
        <pc:spChg chg="add">
          <ac:chgData name="deiner jose vega hernandez" userId="21a11fa636b95590" providerId="LiveId" clId="{661436B9-5157-4FF7-8E47-03E73008F8C8}" dt="2018-05-04T03:22:47.931" v="145" actId="207"/>
          <ac:spMkLst>
            <pc:docMk/>
            <pc:sldMk cId="3906541227" sldId="262"/>
            <ac:spMk id="18" creationId="{6B013E5C-619E-451A-B303-0F468F150858}"/>
          </ac:spMkLst>
        </pc:spChg>
        <pc:picChg chg="del">
          <ac:chgData name="deiner jose vega hernandez" userId="21a11fa636b95590" providerId="LiveId" clId="{661436B9-5157-4FF7-8E47-03E73008F8C8}" dt="2018-05-04T03:22:46.490" v="144" actId="478"/>
          <ac:picMkLst>
            <pc:docMk/>
            <pc:sldMk cId="3906541227" sldId="262"/>
            <ac:picMk id="12" creationId="{EFC8D172-7552-44F5-A820-5BAF4945F59C}"/>
          </ac:picMkLst>
        </pc:picChg>
        <pc:picChg chg="add">
          <ac:chgData name="deiner jose vega hernandez" userId="21a11fa636b95590" providerId="LiveId" clId="{661436B9-5157-4FF7-8E47-03E73008F8C8}" dt="2018-05-04T03:22:47.931" v="145" actId="207"/>
          <ac:picMkLst>
            <pc:docMk/>
            <pc:sldMk cId="3906541227" sldId="262"/>
            <ac:picMk id="16" creationId="{2BC1DC9B-D31F-48A7-8D55-D39238C47DF8}"/>
          </ac:picMkLst>
        </pc:picChg>
      </pc:sldChg>
    </pc:docChg>
  </pc:docChgLst>
  <pc:docChgLst>
    <pc:chgData name="deiner jose vega hernandez" userId="21a11fa636b95590" providerId="LiveId" clId="{44509990-C668-4EBF-A6BA-454A7B72C767}"/>
    <pc:docChg chg="undo custSel addSld delSld modSld sldOrd">
      <pc:chgData name="deiner jose vega hernandez" userId="21a11fa636b95590" providerId="LiveId" clId="{44509990-C668-4EBF-A6BA-454A7B72C767}" dt="2018-05-04T08:40:38.835" v="819" actId="6549"/>
      <pc:docMkLst>
        <pc:docMk/>
      </pc:docMkLst>
      <pc:sldChg chg="modSp del">
        <pc:chgData name="deiner jose vega hernandez" userId="21a11fa636b95590" providerId="LiveId" clId="{44509990-C668-4EBF-A6BA-454A7B72C767}" dt="2018-05-04T07:36:50.511" v="134" actId="2696"/>
        <pc:sldMkLst>
          <pc:docMk/>
          <pc:sldMk cId="3906541227" sldId="262"/>
        </pc:sldMkLst>
        <pc:spChg chg="mod">
          <ac:chgData name="deiner jose vega hernandez" userId="21a11fa636b95590" providerId="LiveId" clId="{44509990-C668-4EBF-A6BA-454A7B72C767}" dt="2018-05-04T07:35:40.729" v="78" actId="27636"/>
          <ac:spMkLst>
            <pc:docMk/>
            <pc:sldMk cId="3906541227" sldId="262"/>
            <ac:spMk id="2" creationId="{D0B3A77E-0C42-4510-95F0-A81A6037AB4B}"/>
          </ac:spMkLst>
        </pc:spChg>
      </pc:sldChg>
      <pc:sldChg chg="addSp delSp modSp">
        <pc:chgData name="deiner jose vega hernandez" userId="21a11fa636b95590" providerId="LiveId" clId="{44509990-C668-4EBF-A6BA-454A7B72C767}" dt="2018-05-04T07:30:22.676" v="26" actId="207"/>
        <pc:sldMkLst>
          <pc:docMk/>
          <pc:sldMk cId="1963116496" sldId="309"/>
        </pc:sldMkLst>
        <pc:spChg chg="mod">
          <ac:chgData name="deiner jose vega hernandez" userId="21a11fa636b95590" providerId="LiveId" clId="{44509990-C668-4EBF-A6BA-454A7B72C767}" dt="2018-05-04T07:30:22.676" v="26" actId="207"/>
          <ac:spMkLst>
            <pc:docMk/>
            <pc:sldMk cId="1963116496" sldId="309"/>
            <ac:spMk id="4" creationId="{FDB7FA7F-24D0-4BBA-89CA-95154ACBE3EF}"/>
          </ac:spMkLst>
        </pc:spChg>
        <pc:spChg chg="del">
          <ac:chgData name="deiner jose vega hernandez" userId="21a11fa636b95590" providerId="LiveId" clId="{44509990-C668-4EBF-A6BA-454A7B72C767}" dt="2018-05-04T07:30:18.302" v="24" actId="478"/>
          <ac:spMkLst>
            <pc:docMk/>
            <pc:sldMk cId="1963116496" sldId="309"/>
            <ac:spMk id="14" creationId="{145729CA-CDEE-4F97-958E-550C67A23CE2}"/>
          </ac:spMkLst>
        </pc:spChg>
        <pc:spChg chg="del">
          <ac:chgData name="deiner jose vega hernandez" userId="21a11fa636b95590" providerId="LiveId" clId="{44509990-C668-4EBF-A6BA-454A7B72C767}" dt="2018-05-04T07:30:16.600" v="23" actId="478"/>
          <ac:spMkLst>
            <pc:docMk/>
            <pc:sldMk cId="1963116496" sldId="309"/>
            <ac:spMk id="15" creationId="{B489B439-4CA7-42F5-8437-414C3D61B66C}"/>
          </ac:spMkLst>
        </pc:spChg>
        <pc:spChg chg="add">
          <ac:chgData name="deiner jose vega hernandez" userId="21a11fa636b95590" providerId="LiveId" clId="{44509990-C668-4EBF-A6BA-454A7B72C767}" dt="2018-05-04T07:30:19.575" v="25"/>
          <ac:spMkLst>
            <pc:docMk/>
            <pc:sldMk cId="1963116496" sldId="309"/>
            <ac:spMk id="17" creationId="{000A2AA5-FF52-4473-9B41-CCDEF028560F}"/>
          </ac:spMkLst>
        </pc:spChg>
        <pc:spChg chg="add">
          <ac:chgData name="deiner jose vega hernandez" userId="21a11fa636b95590" providerId="LiveId" clId="{44509990-C668-4EBF-A6BA-454A7B72C767}" dt="2018-05-04T07:30:19.575" v="25"/>
          <ac:spMkLst>
            <pc:docMk/>
            <pc:sldMk cId="1963116496" sldId="309"/>
            <ac:spMk id="18" creationId="{D5B5DE5D-F174-4F8D-B7A0-EC673C0C580D}"/>
          </ac:spMkLst>
        </pc:spChg>
        <pc:picChg chg="del">
          <ac:chgData name="deiner jose vega hernandez" userId="21a11fa636b95590" providerId="LiveId" clId="{44509990-C668-4EBF-A6BA-454A7B72C767}" dt="2018-05-04T07:30:14.800" v="22" actId="478"/>
          <ac:picMkLst>
            <pc:docMk/>
            <pc:sldMk cId="1963116496" sldId="309"/>
            <ac:picMk id="12" creationId="{959FF724-88E1-4BD8-B422-BBDB0A7D238E}"/>
          </ac:picMkLst>
        </pc:picChg>
        <pc:picChg chg="add">
          <ac:chgData name="deiner jose vega hernandez" userId="21a11fa636b95590" providerId="LiveId" clId="{44509990-C668-4EBF-A6BA-454A7B72C767}" dt="2018-05-04T07:30:19.575" v="25"/>
          <ac:picMkLst>
            <pc:docMk/>
            <pc:sldMk cId="1963116496" sldId="309"/>
            <ac:picMk id="16" creationId="{A2F386C3-6CAF-4029-8DEF-49D39900B66E}"/>
          </ac:picMkLst>
        </pc:picChg>
      </pc:sldChg>
      <pc:sldChg chg="del">
        <pc:chgData name="deiner jose vega hernandez" userId="21a11fa636b95590" providerId="LiveId" clId="{44509990-C668-4EBF-A6BA-454A7B72C767}" dt="2018-05-04T07:29:36.253" v="16" actId="2696"/>
        <pc:sldMkLst>
          <pc:docMk/>
          <pc:sldMk cId="887366474" sldId="310"/>
        </pc:sldMkLst>
      </pc:sldChg>
      <pc:sldChg chg="del">
        <pc:chgData name="deiner jose vega hernandez" userId="21a11fa636b95590" providerId="LiveId" clId="{44509990-C668-4EBF-A6BA-454A7B72C767}" dt="2018-05-04T07:29:36.250" v="14" actId="2696"/>
        <pc:sldMkLst>
          <pc:docMk/>
          <pc:sldMk cId="2335024218" sldId="311"/>
        </pc:sldMkLst>
      </pc:sldChg>
      <pc:sldChg chg="del">
        <pc:chgData name="deiner jose vega hernandez" userId="21a11fa636b95590" providerId="LiveId" clId="{44509990-C668-4EBF-A6BA-454A7B72C767}" dt="2018-05-04T07:29:36.248" v="13" actId="2696"/>
        <pc:sldMkLst>
          <pc:docMk/>
          <pc:sldMk cId="3934900948" sldId="312"/>
        </pc:sldMkLst>
      </pc:sldChg>
      <pc:sldChg chg="del">
        <pc:chgData name="deiner jose vega hernandez" userId="21a11fa636b95590" providerId="LiveId" clId="{44509990-C668-4EBF-A6BA-454A7B72C767}" dt="2018-05-04T07:29:36.246" v="12" actId="2696"/>
        <pc:sldMkLst>
          <pc:docMk/>
          <pc:sldMk cId="741208035" sldId="313"/>
        </pc:sldMkLst>
      </pc:sldChg>
      <pc:sldChg chg="del">
        <pc:chgData name="deiner jose vega hernandez" userId="21a11fa636b95590" providerId="LiveId" clId="{44509990-C668-4EBF-A6BA-454A7B72C767}" dt="2018-05-04T07:29:36.245" v="11" actId="2696"/>
        <pc:sldMkLst>
          <pc:docMk/>
          <pc:sldMk cId="442340637" sldId="314"/>
        </pc:sldMkLst>
      </pc:sldChg>
      <pc:sldChg chg="del">
        <pc:chgData name="deiner jose vega hernandez" userId="21a11fa636b95590" providerId="LiveId" clId="{44509990-C668-4EBF-A6BA-454A7B72C767}" dt="2018-05-04T07:29:36.243" v="10" actId="2696"/>
        <pc:sldMkLst>
          <pc:docMk/>
          <pc:sldMk cId="3950353726" sldId="315"/>
        </pc:sldMkLst>
      </pc:sldChg>
      <pc:sldChg chg="del">
        <pc:chgData name="deiner jose vega hernandez" userId="21a11fa636b95590" providerId="LiveId" clId="{44509990-C668-4EBF-A6BA-454A7B72C767}" dt="2018-05-04T07:29:36.241" v="9" actId="2696"/>
        <pc:sldMkLst>
          <pc:docMk/>
          <pc:sldMk cId="995449392" sldId="316"/>
        </pc:sldMkLst>
      </pc:sldChg>
      <pc:sldChg chg="del">
        <pc:chgData name="deiner jose vega hernandez" userId="21a11fa636b95590" providerId="LiveId" clId="{44509990-C668-4EBF-A6BA-454A7B72C767}" dt="2018-05-04T07:29:36.237" v="8" actId="2696"/>
        <pc:sldMkLst>
          <pc:docMk/>
          <pc:sldMk cId="3696209997" sldId="317"/>
        </pc:sldMkLst>
      </pc:sldChg>
      <pc:sldChg chg="del">
        <pc:chgData name="deiner jose vega hernandez" userId="21a11fa636b95590" providerId="LiveId" clId="{44509990-C668-4EBF-A6BA-454A7B72C767}" dt="2018-05-04T07:29:36.235" v="7" actId="2696"/>
        <pc:sldMkLst>
          <pc:docMk/>
          <pc:sldMk cId="1383123438" sldId="318"/>
        </pc:sldMkLst>
      </pc:sldChg>
      <pc:sldChg chg="del">
        <pc:chgData name="deiner jose vega hernandez" userId="21a11fa636b95590" providerId="LiveId" clId="{44509990-C668-4EBF-A6BA-454A7B72C767}" dt="2018-05-04T07:29:36.233" v="6" actId="2696"/>
        <pc:sldMkLst>
          <pc:docMk/>
          <pc:sldMk cId="3558291297" sldId="319"/>
        </pc:sldMkLst>
      </pc:sldChg>
      <pc:sldChg chg="del">
        <pc:chgData name="deiner jose vega hernandez" userId="21a11fa636b95590" providerId="LiveId" clId="{44509990-C668-4EBF-A6BA-454A7B72C767}" dt="2018-05-04T07:29:36.231" v="5" actId="2696"/>
        <pc:sldMkLst>
          <pc:docMk/>
          <pc:sldMk cId="1561194908" sldId="320"/>
        </pc:sldMkLst>
      </pc:sldChg>
      <pc:sldChg chg="del">
        <pc:chgData name="deiner jose vega hernandez" userId="21a11fa636b95590" providerId="LiveId" clId="{44509990-C668-4EBF-A6BA-454A7B72C767}" dt="2018-05-04T07:29:36.230" v="4" actId="2696"/>
        <pc:sldMkLst>
          <pc:docMk/>
          <pc:sldMk cId="2394404358" sldId="321"/>
        </pc:sldMkLst>
      </pc:sldChg>
      <pc:sldChg chg="del">
        <pc:chgData name="deiner jose vega hernandez" userId="21a11fa636b95590" providerId="LiveId" clId="{44509990-C668-4EBF-A6BA-454A7B72C767}" dt="2018-05-04T07:29:36.228" v="3" actId="2696"/>
        <pc:sldMkLst>
          <pc:docMk/>
          <pc:sldMk cId="3786844130" sldId="322"/>
        </pc:sldMkLst>
      </pc:sldChg>
      <pc:sldChg chg="del">
        <pc:chgData name="deiner jose vega hernandez" userId="21a11fa636b95590" providerId="LiveId" clId="{44509990-C668-4EBF-A6BA-454A7B72C767}" dt="2018-05-04T07:29:36.226" v="2" actId="2696"/>
        <pc:sldMkLst>
          <pc:docMk/>
          <pc:sldMk cId="3273777263" sldId="323"/>
        </pc:sldMkLst>
      </pc:sldChg>
      <pc:sldChg chg="del">
        <pc:chgData name="deiner jose vega hernandez" userId="21a11fa636b95590" providerId="LiveId" clId="{44509990-C668-4EBF-A6BA-454A7B72C767}" dt="2018-05-04T07:29:36.224" v="1" actId="2696"/>
        <pc:sldMkLst>
          <pc:docMk/>
          <pc:sldMk cId="2425909389" sldId="324"/>
        </pc:sldMkLst>
      </pc:sldChg>
      <pc:sldChg chg="del">
        <pc:chgData name="deiner jose vega hernandez" userId="21a11fa636b95590" providerId="LiveId" clId="{44509990-C668-4EBF-A6BA-454A7B72C767}" dt="2018-05-04T07:29:36.221" v="0" actId="2696"/>
        <pc:sldMkLst>
          <pc:docMk/>
          <pc:sldMk cId="2732525547" sldId="325"/>
        </pc:sldMkLst>
      </pc:sldChg>
      <pc:sldChg chg="del">
        <pc:chgData name="deiner jose vega hernandez" userId="21a11fa636b95590" providerId="LiveId" clId="{44509990-C668-4EBF-A6BA-454A7B72C767}" dt="2018-05-04T07:29:36.251" v="15" actId="2696"/>
        <pc:sldMkLst>
          <pc:docMk/>
          <pc:sldMk cId="1828637694" sldId="326"/>
        </pc:sldMkLst>
      </pc:sldChg>
      <pc:sldChg chg="addSp delSp modSp">
        <pc:chgData name="deiner jose vega hernandez" userId="21a11fa636b95590" providerId="LiveId" clId="{44509990-C668-4EBF-A6BA-454A7B72C767}" dt="2018-05-04T08:40:38.835" v="819" actId="6549"/>
        <pc:sldMkLst>
          <pc:docMk/>
          <pc:sldMk cId="3455643954" sldId="327"/>
        </pc:sldMkLst>
        <pc:spChg chg="mod">
          <ac:chgData name="deiner jose vega hernandez" userId="21a11fa636b95590" providerId="LiveId" clId="{44509990-C668-4EBF-A6BA-454A7B72C767}" dt="2018-05-04T08:40:38.835" v="819" actId="6549"/>
          <ac:spMkLst>
            <pc:docMk/>
            <pc:sldMk cId="3455643954" sldId="327"/>
            <ac:spMk id="2" creationId="{D0B3A77E-0C42-4510-95F0-A81A6037AB4B}"/>
          </ac:spMkLst>
        </pc:spChg>
        <pc:spChg chg="mod">
          <ac:chgData name="deiner jose vega hernandez" userId="21a11fa636b95590" providerId="LiveId" clId="{44509990-C668-4EBF-A6BA-454A7B72C767}" dt="2018-05-04T07:29:50.914" v="17" actId="207"/>
          <ac:spMkLst>
            <pc:docMk/>
            <pc:sldMk cId="3455643954" sldId="327"/>
            <ac:spMk id="4" creationId="{FDB7FA7F-24D0-4BBA-89CA-95154ACBE3EF}"/>
          </ac:spMkLst>
        </pc:spChg>
        <pc:spChg chg="del">
          <ac:chgData name="deiner jose vega hernandez" userId="21a11fa636b95590" providerId="LiveId" clId="{44509990-C668-4EBF-A6BA-454A7B72C767}" dt="2018-05-04T07:30:05.334" v="19" actId="478"/>
          <ac:spMkLst>
            <pc:docMk/>
            <pc:sldMk cId="3455643954" sldId="327"/>
            <ac:spMk id="14" creationId="{CA6CA756-1ED1-44F2-B7D4-2BEA768B4A50}"/>
          </ac:spMkLst>
        </pc:spChg>
        <pc:spChg chg="del">
          <ac:chgData name="deiner jose vega hernandez" userId="21a11fa636b95590" providerId="LiveId" clId="{44509990-C668-4EBF-A6BA-454A7B72C767}" dt="2018-05-04T07:30:08.294" v="20" actId="478"/>
          <ac:spMkLst>
            <pc:docMk/>
            <pc:sldMk cId="3455643954" sldId="327"/>
            <ac:spMk id="15" creationId="{C72DA658-F2A5-45AB-BA64-1E3B4D1949EB}"/>
          </ac:spMkLst>
        </pc:spChg>
        <pc:spChg chg="add">
          <ac:chgData name="deiner jose vega hernandez" userId="21a11fa636b95590" providerId="LiveId" clId="{44509990-C668-4EBF-A6BA-454A7B72C767}" dt="2018-05-04T07:30:09.458" v="21"/>
          <ac:spMkLst>
            <pc:docMk/>
            <pc:sldMk cId="3455643954" sldId="327"/>
            <ac:spMk id="17" creationId="{DF3000C1-AC5B-4338-943B-FC7A5ADEFBCA}"/>
          </ac:spMkLst>
        </pc:spChg>
        <pc:spChg chg="add">
          <ac:chgData name="deiner jose vega hernandez" userId="21a11fa636b95590" providerId="LiveId" clId="{44509990-C668-4EBF-A6BA-454A7B72C767}" dt="2018-05-04T07:30:09.458" v="21"/>
          <ac:spMkLst>
            <pc:docMk/>
            <pc:sldMk cId="3455643954" sldId="327"/>
            <ac:spMk id="18" creationId="{9C86CBC9-8585-4C59-8107-1D663C6F51C6}"/>
          </ac:spMkLst>
        </pc:spChg>
        <pc:picChg chg="del">
          <ac:chgData name="deiner jose vega hernandez" userId="21a11fa636b95590" providerId="LiveId" clId="{44509990-C668-4EBF-A6BA-454A7B72C767}" dt="2018-05-04T07:30:03.231" v="18" actId="478"/>
          <ac:picMkLst>
            <pc:docMk/>
            <pc:sldMk cId="3455643954" sldId="327"/>
            <ac:picMk id="12" creationId="{EFC8D172-7552-44F5-A820-5BAF4945F59C}"/>
          </ac:picMkLst>
        </pc:picChg>
        <pc:picChg chg="add">
          <ac:chgData name="deiner jose vega hernandez" userId="21a11fa636b95590" providerId="LiveId" clId="{44509990-C668-4EBF-A6BA-454A7B72C767}" dt="2018-05-04T07:30:09.458" v="21"/>
          <ac:picMkLst>
            <pc:docMk/>
            <pc:sldMk cId="3455643954" sldId="327"/>
            <ac:picMk id="16" creationId="{BF7B6D1D-A9F6-487A-80AE-1BBA0548A6ED}"/>
          </ac:picMkLst>
        </pc:picChg>
      </pc:sldChg>
      <pc:sldChg chg="modSp add">
        <pc:chgData name="deiner jose vega hernandez" userId="21a11fa636b95590" providerId="LiveId" clId="{44509990-C668-4EBF-A6BA-454A7B72C767}" dt="2018-05-04T07:36:43.710" v="133" actId="1076"/>
        <pc:sldMkLst>
          <pc:docMk/>
          <pc:sldMk cId="2062981701" sldId="328"/>
        </pc:sldMkLst>
        <pc:spChg chg="mod">
          <ac:chgData name="deiner jose vega hernandez" userId="21a11fa636b95590" providerId="LiveId" clId="{44509990-C668-4EBF-A6BA-454A7B72C767}" dt="2018-05-04T07:36:40.743" v="131" actId="255"/>
          <ac:spMkLst>
            <pc:docMk/>
            <pc:sldMk cId="2062981701" sldId="328"/>
            <ac:spMk id="3" creationId="{899F9629-632A-4332-B99A-766270663A5A}"/>
          </ac:spMkLst>
        </pc:spChg>
        <pc:spChg chg="mod">
          <ac:chgData name="deiner jose vega hernandez" userId="21a11fa636b95590" providerId="LiveId" clId="{44509990-C668-4EBF-A6BA-454A7B72C767}" dt="2018-05-04T07:36:43.710" v="133" actId="1076"/>
          <ac:spMkLst>
            <pc:docMk/>
            <pc:sldMk cId="2062981701" sldId="328"/>
            <ac:spMk id="5" creationId="{28A5F822-0078-4F97-8B80-0CD659C19AEF}"/>
          </ac:spMkLst>
        </pc:spChg>
      </pc:sldChg>
      <pc:sldChg chg="modSp add">
        <pc:chgData name="deiner jose vega hernandez" userId="21a11fa636b95590" providerId="LiveId" clId="{44509990-C668-4EBF-A6BA-454A7B72C767}" dt="2018-05-04T07:38:47.695" v="159" actId="20577"/>
        <pc:sldMkLst>
          <pc:docMk/>
          <pc:sldMk cId="1078646421" sldId="329"/>
        </pc:sldMkLst>
        <pc:spChg chg="mod">
          <ac:chgData name="deiner jose vega hernandez" userId="21a11fa636b95590" providerId="LiveId" clId="{44509990-C668-4EBF-A6BA-454A7B72C767}" dt="2018-05-04T07:38:25.973" v="151" actId="255"/>
          <ac:spMkLst>
            <pc:docMk/>
            <pc:sldMk cId="1078646421" sldId="329"/>
            <ac:spMk id="2" creationId="{D0B3A77E-0C42-4510-95F0-A81A6037AB4B}"/>
          </ac:spMkLst>
        </pc:spChg>
        <pc:spChg chg="mod">
          <ac:chgData name="deiner jose vega hernandez" userId="21a11fa636b95590" providerId="LiveId" clId="{44509990-C668-4EBF-A6BA-454A7B72C767}" dt="2018-05-04T07:38:47.695" v="159" actId="20577"/>
          <ac:spMkLst>
            <pc:docMk/>
            <pc:sldMk cId="1078646421" sldId="329"/>
            <ac:spMk id="3" creationId="{899F9629-632A-4332-B99A-766270663A5A}"/>
          </ac:spMkLst>
        </pc:spChg>
      </pc:sldChg>
      <pc:sldChg chg="modSp add">
        <pc:chgData name="deiner jose vega hernandez" userId="21a11fa636b95590" providerId="LiveId" clId="{44509990-C668-4EBF-A6BA-454A7B72C767}" dt="2018-05-04T07:40:17.527" v="204" actId="20577"/>
        <pc:sldMkLst>
          <pc:docMk/>
          <pc:sldMk cId="3987352317" sldId="330"/>
        </pc:sldMkLst>
        <pc:spChg chg="mod">
          <ac:chgData name="deiner jose vega hernandez" userId="21a11fa636b95590" providerId="LiveId" clId="{44509990-C668-4EBF-A6BA-454A7B72C767}" dt="2018-05-04T07:40:17.527" v="204" actId="20577"/>
          <ac:spMkLst>
            <pc:docMk/>
            <pc:sldMk cId="3987352317" sldId="330"/>
            <ac:spMk id="2" creationId="{D0B3A77E-0C42-4510-95F0-A81A6037AB4B}"/>
          </ac:spMkLst>
        </pc:spChg>
        <pc:spChg chg="mod">
          <ac:chgData name="deiner jose vega hernandez" userId="21a11fa636b95590" providerId="LiveId" clId="{44509990-C668-4EBF-A6BA-454A7B72C767}" dt="2018-05-04T07:39:32.229" v="185" actId="20577"/>
          <ac:spMkLst>
            <pc:docMk/>
            <pc:sldMk cId="3987352317" sldId="330"/>
            <ac:spMk id="3" creationId="{899F9629-632A-4332-B99A-766270663A5A}"/>
          </ac:spMkLst>
        </pc:spChg>
        <pc:spChg chg="mod">
          <ac:chgData name="deiner jose vega hernandez" userId="21a11fa636b95590" providerId="LiveId" clId="{44509990-C668-4EBF-A6BA-454A7B72C767}" dt="2018-05-04T07:39:21.899" v="161" actId="1076"/>
          <ac:spMkLst>
            <pc:docMk/>
            <pc:sldMk cId="3987352317" sldId="330"/>
            <ac:spMk id="5" creationId="{28A5F822-0078-4F97-8B80-0CD659C19AEF}"/>
          </ac:spMkLst>
        </pc:spChg>
      </pc:sldChg>
      <pc:sldChg chg="modSp add">
        <pc:chgData name="deiner jose vega hernandez" userId="21a11fa636b95590" providerId="LiveId" clId="{44509990-C668-4EBF-A6BA-454A7B72C767}" dt="2018-05-04T07:41:20.497" v="222" actId="313"/>
        <pc:sldMkLst>
          <pc:docMk/>
          <pc:sldMk cId="937289916" sldId="331"/>
        </pc:sldMkLst>
        <pc:spChg chg="mod">
          <ac:chgData name="deiner jose vega hernandez" userId="21a11fa636b95590" providerId="LiveId" clId="{44509990-C668-4EBF-A6BA-454A7B72C767}" dt="2018-05-04T07:41:20.497" v="222" actId="313"/>
          <ac:spMkLst>
            <pc:docMk/>
            <pc:sldMk cId="937289916" sldId="331"/>
            <ac:spMk id="2" creationId="{D0B3A77E-0C42-4510-95F0-A81A6037AB4B}"/>
          </ac:spMkLst>
        </pc:spChg>
        <pc:spChg chg="mod">
          <ac:chgData name="deiner jose vega hernandez" userId="21a11fa636b95590" providerId="LiveId" clId="{44509990-C668-4EBF-A6BA-454A7B72C767}" dt="2018-05-04T07:41:00.854" v="214" actId="20577"/>
          <ac:spMkLst>
            <pc:docMk/>
            <pc:sldMk cId="937289916" sldId="331"/>
            <ac:spMk id="3" creationId="{899F9629-632A-4332-B99A-766270663A5A}"/>
          </ac:spMkLst>
        </pc:spChg>
      </pc:sldChg>
      <pc:sldChg chg="add del">
        <pc:chgData name="deiner jose vega hernandez" userId="21a11fa636b95590" providerId="LiveId" clId="{44509990-C668-4EBF-A6BA-454A7B72C767}" dt="2018-05-04T08:39:43.200" v="794" actId="2696"/>
        <pc:sldMkLst>
          <pc:docMk/>
          <pc:sldMk cId="1451445793" sldId="332"/>
        </pc:sldMkLst>
      </pc:sldChg>
      <pc:sldChg chg="modSp add">
        <pc:chgData name="deiner jose vega hernandez" userId="21a11fa636b95590" providerId="LiveId" clId="{44509990-C668-4EBF-A6BA-454A7B72C767}" dt="2018-05-04T08:02:31.828" v="257" actId="20577"/>
        <pc:sldMkLst>
          <pc:docMk/>
          <pc:sldMk cId="3156775273" sldId="333"/>
        </pc:sldMkLst>
        <pc:spChg chg="mod">
          <ac:chgData name="deiner jose vega hernandez" userId="21a11fa636b95590" providerId="LiveId" clId="{44509990-C668-4EBF-A6BA-454A7B72C767}" dt="2018-05-04T08:02:31.828" v="257" actId="20577"/>
          <ac:spMkLst>
            <pc:docMk/>
            <pc:sldMk cId="3156775273" sldId="333"/>
            <ac:spMk id="2" creationId="{D0B3A77E-0C42-4510-95F0-A81A6037AB4B}"/>
          </ac:spMkLst>
        </pc:spChg>
        <pc:spChg chg="mod">
          <ac:chgData name="deiner jose vega hernandez" userId="21a11fa636b95590" providerId="LiveId" clId="{44509990-C668-4EBF-A6BA-454A7B72C767}" dt="2018-05-04T08:02:19.508" v="249" actId="20577"/>
          <ac:spMkLst>
            <pc:docMk/>
            <pc:sldMk cId="3156775273" sldId="333"/>
            <ac:spMk id="3" creationId="{899F9629-632A-4332-B99A-766270663A5A}"/>
          </ac:spMkLst>
        </pc:spChg>
      </pc:sldChg>
      <pc:sldChg chg="modSp add">
        <pc:chgData name="deiner jose vega hernandez" userId="21a11fa636b95590" providerId="LiveId" clId="{44509990-C668-4EBF-A6BA-454A7B72C767}" dt="2018-05-04T08:04:58.783" v="330" actId="20577"/>
        <pc:sldMkLst>
          <pc:docMk/>
          <pc:sldMk cId="2307506241" sldId="334"/>
        </pc:sldMkLst>
        <pc:spChg chg="mod">
          <ac:chgData name="deiner jose vega hernandez" userId="21a11fa636b95590" providerId="LiveId" clId="{44509990-C668-4EBF-A6BA-454A7B72C767}" dt="2018-05-04T08:04:58.783" v="330" actId="20577"/>
          <ac:spMkLst>
            <pc:docMk/>
            <pc:sldMk cId="2307506241" sldId="334"/>
            <ac:spMk id="2" creationId="{D0B3A77E-0C42-4510-95F0-A81A6037AB4B}"/>
          </ac:spMkLst>
        </pc:spChg>
        <pc:spChg chg="mod">
          <ac:chgData name="deiner jose vega hernandez" userId="21a11fa636b95590" providerId="LiveId" clId="{44509990-C668-4EBF-A6BA-454A7B72C767}" dt="2018-05-04T08:03:30.868" v="277" actId="20577"/>
          <ac:spMkLst>
            <pc:docMk/>
            <pc:sldMk cId="2307506241" sldId="334"/>
            <ac:spMk id="3" creationId="{899F9629-632A-4332-B99A-766270663A5A}"/>
          </ac:spMkLst>
        </pc:spChg>
      </pc:sldChg>
      <pc:sldChg chg="modSp add ord">
        <pc:chgData name="deiner jose vega hernandez" userId="21a11fa636b95590" providerId="LiveId" clId="{44509990-C668-4EBF-A6BA-454A7B72C767}" dt="2018-05-04T08:06:19.850" v="376" actId="20577"/>
        <pc:sldMkLst>
          <pc:docMk/>
          <pc:sldMk cId="3431058177" sldId="335"/>
        </pc:sldMkLst>
        <pc:spChg chg="mod">
          <ac:chgData name="deiner jose vega hernandez" userId="21a11fa636b95590" providerId="LiveId" clId="{44509990-C668-4EBF-A6BA-454A7B72C767}" dt="2018-05-04T08:06:02.803" v="337" actId="20577"/>
          <ac:spMkLst>
            <pc:docMk/>
            <pc:sldMk cId="3431058177" sldId="335"/>
            <ac:spMk id="2" creationId="{D0B3A77E-0C42-4510-95F0-A81A6037AB4B}"/>
          </ac:spMkLst>
        </pc:spChg>
        <pc:spChg chg="mod">
          <ac:chgData name="deiner jose vega hernandez" userId="21a11fa636b95590" providerId="LiveId" clId="{44509990-C668-4EBF-A6BA-454A7B72C767}" dt="2018-05-04T08:06:19.850" v="376" actId="20577"/>
          <ac:spMkLst>
            <pc:docMk/>
            <pc:sldMk cId="3431058177" sldId="335"/>
            <ac:spMk id="3" creationId="{899F9629-632A-4332-B99A-766270663A5A}"/>
          </ac:spMkLst>
        </pc:spChg>
      </pc:sldChg>
      <pc:sldChg chg="modSp add">
        <pc:chgData name="deiner jose vega hernandez" userId="21a11fa636b95590" providerId="LiveId" clId="{44509990-C668-4EBF-A6BA-454A7B72C767}" dt="2018-05-04T08:06:52.203" v="407"/>
        <pc:sldMkLst>
          <pc:docMk/>
          <pc:sldMk cId="2570074558" sldId="336"/>
        </pc:sldMkLst>
        <pc:spChg chg="mod">
          <ac:chgData name="deiner jose vega hernandez" userId="21a11fa636b95590" providerId="LiveId" clId="{44509990-C668-4EBF-A6BA-454A7B72C767}" dt="2018-05-04T08:06:52.203" v="407"/>
          <ac:spMkLst>
            <pc:docMk/>
            <pc:sldMk cId="2570074558" sldId="336"/>
            <ac:spMk id="2" creationId="{D0B3A77E-0C42-4510-95F0-A81A6037AB4B}"/>
          </ac:spMkLst>
        </pc:spChg>
        <pc:spChg chg="mod">
          <ac:chgData name="deiner jose vega hernandez" userId="21a11fa636b95590" providerId="LiveId" clId="{44509990-C668-4EBF-A6BA-454A7B72C767}" dt="2018-05-04T08:06:41.995" v="402" actId="20577"/>
          <ac:spMkLst>
            <pc:docMk/>
            <pc:sldMk cId="2570074558" sldId="336"/>
            <ac:spMk id="3" creationId="{899F9629-632A-4332-B99A-766270663A5A}"/>
          </ac:spMkLst>
        </pc:spChg>
      </pc:sldChg>
      <pc:sldChg chg="modSp add">
        <pc:chgData name="deiner jose vega hernandez" userId="21a11fa636b95590" providerId="LiveId" clId="{44509990-C668-4EBF-A6BA-454A7B72C767}" dt="2018-05-04T08:07:51.004" v="436" actId="255"/>
        <pc:sldMkLst>
          <pc:docMk/>
          <pc:sldMk cId="1150293556" sldId="337"/>
        </pc:sldMkLst>
        <pc:spChg chg="mod">
          <ac:chgData name="deiner jose vega hernandez" userId="21a11fa636b95590" providerId="LiveId" clId="{44509990-C668-4EBF-A6BA-454A7B72C767}" dt="2018-05-04T08:07:51.004" v="436" actId="255"/>
          <ac:spMkLst>
            <pc:docMk/>
            <pc:sldMk cId="1150293556" sldId="337"/>
            <ac:spMk id="2" creationId="{D0B3A77E-0C42-4510-95F0-A81A6037AB4B}"/>
          </ac:spMkLst>
        </pc:spChg>
        <pc:spChg chg="mod">
          <ac:chgData name="deiner jose vega hernandez" userId="21a11fa636b95590" providerId="LiveId" clId="{44509990-C668-4EBF-A6BA-454A7B72C767}" dt="2018-05-04T08:07:19.549" v="427" actId="20577"/>
          <ac:spMkLst>
            <pc:docMk/>
            <pc:sldMk cId="1150293556" sldId="337"/>
            <ac:spMk id="3" creationId="{899F9629-632A-4332-B99A-766270663A5A}"/>
          </ac:spMkLst>
        </pc:spChg>
      </pc:sldChg>
      <pc:sldChg chg="modSp add ord">
        <pc:chgData name="deiner jose vega hernandez" userId="21a11fa636b95590" providerId="LiveId" clId="{44509990-C668-4EBF-A6BA-454A7B72C767}" dt="2018-05-04T08:08:35.674" v="477"/>
        <pc:sldMkLst>
          <pc:docMk/>
          <pc:sldMk cId="4113433457" sldId="338"/>
        </pc:sldMkLst>
        <pc:spChg chg="mod">
          <ac:chgData name="deiner jose vega hernandez" userId="21a11fa636b95590" providerId="LiveId" clId="{44509990-C668-4EBF-A6BA-454A7B72C767}" dt="2018-05-04T08:08:35.674" v="477"/>
          <ac:spMkLst>
            <pc:docMk/>
            <pc:sldMk cId="4113433457" sldId="338"/>
            <ac:spMk id="2" creationId="{D0B3A77E-0C42-4510-95F0-A81A6037AB4B}"/>
          </ac:spMkLst>
        </pc:spChg>
        <pc:spChg chg="mod">
          <ac:chgData name="deiner jose vega hernandez" userId="21a11fa636b95590" providerId="LiveId" clId="{44509990-C668-4EBF-A6BA-454A7B72C767}" dt="2018-05-04T08:08:25.972" v="472" actId="20577"/>
          <ac:spMkLst>
            <pc:docMk/>
            <pc:sldMk cId="4113433457" sldId="338"/>
            <ac:spMk id="3" creationId="{899F9629-632A-4332-B99A-766270663A5A}"/>
          </ac:spMkLst>
        </pc:spChg>
        <pc:spChg chg="mod">
          <ac:chgData name="deiner jose vega hernandez" userId="21a11fa636b95590" providerId="LiveId" clId="{44509990-C668-4EBF-A6BA-454A7B72C767}" dt="2018-05-04T08:08:15.749" v="440" actId="1076"/>
          <ac:spMkLst>
            <pc:docMk/>
            <pc:sldMk cId="4113433457" sldId="338"/>
            <ac:spMk id="5" creationId="{28A5F822-0078-4F97-8B80-0CD659C19AEF}"/>
          </ac:spMkLst>
        </pc:spChg>
      </pc:sldChg>
      <pc:sldChg chg="modSp add">
        <pc:chgData name="deiner jose vega hernandez" userId="21a11fa636b95590" providerId="LiveId" clId="{44509990-C668-4EBF-A6BA-454A7B72C767}" dt="2018-05-04T08:09:36.424" v="523" actId="20577"/>
        <pc:sldMkLst>
          <pc:docMk/>
          <pc:sldMk cId="1665736501" sldId="339"/>
        </pc:sldMkLst>
        <pc:spChg chg="mod">
          <ac:chgData name="deiner jose vega hernandez" userId="21a11fa636b95590" providerId="LiveId" clId="{44509990-C668-4EBF-A6BA-454A7B72C767}" dt="2018-05-04T08:09:36.424" v="523" actId="20577"/>
          <ac:spMkLst>
            <pc:docMk/>
            <pc:sldMk cId="1665736501" sldId="339"/>
            <ac:spMk id="2" creationId="{D0B3A77E-0C42-4510-95F0-A81A6037AB4B}"/>
          </ac:spMkLst>
        </pc:spChg>
        <pc:spChg chg="mod">
          <ac:chgData name="deiner jose vega hernandez" userId="21a11fa636b95590" providerId="LiveId" clId="{44509990-C668-4EBF-A6BA-454A7B72C767}" dt="2018-05-04T08:08:52.436" v="498" actId="20577"/>
          <ac:spMkLst>
            <pc:docMk/>
            <pc:sldMk cId="1665736501" sldId="339"/>
            <ac:spMk id="3" creationId="{899F9629-632A-4332-B99A-766270663A5A}"/>
          </ac:spMkLst>
        </pc:spChg>
      </pc:sldChg>
      <pc:sldChg chg="modSp add">
        <pc:chgData name="deiner jose vega hernandez" userId="21a11fa636b95590" providerId="LiveId" clId="{44509990-C668-4EBF-A6BA-454A7B72C767}" dt="2018-05-04T08:09:42.327" v="528"/>
        <pc:sldMkLst>
          <pc:docMk/>
          <pc:sldMk cId="3604935064" sldId="340"/>
        </pc:sldMkLst>
        <pc:spChg chg="mod">
          <ac:chgData name="deiner jose vega hernandez" userId="21a11fa636b95590" providerId="LiveId" clId="{44509990-C668-4EBF-A6BA-454A7B72C767}" dt="2018-05-04T08:09:42.327" v="528"/>
          <ac:spMkLst>
            <pc:docMk/>
            <pc:sldMk cId="3604935064" sldId="340"/>
            <ac:spMk id="2" creationId="{D0B3A77E-0C42-4510-95F0-A81A6037AB4B}"/>
          </ac:spMkLst>
        </pc:spChg>
        <pc:spChg chg="mod">
          <ac:chgData name="deiner jose vega hernandez" userId="21a11fa636b95590" providerId="LiveId" clId="{44509990-C668-4EBF-A6BA-454A7B72C767}" dt="2018-05-04T08:09:21.755" v="521" actId="20577"/>
          <ac:spMkLst>
            <pc:docMk/>
            <pc:sldMk cId="3604935064" sldId="340"/>
            <ac:spMk id="3" creationId="{899F9629-632A-4332-B99A-766270663A5A}"/>
          </ac:spMkLst>
        </pc:spChg>
      </pc:sldChg>
      <pc:sldChg chg="modSp add">
        <pc:chgData name="deiner jose vega hernandez" userId="21a11fa636b95590" providerId="LiveId" clId="{44509990-C668-4EBF-A6BA-454A7B72C767}" dt="2018-05-04T08:10:11.014" v="553"/>
        <pc:sldMkLst>
          <pc:docMk/>
          <pc:sldMk cId="515951026" sldId="341"/>
        </pc:sldMkLst>
        <pc:spChg chg="mod">
          <ac:chgData name="deiner jose vega hernandez" userId="21a11fa636b95590" providerId="LiveId" clId="{44509990-C668-4EBF-A6BA-454A7B72C767}" dt="2018-05-04T08:10:11.014" v="553"/>
          <ac:spMkLst>
            <pc:docMk/>
            <pc:sldMk cId="515951026" sldId="341"/>
            <ac:spMk id="2" creationId="{D0B3A77E-0C42-4510-95F0-A81A6037AB4B}"/>
          </ac:spMkLst>
        </pc:spChg>
        <pc:spChg chg="mod">
          <ac:chgData name="deiner jose vega hernandez" userId="21a11fa636b95590" providerId="LiveId" clId="{44509990-C668-4EBF-A6BA-454A7B72C767}" dt="2018-05-04T08:10:00.644" v="548" actId="20577"/>
          <ac:spMkLst>
            <pc:docMk/>
            <pc:sldMk cId="515951026" sldId="341"/>
            <ac:spMk id="3" creationId="{899F9629-632A-4332-B99A-766270663A5A}"/>
          </ac:spMkLst>
        </pc:spChg>
      </pc:sldChg>
      <pc:sldChg chg="modSp add">
        <pc:chgData name="deiner jose vega hernandez" userId="21a11fa636b95590" providerId="LiveId" clId="{44509990-C668-4EBF-A6BA-454A7B72C767}" dt="2018-05-04T08:11:35.887" v="564"/>
        <pc:sldMkLst>
          <pc:docMk/>
          <pc:sldMk cId="1932004851" sldId="342"/>
        </pc:sldMkLst>
        <pc:spChg chg="mod">
          <ac:chgData name="deiner jose vega hernandez" userId="21a11fa636b95590" providerId="LiveId" clId="{44509990-C668-4EBF-A6BA-454A7B72C767}" dt="2018-05-04T08:11:35.887" v="564"/>
          <ac:spMkLst>
            <pc:docMk/>
            <pc:sldMk cId="1932004851" sldId="342"/>
            <ac:spMk id="2" creationId="{D0B3A77E-0C42-4510-95F0-A81A6037AB4B}"/>
          </ac:spMkLst>
        </pc:spChg>
        <pc:spChg chg="mod">
          <ac:chgData name="deiner jose vega hernandez" userId="21a11fa636b95590" providerId="LiveId" clId="{44509990-C668-4EBF-A6BA-454A7B72C767}" dt="2018-05-04T08:11:27.758" v="559" actId="20577"/>
          <ac:spMkLst>
            <pc:docMk/>
            <pc:sldMk cId="1932004851" sldId="342"/>
            <ac:spMk id="3" creationId="{899F9629-632A-4332-B99A-766270663A5A}"/>
          </ac:spMkLst>
        </pc:spChg>
      </pc:sldChg>
      <pc:sldChg chg="add del">
        <pc:chgData name="deiner jose vega hernandez" userId="21a11fa636b95590" providerId="LiveId" clId="{44509990-C668-4EBF-A6BA-454A7B72C767}" dt="2018-05-04T08:39:53.069" v="795" actId="2696"/>
        <pc:sldMkLst>
          <pc:docMk/>
          <pc:sldMk cId="1077076053" sldId="343"/>
        </pc:sldMkLst>
      </pc:sldChg>
      <pc:sldChg chg="addSp delSp modSp add">
        <pc:chgData name="deiner jose vega hernandez" userId="21a11fa636b95590" providerId="LiveId" clId="{44509990-C668-4EBF-A6BA-454A7B72C767}" dt="2018-05-04T08:14:15.410" v="608" actId="1076"/>
        <pc:sldMkLst>
          <pc:docMk/>
          <pc:sldMk cId="3927093838" sldId="344"/>
        </pc:sldMkLst>
        <pc:spChg chg="del">
          <ac:chgData name="deiner jose vega hernandez" userId="21a11fa636b95590" providerId="LiveId" clId="{44509990-C668-4EBF-A6BA-454A7B72C767}" dt="2018-05-04T08:13:55.904" v="602" actId="478"/>
          <ac:spMkLst>
            <pc:docMk/>
            <pc:sldMk cId="3927093838" sldId="344"/>
            <ac:spMk id="2" creationId="{D0B3A77E-0C42-4510-95F0-A81A6037AB4B}"/>
          </ac:spMkLst>
        </pc:spChg>
        <pc:spChg chg="mod">
          <ac:chgData name="deiner jose vega hernandez" userId="21a11fa636b95590" providerId="LiveId" clId="{44509990-C668-4EBF-A6BA-454A7B72C767}" dt="2018-05-04T08:13:07.788" v="601" actId="20577"/>
          <ac:spMkLst>
            <pc:docMk/>
            <pc:sldMk cId="3927093838" sldId="344"/>
            <ac:spMk id="3" creationId="{899F9629-632A-4332-B99A-766270663A5A}"/>
          </ac:spMkLst>
        </pc:spChg>
        <pc:spChg chg="add del mod">
          <ac:chgData name="deiner jose vega hernandez" userId="21a11fa636b95590" providerId="LiveId" clId="{44509990-C668-4EBF-A6BA-454A7B72C767}" dt="2018-05-04T08:13:59.901" v="603" actId="478"/>
          <ac:spMkLst>
            <pc:docMk/>
            <pc:sldMk cId="3927093838" sldId="344"/>
            <ac:spMk id="7" creationId="{975DAF4A-5109-4E3E-B9D5-4DC7200BFFF5}"/>
          </ac:spMkLst>
        </pc:spChg>
        <pc:picChg chg="add mod">
          <ac:chgData name="deiner jose vega hernandez" userId="21a11fa636b95590" providerId="LiveId" clId="{44509990-C668-4EBF-A6BA-454A7B72C767}" dt="2018-05-04T08:14:15.410" v="608" actId="1076"/>
          <ac:picMkLst>
            <pc:docMk/>
            <pc:sldMk cId="3927093838" sldId="344"/>
            <ac:picMk id="9" creationId="{57C50A32-1AFC-4467-BA43-BF9E1FCABF40}"/>
          </ac:picMkLst>
        </pc:picChg>
      </pc:sldChg>
      <pc:sldChg chg="modSp add">
        <pc:chgData name="deiner jose vega hernandez" userId="21a11fa636b95590" providerId="LiveId" clId="{44509990-C668-4EBF-A6BA-454A7B72C767}" dt="2018-05-04T08:14:39.029" v="610" actId="14826"/>
        <pc:sldMkLst>
          <pc:docMk/>
          <pc:sldMk cId="2714082695" sldId="345"/>
        </pc:sldMkLst>
        <pc:picChg chg="mod">
          <ac:chgData name="deiner jose vega hernandez" userId="21a11fa636b95590" providerId="LiveId" clId="{44509990-C668-4EBF-A6BA-454A7B72C767}" dt="2018-05-04T08:14:39.029" v="610" actId="14826"/>
          <ac:picMkLst>
            <pc:docMk/>
            <pc:sldMk cId="2714082695" sldId="345"/>
            <ac:picMk id="9" creationId="{57C50A32-1AFC-4467-BA43-BF9E1FCABF40}"/>
          </ac:picMkLst>
        </pc:picChg>
      </pc:sldChg>
      <pc:sldChg chg="modSp add">
        <pc:chgData name="deiner jose vega hernandez" userId="21a11fa636b95590" providerId="LiveId" clId="{44509990-C668-4EBF-A6BA-454A7B72C767}" dt="2018-05-04T08:15:02.706" v="612" actId="14826"/>
        <pc:sldMkLst>
          <pc:docMk/>
          <pc:sldMk cId="2606994174" sldId="346"/>
        </pc:sldMkLst>
        <pc:picChg chg="mod">
          <ac:chgData name="deiner jose vega hernandez" userId="21a11fa636b95590" providerId="LiveId" clId="{44509990-C668-4EBF-A6BA-454A7B72C767}" dt="2018-05-04T08:15:02.706" v="612" actId="14826"/>
          <ac:picMkLst>
            <pc:docMk/>
            <pc:sldMk cId="2606994174" sldId="346"/>
            <ac:picMk id="9" creationId="{57C50A32-1AFC-4467-BA43-BF9E1FCABF40}"/>
          </ac:picMkLst>
        </pc:picChg>
      </pc:sldChg>
      <pc:sldChg chg="modSp add">
        <pc:chgData name="deiner jose vega hernandez" userId="21a11fa636b95590" providerId="LiveId" clId="{44509990-C668-4EBF-A6BA-454A7B72C767}" dt="2018-05-04T08:15:57.038" v="614" actId="14826"/>
        <pc:sldMkLst>
          <pc:docMk/>
          <pc:sldMk cId="4224928647" sldId="347"/>
        </pc:sldMkLst>
        <pc:picChg chg="mod">
          <ac:chgData name="deiner jose vega hernandez" userId="21a11fa636b95590" providerId="LiveId" clId="{44509990-C668-4EBF-A6BA-454A7B72C767}" dt="2018-05-04T08:15:57.038" v="614" actId="14826"/>
          <ac:picMkLst>
            <pc:docMk/>
            <pc:sldMk cId="4224928647" sldId="347"/>
            <ac:picMk id="9" creationId="{57C50A32-1AFC-4467-BA43-BF9E1FCABF40}"/>
          </ac:picMkLst>
        </pc:picChg>
      </pc:sldChg>
      <pc:sldChg chg="modSp add">
        <pc:chgData name="deiner jose vega hernandez" userId="21a11fa636b95590" providerId="LiveId" clId="{44509990-C668-4EBF-A6BA-454A7B72C767}" dt="2018-05-04T08:16:51.224" v="616" actId="14826"/>
        <pc:sldMkLst>
          <pc:docMk/>
          <pc:sldMk cId="1308339063" sldId="348"/>
        </pc:sldMkLst>
        <pc:picChg chg="mod">
          <ac:chgData name="deiner jose vega hernandez" userId="21a11fa636b95590" providerId="LiveId" clId="{44509990-C668-4EBF-A6BA-454A7B72C767}" dt="2018-05-04T08:16:51.224" v="616" actId="14826"/>
          <ac:picMkLst>
            <pc:docMk/>
            <pc:sldMk cId="1308339063" sldId="348"/>
            <ac:picMk id="9" creationId="{57C50A32-1AFC-4467-BA43-BF9E1FCABF40}"/>
          </ac:picMkLst>
        </pc:picChg>
      </pc:sldChg>
      <pc:sldChg chg="modSp add">
        <pc:chgData name="deiner jose vega hernandez" userId="21a11fa636b95590" providerId="LiveId" clId="{44509990-C668-4EBF-A6BA-454A7B72C767}" dt="2018-05-04T08:18:30.990" v="618" actId="14826"/>
        <pc:sldMkLst>
          <pc:docMk/>
          <pc:sldMk cId="3713583549" sldId="349"/>
        </pc:sldMkLst>
        <pc:picChg chg="mod">
          <ac:chgData name="deiner jose vega hernandez" userId="21a11fa636b95590" providerId="LiveId" clId="{44509990-C668-4EBF-A6BA-454A7B72C767}" dt="2018-05-04T08:18:30.990" v="618" actId="14826"/>
          <ac:picMkLst>
            <pc:docMk/>
            <pc:sldMk cId="3713583549" sldId="349"/>
            <ac:picMk id="9" creationId="{57C50A32-1AFC-4467-BA43-BF9E1FCABF40}"/>
          </ac:picMkLst>
        </pc:picChg>
      </pc:sldChg>
      <pc:sldChg chg="modSp add">
        <pc:chgData name="deiner jose vega hernandez" userId="21a11fa636b95590" providerId="LiveId" clId="{44509990-C668-4EBF-A6BA-454A7B72C767}" dt="2018-05-04T08:18:53.708" v="620" actId="14826"/>
        <pc:sldMkLst>
          <pc:docMk/>
          <pc:sldMk cId="3518179031" sldId="350"/>
        </pc:sldMkLst>
        <pc:picChg chg="mod">
          <ac:chgData name="deiner jose vega hernandez" userId="21a11fa636b95590" providerId="LiveId" clId="{44509990-C668-4EBF-A6BA-454A7B72C767}" dt="2018-05-04T08:18:53.708" v="620" actId="14826"/>
          <ac:picMkLst>
            <pc:docMk/>
            <pc:sldMk cId="3518179031" sldId="350"/>
            <ac:picMk id="9" creationId="{57C50A32-1AFC-4467-BA43-BF9E1FCABF40}"/>
          </ac:picMkLst>
        </pc:picChg>
      </pc:sldChg>
      <pc:sldChg chg="modSp add">
        <pc:chgData name="deiner jose vega hernandez" userId="21a11fa636b95590" providerId="LiveId" clId="{44509990-C668-4EBF-A6BA-454A7B72C767}" dt="2018-05-04T08:21:40.678" v="622" actId="14826"/>
        <pc:sldMkLst>
          <pc:docMk/>
          <pc:sldMk cId="3433881369" sldId="351"/>
        </pc:sldMkLst>
        <pc:picChg chg="mod">
          <ac:chgData name="deiner jose vega hernandez" userId="21a11fa636b95590" providerId="LiveId" clId="{44509990-C668-4EBF-A6BA-454A7B72C767}" dt="2018-05-04T08:21:40.678" v="622" actId="14826"/>
          <ac:picMkLst>
            <pc:docMk/>
            <pc:sldMk cId="3433881369" sldId="351"/>
            <ac:picMk id="9" creationId="{57C50A32-1AFC-4467-BA43-BF9E1FCABF40}"/>
          </ac:picMkLst>
        </pc:picChg>
      </pc:sldChg>
      <pc:sldChg chg="modSp add">
        <pc:chgData name="deiner jose vega hernandez" userId="21a11fa636b95590" providerId="LiveId" clId="{44509990-C668-4EBF-A6BA-454A7B72C767}" dt="2018-05-04T08:22:10.322" v="624" actId="14826"/>
        <pc:sldMkLst>
          <pc:docMk/>
          <pc:sldMk cId="3972105038" sldId="352"/>
        </pc:sldMkLst>
        <pc:picChg chg="mod">
          <ac:chgData name="deiner jose vega hernandez" userId="21a11fa636b95590" providerId="LiveId" clId="{44509990-C668-4EBF-A6BA-454A7B72C767}" dt="2018-05-04T08:22:10.322" v="624" actId="14826"/>
          <ac:picMkLst>
            <pc:docMk/>
            <pc:sldMk cId="3972105038" sldId="352"/>
            <ac:picMk id="9" creationId="{57C50A32-1AFC-4467-BA43-BF9E1FCABF40}"/>
          </ac:picMkLst>
        </pc:picChg>
      </pc:sldChg>
      <pc:sldChg chg="modSp add">
        <pc:chgData name="deiner jose vega hernandez" userId="21a11fa636b95590" providerId="LiveId" clId="{44509990-C668-4EBF-A6BA-454A7B72C767}" dt="2018-05-04T08:22:32.089" v="626" actId="14826"/>
        <pc:sldMkLst>
          <pc:docMk/>
          <pc:sldMk cId="1668336799" sldId="353"/>
        </pc:sldMkLst>
        <pc:picChg chg="mod">
          <ac:chgData name="deiner jose vega hernandez" userId="21a11fa636b95590" providerId="LiveId" clId="{44509990-C668-4EBF-A6BA-454A7B72C767}" dt="2018-05-04T08:22:32.089" v="626" actId="14826"/>
          <ac:picMkLst>
            <pc:docMk/>
            <pc:sldMk cId="1668336799" sldId="353"/>
            <ac:picMk id="9" creationId="{57C50A32-1AFC-4467-BA43-BF9E1FCABF40}"/>
          </ac:picMkLst>
        </pc:picChg>
      </pc:sldChg>
      <pc:sldChg chg="modSp add">
        <pc:chgData name="deiner jose vega hernandez" userId="21a11fa636b95590" providerId="LiveId" clId="{44509990-C668-4EBF-A6BA-454A7B72C767}" dt="2018-05-04T08:24:12.109" v="628" actId="14826"/>
        <pc:sldMkLst>
          <pc:docMk/>
          <pc:sldMk cId="2215515395" sldId="354"/>
        </pc:sldMkLst>
        <pc:picChg chg="mod">
          <ac:chgData name="deiner jose vega hernandez" userId="21a11fa636b95590" providerId="LiveId" clId="{44509990-C668-4EBF-A6BA-454A7B72C767}" dt="2018-05-04T08:24:12.109" v="628" actId="14826"/>
          <ac:picMkLst>
            <pc:docMk/>
            <pc:sldMk cId="2215515395" sldId="354"/>
            <ac:picMk id="9" creationId="{57C50A32-1AFC-4467-BA43-BF9E1FCABF40}"/>
          </ac:picMkLst>
        </pc:picChg>
      </pc:sldChg>
      <pc:sldChg chg="modSp add">
        <pc:chgData name="deiner jose vega hernandez" userId="21a11fa636b95590" providerId="LiveId" clId="{44509990-C668-4EBF-A6BA-454A7B72C767}" dt="2018-05-04T08:26:32.414" v="630" actId="14826"/>
        <pc:sldMkLst>
          <pc:docMk/>
          <pc:sldMk cId="1484726944" sldId="355"/>
        </pc:sldMkLst>
        <pc:picChg chg="mod">
          <ac:chgData name="deiner jose vega hernandez" userId="21a11fa636b95590" providerId="LiveId" clId="{44509990-C668-4EBF-A6BA-454A7B72C767}" dt="2018-05-04T08:26:32.414" v="630" actId="14826"/>
          <ac:picMkLst>
            <pc:docMk/>
            <pc:sldMk cId="1484726944" sldId="355"/>
            <ac:picMk id="9" creationId="{57C50A32-1AFC-4467-BA43-BF9E1FCABF40}"/>
          </ac:picMkLst>
        </pc:picChg>
      </pc:sldChg>
      <pc:sldChg chg="modSp add">
        <pc:chgData name="deiner jose vega hernandez" userId="21a11fa636b95590" providerId="LiveId" clId="{44509990-C668-4EBF-A6BA-454A7B72C767}" dt="2018-05-04T08:28:20.874" v="634" actId="14826"/>
        <pc:sldMkLst>
          <pc:docMk/>
          <pc:sldMk cId="4157163091" sldId="356"/>
        </pc:sldMkLst>
        <pc:picChg chg="mod">
          <ac:chgData name="deiner jose vega hernandez" userId="21a11fa636b95590" providerId="LiveId" clId="{44509990-C668-4EBF-A6BA-454A7B72C767}" dt="2018-05-04T08:28:20.874" v="634" actId="14826"/>
          <ac:picMkLst>
            <pc:docMk/>
            <pc:sldMk cId="4157163091" sldId="356"/>
            <ac:picMk id="9" creationId="{57C50A32-1AFC-4467-BA43-BF9E1FCABF40}"/>
          </ac:picMkLst>
        </pc:picChg>
      </pc:sldChg>
      <pc:sldChg chg="modSp add">
        <pc:chgData name="deiner jose vega hernandez" userId="21a11fa636b95590" providerId="LiveId" clId="{44509990-C668-4EBF-A6BA-454A7B72C767}" dt="2018-05-04T08:28:37.346" v="635" actId="14826"/>
        <pc:sldMkLst>
          <pc:docMk/>
          <pc:sldMk cId="1250808403" sldId="357"/>
        </pc:sldMkLst>
        <pc:picChg chg="mod">
          <ac:chgData name="deiner jose vega hernandez" userId="21a11fa636b95590" providerId="LiveId" clId="{44509990-C668-4EBF-A6BA-454A7B72C767}" dt="2018-05-04T08:28:37.346" v="635" actId="14826"/>
          <ac:picMkLst>
            <pc:docMk/>
            <pc:sldMk cId="1250808403" sldId="357"/>
            <ac:picMk id="9" creationId="{57C50A32-1AFC-4467-BA43-BF9E1FCABF40}"/>
          </ac:picMkLst>
        </pc:picChg>
      </pc:sldChg>
      <pc:sldChg chg="modSp add">
        <pc:chgData name="deiner jose vega hernandez" userId="21a11fa636b95590" providerId="LiveId" clId="{44509990-C668-4EBF-A6BA-454A7B72C767}" dt="2018-05-04T08:29:38.274" v="637" actId="14826"/>
        <pc:sldMkLst>
          <pc:docMk/>
          <pc:sldMk cId="2920559076" sldId="358"/>
        </pc:sldMkLst>
        <pc:picChg chg="mod">
          <ac:chgData name="deiner jose vega hernandez" userId="21a11fa636b95590" providerId="LiveId" clId="{44509990-C668-4EBF-A6BA-454A7B72C767}" dt="2018-05-04T08:29:38.274" v="637" actId="14826"/>
          <ac:picMkLst>
            <pc:docMk/>
            <pc:sldMk cId="2920559076" sldId="358"/>
            <ac:picMk id="9" creationId="{57C50A32-1AFC-4467-BA43-BF9E1FCABF40}"/>
          </ac:picMkLst>
        </pc:picChg>
      </pc:sldChg>
      <pc:sldChg chg="modSp add">
        <pc:chgData name="deiner jose vega hernandez" userId="21a11fa636b95590" providerId="LiveId" clId="{44509990-C668-4EBF-A6BA-454A7B72C767}" dt="2018-05-04T08:31:04.827" v="639" actId="14826"/>
        <pc:sldMkLst>
          <pc:docMk/>
          <pc:sldMk cId="2290346351" sldId="359"/>
        </pc:sldMkLst>
        <pc:picChg chg="mod">
          <ac:chgData name="deiner jose vega hernandez" userId="21a11fa636b95590" providerId="LiveId" clId="{44509990-C668-4EBF-A6BA-454A7B72C767}" dt="2018-05-04T08:31:04.827" v="639" actId="14826"/>
          <ac:picMkLst>
            <pc:docMk/>
            <pc:sldMk cId="2290346351" sldId="359"/>
            <ac:picMk id="9" creationId="{57C50A32-1AFC-4467-BA43-BF9E1FCABF40}"/>
          </ac:picMkLst>
        </pc:picChg>
      </pc:sldChg>
      <pc:sldChg chg="modSp add">
        <pc:chgData name="deiner jose vega hernandez" userId="21a11fa636b95590" providerId="LiveId" clId="{44509990-C668-4EBF-A6BA-454A7B72C767}" dt="2018-05-04T08:31:27.154" v="641" actId="14826"/>
        <pc:sldMkLst>
          <pc:docMk/>
          <pc:sldMk cId="2803712118" sldId="360"/>
        </pc:sldMkLst>
        <pc:picChg chg="mod">
          <ac:chgData name="deiner jose vega hernandez" userId="21a11fa636b95590" providerId="LiveId" clId="{44509990-C668-4EBF-A6BA-454A7B72C767}" dt="2018-05-04T08:31:27.154" v="641" actId="14826"/>
          <ac:picMkLst>
            <pc:docMk/>
            <pc:sldMk cId="2803712118" sldId="360"/>
            <ac:picMk id="9" creationId="{57C50A32-1AFC-4467-BA43-BF9E1FCABF40}"/>
          </ac:picMkLst>
        </pc:picChg>
      </pc:sldChg>
      <pc:sldChg chg="modSp add">
        <pc:chgData name="deiner jose vega hernandez" userId="21a11fa636b95590" providerId="LiveId" clId="{44509990-C668-4EBF-A6BA-454A7B72C767}" dt="2018-05-04T08:31:46.367" v="643" actId="14826"/>
        <pc:sldMkLst>
          <pc:docMk/>
          <pc:sldMk cId="4074329400" sldId="361"/>
        </pc:sldMkLst>
        <pc:picChg chg="mod">
          <ac:chgData name="deiner jose vega hernandez" userId="21a11fa636b95590" providerId="LiveId" clId="{44509990-C668-4EBF-A6BA-454A7B72C767}" dt="2018-05-04T08:31:46.367" v="643" actId="14826"/>
          <ac:picMkLst>
            <pc:docMk/>
            <pc:sldMk cId="4074329400" sldId="361"/>
            <ac:picMk id="9" creationId="{57C50A32-1AFC-4467-BA43-BF9E1FCABF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A1B81-C3C9-46DD-844A-9364FD739F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3A5D5AE-A5B4-4C39-B171-5AB798EC0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A4DE873-CE86-47D9-9736-8479CD3C25A3}"/>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5" name="Marcador de pie de página 4">
            <a:extLst>
              <a:ext uri="{FF2B5EF4-FFF2-40B4-BE49-F238E27FC236}">
                <a16:creationId xmlns:a16="http://schemas.microsoft.com/office/drawing/2014/main" id="{D0930EFF-A416-482E-BDFC-60FF4C5DDC0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7DFC58-6927-48DC-8AD1-B8C7316BAA4A}"/>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41384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CDF94-9124-4AF2-9E4D-8ACB530EAA7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F39F8ED-B43F-45CC-BB59-14D0182E10F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5990291-3AE2-4B3B-95CA-44481995247C}"/>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5" name="Marcador de pie de página 4">
            <a:extLst>
              <a:ext uri="{FF2B5EF4-FFF2-40B4-BE49-F238E27FC236}">
                <a16:creationId xmlns:a16="http://schemas.microsoft.com/office/drawing/2014/main" id="{3E822912-88EC-4ADA-8AA2-2ABDDA991C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B1715B0-FF07-4ADE-9440-31B67E8E4896}"/>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97133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792B01-F005-43BB-B223-CBEF5FC5A5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9F6A1F4-D702-4F2B-8F62-2C37F002195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FB6E571-1BF8-4412-96F2-F6BE16324640}"/>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5" name="Marcador de pie de página 4">
            <a:extLst>
              <a:ext uri="{FF2B5EF4-FFF2-40B4-BE49-F238E27FC236}">
                <a16:creationId xmlns:a16="http://schemas.microsoft.com/office/drawing/2014/main" id="{462AACD3-926E-438D-91F7-63F85D3150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54BDC15-4EAD-4D3A-8127-3AC1015C157E}"/>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3079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4B2DB-910F-4971-9F36-18516060DDE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1BDC491-59C7-491C-9A2F-1B5B56D20DB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ABC6774-9B3E-4B31-AACB-A77FFCDA161B}"/>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5" name="Marcador de pie de página 4">
            <a:extLst>
              <a:ext uri="{FF2B5EF4-FFF2-40B4-BE49-F238E27FC236}">
                <a16:creationId xmlns:a16="http://schemas.microsoft.com/office/drawing/2014/main" id="{2A99E193-54C2-4CCD-9C87-8B6FF95A8CB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A109240-A0EA-4614-9099-31A117861634}"/>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134795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388B3-7BCE-4F15-A23E-BA429585BC0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FDE0997-89E7-41C6-86E9-5C217E29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8E342B9-1A4A-433B-A94C-523FDF92D351}"/>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5" name="Marcador de pie de página 4">
            <a:extLst>
              <a:ext uri="{FF2B5EF4-FFF2-40B4-BE49-F238E27FC236}">
                <a16:creationId xmlns:a16="http://schemas.microsoft.com/office/drawing/2014/main" id="{66A80F3D-99C5-4DA8-A403-55175E2B4F8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5B7BC0D-0B49-4848-A163-87778F2ABED8}"/>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419403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7627F-A773-41BC-B3CC-BE6F817D73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29E9ADD-5A5B-40F8-9798-9E33CFF1E35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92B1698-3A43-425A-91F6-EF435AD943C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D47DA85-EAD7-4D72-8874-067A9113EC56}"/>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6" name="Marcador de pie de página 5">
            <a:extLst>
              <a:ext uri="{FF2B5EF4-FFF2-40B4-BE49-F238E27FC236}">
                <a16:creationId xmlns:a16="http://schemas.microsoft.com/office/drawing/2014/main" id="{8914789B-734C-4C7B-A599-9F39A16A774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8D27E9-A32C-4BD6-8F39-E390E1FEB566}"/>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200926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D8CDB-C528-4345-8D44-072769A47AC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9602982-AA18-4A31-947F-70CEF1E22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8C98CA3-48FC-4AB8-8A4F-F6844F3C8E7F}"/>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8A0B24E-97CE-441C-BB77-A2E132933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772D986E-033D-41D2-BB07-9959B62A2E8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1024407-F66D-446F-A6ED-79EA4D7D7943}"/>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8" name="Marcador de pie de página 7">
            <a:extLst>
              <a:ext uri="{FF2B5EF4-FFF2-40B4-BE49-F238E27FC236}">
                <a16:creationId xmlns:a16="http://schemas.microsoft.com/office/drawing/2014/main" id="{F790FECF-AB31-48F0-9360-3E4A5FA22B9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90F794C-312A-4CCF-99C9-316E2149339A}"/>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159871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4A418-4E03-4517-AE5E-6D99CFC6003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9BCD001-9782-4AE6-8F0C-F8A50FCE3B5D}"/>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4" name="Marcador de pie de página 3">
            <a:extLst>
              <a:ext uri="{FF2B5EF4-FFF2-40B4-BE49-F238E27FC236}">
                <a16:creationId xmlns:a16="http://schemas.microsoft.com/office/drawing/2014/main" id="{2F8A1E6A-5282-43A0-AA90-CF98F1C1AC0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980B4F2-679E-4D93-B4A6-8C066899F4E3}"/>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162344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1CA9A7-5784-415D-BFCB-E0D3DC5C8661}"/>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3" name="Marcador de pie de página 2">
            <a:extLst>
              <a:ext uri="{FF2B5EF4-FFF2-40B4-BE49-F238E27FC236}">
                <a16:creationId xmlns:a16="http://schemas.microsoft.com/office/drawing/2014/main" id="{6172B507-4066-4C36-BA20-8F279372287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10D7002-4636-4EC8-8DF2-2B5E9DD7A974}"/>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126763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3BD39-9763-42D6-A7F7-6F50780317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094893F-A3E4-49CB-941C-C4547535F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BD4DBE9-A26C-4F06-A63C-9D3845F4A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03FB0B1-D9BC-4011-80BD-109F9730D0C5}"/>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6" name="Marcador de pie de página 5">
            <a:extLst>
              <a:ext uri="{FF2B5EF4-FFF2-40B4-BE49-F238E27FC236}">
                <a16:creationId xmlns:a16="http://schemas.microsoft.com/office/drawing/2014/main" id="{2066DFEA-E2AC-455E-BB58-6399F9A072A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77400E0-56BD-4B46-91F3-0A051E0C94C1}"/>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278156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4F016-51FB-4AB9-9C60-F7C42EDB94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91F585E-36A4-42C2-93B5-E04DFF7A6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C2E907E-8690-4748-8771-4233BCA07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6F00E6A-CFE1-4133-ACA4-6A7D1F3A86F0}"/>
              </a:ext>
            </a:extLst>
          </p:cNvPr>
          <p:cNvSpPr>
            <a:spLocks noGrp="1"/>
          </p:cNvSpPr>
          <p:nvPr>
            <p:ph type="dt" sz="half" idx="10"/>
          </p:nvPr>
        </p:nvSpPr>
        <p:spPr/>
        <p:txBody>
          <a:bodyPr/>
          <a:lstStyle/>
          <a:p>
            <a:fld id="{1D1FD4A0-72D2-4060-A360-DC009664061C}" type="datetimeFigureOut">
              <a:rPr lang="es-CO" smtClean="0"/>
              <a:t>4/05/2018</a:t>
            </a:fld>
            <a:endParaRPr lang="es-CO"/>
          </a:p>
        </p:txBody>
      </p:sp>
      <p:sp>
        <p:nvSpPr>
          <p:cNvPr id="6" name="Marcador de pie de página 5">
            <a:extLst>
              <a:ext uri="{FF2B5EF4-FFF2-40B4-BE49-F238E27FC236}">
                <a16:creationId xmlns:a16="http://schemas.microsoft.com/office/drawing/2014/main" id="{67C9BA67-5661-4CFE-8C52-CE63FD44EB7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C31054D-B43A-4260-95D5-B65974DED357}"/>
              </a:ext>
            </a:extLst>
          </p:cNvPr>
          <p:cNvSpPr>
            <a:spLocks noGrp="1"/>
          </p:cNvSpPr>
          <p:nvPr>
            <p:ph type="sldNum" sz="quarter" idx="12"/>
          </p:nvPr>
        </p:nvSpPr>
        <p:spPr/>
        <p:txBody>
          <a:bodyPr/>
          <a:lstStyle/>
          <a:p>
            <a:fld id="{C42748C6-EC69-4AB0-BA47-986F451EA65E}" type="slidenum">
              <a:rPr lang="es-CO" smtClean="0"/>
              <a:t>‹Nº›</a:t>
            </a:fld>
            <a:endParaRPr lang="es-CO"/>
          </a:p>
        </p:txBody>
      </p:sp>
    </p:spTree>
    <p:extLst>
      <p:ext uri="{BB962C8B-B14F-4D97-AF65-F5344CB8AC3E}">
        <p14:creationId xmlns:p14="http://schemas.microsoft.com/office/powerpoint/2010/main" val="407716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A24C69D-E376-42AA-9203-13CCC920B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0A96150-3B58-4542-8575-2DDC57C9D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A0FCD6C-955E-42C8-9547-32275BD20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FD4A0-72D2-4060-A360-DC009664061C}" type="datetimeFigureOut">
              <a:rPr lang="es-CO" smtClean="0"/>
              <a:t>4/05/2018</a:t>
            </a:fld>
            <a:endParaRPr lang="es-CO"/>
          </a:p>
        </p:txBody>
      </p:sp>
      <p:sp>
        <p:nvSpPr>
          <p:cNvPr id="5" name="Marcador de pie de página 4">
            <a:extLst>
              <a:ext uri="{FF2B5EF4-FFF2-40B4-BE49-F238E27FC236}">
                <a16:creationId xmlns:a16="http://schemas.microsoft.com/office/drawing/2014/main" id="{938BC8A6-68D2-4036-B981-D926827A8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B1E5B82-EB1A-4A1A-A996-534A56313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748C6-EC69-4AB0-BA47-986F451EA65E}" type="slidenum">
              <a:rPr lang="es-CO" smtClean="0"/>
              <a:t>‹Nº›</a:t>
            </a:fld>
            <a:endParaRPr lang="es-CO"/>
          </a:p>
        </p:txBody>
      </p:sp>
    </p:spTree>
    <p:extLst>
      <p:ext uri="{BB962C8B-B14F-4D97-AF65-F5344CB8AC3E}">
        <p14:creationId xmlns:p14="http://schemas.microsoft.com/office/powerpoint/2010/main" val="406383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8" Type="http://schemas.openxmlformats.org/officeDocument/2006/relationships/hyperlink" Target="https://github.com/drzioner/microsoft-project" TargetMode="External"/><Relationship Id="rId3" Type="http://schemas.openxmlformats.org/officeDocument/2006/relationships/hyperlink" Target="https://cdn3.volusion.com/yvrfy.atkxf/v/vspfiles/photos/Microsoft-08-2.png?1506085056" TargetMode="External"/><Relationship Id="rId7" Type="http://schemas.openxmlformats.org/officeDocument/2006/relationships/hyperlink" Target="https://netcurso.net/blog/microsoft-project/" TargetMode="External"/><Relationship Id="rId2" Type="http://schemas.openxmlformats.org/officeDocument/2006/relationships/hyperlink" Target="https://www.unicartagena.edu.co/universidad/imagen-institucional" TargetMode="External"/><Relationship Id="rId1" Type="http://schemas.openxmlformats.org/officeDocument/2006/relationships/slideLayout" Target="../slideLayouts/slideLayout1.xml"/><Relationship Id="rId6" Type="http://schemas.openxmlformats.org/officeDocument/2006/relationships/hyperlink" Target="http://www.academia.edu/5970676/importancia_de_administracion_de_proyectos" TargetMode="External"/><Relationship Id="rId5" Type="http://schemas.openxmlformats.org/officeDocument/2006/relationships/hyperlink" Target="https://fonts.google.com/specimen/Roboto+Slab" TargetMode="External"/><Relationship Id="rId10" Type="http://schemas.openxmlformats.org/officeDocument/2006/relationships/image" Target="../media/image3.png"/><Relationship Id="rId4" Type="http://schemas.openxmlformats.org/officeDocument/2006/relationships/hyperlink" Target="https://fonts.google.com/specimen/Roboto+Mono" TargetMode="External"/><Relationship Id="rId9"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1"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04672" y="2600325"/>
            <a:ext cx="4948428" cy="2651200"/>
          </a:xfrm>
        </p:spPr>
        <p:txBody>
          <a:bodyPr anchor="t">
            <a:normAutofit/>
          </a:bodyPr>
          <a:lstStyle/>
          <a:p>
            <a:pPr algn="l"/>
            <a:r>
              <a:rPr lang="es-CO" sz="4600" dirty="0">
                <a:solidFill>
                  <a:schemeClr val="bg1"/>
                </a:solidFill>
                <a:latin typeface="Roboto Slab" pitchFamily="2" charset="0"/>
                <a:ea typeface="Roboto Slab" pitchFamily="2" charset="0"/>
              </a:rPr>
              <a:t>MICROSOFT PROJECT</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04672" y="1300450"/>
            <a:ext cx="4167376" cy="1155525"/>
          </a:xfrm>
        </p:spPr>
        <p:txBody>
          <a:bodyPr anchor="b">
            <a:normAutofit/>
          </a:bodyPr>
          <a:lstStyle/>
          <a:p>
            <a:pPr algn="l"/>
            <a:r>
              <a:rPr lang="es-CO" sz="1600" dirty="0">
                <a:solidFill>
                  <a:schemeClr val="bg1"/>
                </a:solidFill>
                <a:latin typeface="Roboto Mono" pitchFamily="2" charset="0"/>
                <a:ea typeface="Roboto Mono" pitchFamily="2" charset="0"/>
              </a:rPr>
              <a:t>METODOLOGÍA DE LA INVESTIGACIÓN</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026" name="Picture 2" descr="https://cdn3.volusion.com/yvrfy.atkxf/v/vspfiles/photos/Microsoft-08-2.png?1506085056">
            <a:extLst>
              <a:ext uri="{FF2B5EF4-FFF2-40B4-BE49-F238E27FC236}">
                <a16:creationId xmlns:a16="http://schemas.microsoft.com/office/drawing/2014/main" id="{702FCEFA-05E9-466D-9EB7-7F10E8B47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748" y="1584655"/>
            <a:ext cx="3098555" cy="309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0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Se realiza una vez que todos los datos están ingresados. De esta forma de obtienen datos relevantes como los tiempos de inicio y término más cercanos y más lejano de cada actividad, o las holguras.</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RUTA CRÍTICA</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257007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Autofit/>
          </a:bodyPr>
          <a:lstStyle/>
          <a:p>
            <a:pPr algn="l"/>
            <a:r>
              <a:rPr lang="es-CO" sz="2600" dirty="0">
                <a:solidFill>
                  <a:schemeClr val="bg1"/>
                </a:solidFill>
                <a:latin typeface="Roboto Slab" pitchFamily="2" charset="0"/>
                <a:ea typeface="Roboto Slab" pitchFamily="2" charset="0"/>
              </a:rPr>
              <a:t>Se muestra por default. Esta gráfica ilustra la programación de actividades en forma de calendario, en el que el eje horizontal representa el tiempo, y el vertical las actividades. Se señalan con barras los tiempos de inicio y término de la actividad, su duración y su secuencia. </a:t>
            </a:r>
            <a:br>
              <a:rPr lang="es-CO" sz="2600" dirty="0">
                <a:solidFill>
                  <a:schemeClr val="bg1"/>
                </a:solidFill>
                <a:latin typeface="Roboto Slab" pitchFamily="2" charset="0"/>
                <a:ea typeface="Roboto Slab" pitchFamily="2" charset="0"/>
              </a:rPr>
            </a:br>
            <a:br>
              <a:rPr lang="es-CO" sz="2600" dirty="0">
                <a:solidFill>
                  <a:schemeClr val="bg1"/>
                </a:solidFill>
                <a:latin typeface="Roboto Slab" pitchFamily="2" charset="0"/>
                <a:ea typeface="Roboto Slab" pitchFamily="2" charset="0"/>
              </a:rPr>
            </a:br>
            <a:r>
              <a:rPr lang="es-CO" sz="2600" dirty="0">
                <a:solidFill>
                  <a:schemeClr val="bg1"/>
                </a:solidFill>
                <a:latin typeface="Roboto Slab" pitchFamily="2" charset="0"/>
                <a:ea typeface="Roboto Slab" pitchFamily="2" charset="0"/>
              </a:rPr>
              <a:t>La actividades críticas se muestra en rojo, las otras en azul. Las actividades que tienen otras secundarias dentro se muestran en color negro.</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DIAGRAMA DE GANTT</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115029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Significa que le estamos asignando a un recurso humano más tareas de las que puede realizar.</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SOBRECARGA DE RECURSOS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411343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Nos brinda diferentes tipos de información, como las fechas de inicio y término del proyecto en la parte superior, la duración, las horas totales de trabajo, los costos, el estado de las tareas y de los recursos.</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RESUMEN DEL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166573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Calcula los costos de los recursos y la mano de obra, una vez que los recursos son asignados a cada tarea. Hay dos tipos de reportes: el flujo de efectivo – es un reporte del gasto semanal- y el requerimiento de materiales.</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CÁLCULO DE COSTOS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360493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Cuando ya se han introducido todos los datos necesarios para realizar la ruta crítica, y se ha establecido el programa de proyecto como se desea, se puede salvar como línea base. Esto permitirá compararla con las modificaciones que se le vayan haciendo al proyecto.</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CONTROL DE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51595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Microsoft Project almacena los detalles acerca del proyecto en su base de datos. Utiliza esa información para calcular y controlar la programación, los costos y otros elementos del proyecto, mediante la creación de un plan. Cuanta más información se proporcione, más preciso será el plan.</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NOTAS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193200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stretch>
            <a:fillRect/>
          </a:stretch>
        </p:blipFill>
        <p:spPr>
          <a:xfrm>
            <a:off x="2884527" y="1331933"/>
            <a:ext cx="6422943" cy="3611142"/>
          </a:xfrm>
          <a:prstGeom prst="rect">
            <a:avLst/>
          </a:prstGeom>
        </p:spPr>
      </p:pic>
    </p:spTree>
    <p:extLst>
      <p:ext uri="{BB962C8B-B14F-4D97-AF65-F5344CB8AC3E}">
        <p14:creationId xmlns:p14="http://schemas.microsoft.com/office/powerpoint/2010/main" val="392709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27" y="1331933"/>
            <a:ext cx="6422942" cy="3611142"/>
          </a:xfrm>
          <a:prstGeom prst="rect">
            <a:avLst/>
          </a:prstGeom>
        </p:spPr>
      </p:pic>
    </p:spTree>
    <p:extLst>
      <p:ext uri="{BB962C8B-B14F-4D97-AF65-F5344CB8AC3E}">
        <p14:creationId xmlns:p14="http://schemas.microsoft.com/office/powerpoint/2010/main" val="271408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27" y="1331933"/>
            <a:ext cx="6422942" cy="3611141"/>
          </a:xfrm>
          <a:prstGeom prst="rect">
            <a:avLst/>
          </a:prstGeom>
        </p:spPr>
      </p:pic>
    </p:spTree>
    <p:extLst>
      <p:ext uri="{BB962C8B-B14F-4D97-AF65-F5344CB8AC3E}">
        <p14:creationId xmlns:p14="http://schemas.microsoft.com/office/powerpoint/2010/main" val="260699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EA7095C5-CEA6-491B-B9E2-2D4E55988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04671" y="2600325"/>
            <a:ext cx="6164539" cy="2651200"/>
          </a:xfrm>
        </p:spPr>
        <p:txBody>
          <a:bodyPr anchor="t">
            <a:normAutofit/>
          </a:bodyPr>
          <a:lstStyle/>
          <a:p>
            <a:pPr algn="l"/>
            <a:br>
              <a:rPr lang="es-CO" sz="3200" dirty="0">
                <a:solidFill>
                  <a:schemeClr val="bg1"/>
                </a:solidFill>
                <a:latin typeface="Roboto Slab" pitchFamily="2" charset="0"/>
                <a:ea typeface="Roboto Slab" pitchFamily="2" charset="0"/>
              </a:rPr>
            </a:br>
            <a:r>
              <a:rPr lang="es-CO" sz="3200" dirty="0">
                <a:solidFill>
                  <a:schemeClr val="bg1"/>
                </a:solidFill>
                <a:latin typeface="Roboto Slab" pitchFamily="2" charset="0"/>
                <a:ea typeface="Roboto Slab" pitchFamily="2" charset="0"/>
              </a:rPr>
              <a:t>Deiner J. Vega Hernandez</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04672" y="1300450"/>
            <a:ext cx="4167376" cy="1155525"/>
          </a:xfrm>
        </p:spPr>
        <p:txBody>
          <a:bodyPr anchor="b">
            <a:normAutofit/>
          </a:bodyPr>
          <a:lstStyle/>
          <a:p>
            <a:pPr algn="l"/>
            <a:r>
              <a:rPr lang="es-CO" sz="2000" dirty="0">
                <a:solidFill>
                  <a:schemeClr val="bg1"/>
                </a:solidFill>
                <a:latin typeface="Roboto Mono" pitchFamily="2" charset="0"/>
                <a:ea typeface="Roboto Mono" pitchFamily="2" charset="0"/>
              </a:rPr>
              <a:t>PONENTE</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sp>
        <p:nvSpPr>
          <p:cNvPr id="9" name="Título 1">
            <a:extLst>
              <a:ext uri="{FF2B5EF4-FFF2-40B4-BE49-F238E27FC236}">
                <a16:creationId xmlns:a16="http://schemas.microsoft.com/office/drawing/2014/main" id="{50043C1C-469E-4AA2-A9F5-F74D391597B8}"/>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0" name="Subtítulo 2">
            <a:extLst>
              <a:ext uri="{FF2B5EF4-FFF2-40B4-BE49-F238E27FC236}">
                <a16:creationId xmlns:a16="http://schemas.microsoft.com/office/drawing/2014/main" id="{FA645D94-A1DC-430B-8338-7BBD6E37BD51}"/>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186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28" y="1331933"/>
            <a:ext cx="6422940" cy="3611141"/>
          </a:xfrm>
          <a:prstGeom prst="rect">
            <a:avLst/>
          </a:prstGeom>
        </p:spPr>
      </p:pic>
    </p:spTree>
    <p:extLst>
      <p:ext uri="{BB962C8B-B14F-4D97-AF65-F5344CB8AC3E}">
        <p14:creationId xmlns:p14="http://schemas.microsoft.com/office/powerpoint/2010/main" val="4224928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28" y="1331933"/>
            <a:ext cx="6422940" cy="3611140"/>
          </a:xfrm>
          <a:prstGeom prst="rect">
            <a:avLst/>
          </a:prstGeom>
        </p:spPr>
      </p:pic>
    </p:spTree>
    <p:extLst>
      <p:ext uri="{BB962C8B-B14F-4D97-AF65-F5344CB8AC3E}">
        <p14:creationId xmlns:p14="http://schemas.microsoft.com/office/powerpoint/2010/main" val="1308339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29" y="1331933"/>
            <a:ext cx="6422938" cy="3611140"/>
          </a:xfrm>
          <a:prstGeom prst="rect">
            <a:avLst/>
          </a:prstGeom>
        </p:spPr>
      </p:pic>
    </p:spTree>
    <p:extLst>
      <p:ext uri="{BB962C8B-B14F-4D97-AF65-F5344CB8AC3E}">
        <p14:creationId xmlns:p14="http://schemas.microsoft.com/office/powerpoint/2010/main" val="371358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29" y="1331933"/>
            <a:ext cx="6422938" cy="3611139"/>
          </a:xfrm>
          <a:prstGeom prst="rect">
            <a:avLst/>
          </a:prstGeom>
        </p:spPr>
      </p:pic>
    </p:spTree>
    <p:extLst>
      <p:ext uri="{BB962C8B-B14F-4D97-AF65-F5344CB8AC3E}">
        <p14:creationId xmlns:p14="http://schemas.microsoft.com/office/powerpoint/2010/main" val="3518179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29" y="1331933"/>
            <a:ext cx="6422937" cy="3611139"/>
          </a:xfrm>
          <a:prstGeom prst="rect">
            <a:avLst/>
          </a:prstGeom>
        </p:spPr>
      </p:pic>
    </p:spTree>
    <p:extLst>
      <p:ext uri="{BB962C8B-B14F-4D97-AF65-F5344CB8AC3E}">
        <p14:creationId xmlns:p14="http://schemas.microsoft.com/office/powerpoint/2010/main" val="3433881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29" y="1331933"/>
            <a:ext cx="6422937" cy="3611138"/>
          </a:xfrm>
          <a:prstGeom prst="rect">
            <a:avLst/>
          </a:prstGeom>
        </p:spPr>
      </p:pic>
    </p:spTree>
    <p:extLst>
      <p:ext uri="{BB962C8B-B14F-4D97-AF65-F5344CB8AC3E}">
        <p14:creationId xmlns:p14="http://schemas.microsoft.com/office/powerpoint/2010/main" val="3972105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0" y="1331933"/>
            <a:ext cx="6422935" cy="3611138"/>
          </a:xfrm>
          <a:prstGeom prst="rect">
            <a:avLst/>
          </a:prstGeom>
        </p:spPr>
      </p:pic>
    </p:spTree>
    <p:extLst>
      <p:ext uri="{BB962C8B-B14F-4D97-AF65-F5344CB8AC3E}">
        <p14:creationId xmlns:p14="http://schemas.microsoft.com/office/powerpoint/2010/main" val="166833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0" y="1331933"/>
            <a:ext cx="6422935" cy="3611137"/>
          </a:xfrm>
          <a:prstGeom prst="rect">
            <a:avLst/>
          </a:prstGeom>
        </p:spPr>
      </p:pic>
    </p:spTree>
    <p:extLst>
      <p:ext uri="{BB962C8B-B14F-4D97-AF65-F5344CB8AC3E}">
        <p14:creationId xmlns:p14="http://schemas.microsoft.com/office/powerpoint/2010/main" val="2215515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1" y="1331933"/>
            <a:ext cx="6422933" cy="3611137"/>
          </a:xfrm>
          <a:prstGeom prst="rect">
            <a:avLst/>
          </a:prstGeom>
        </p:spPr>
      </p:pic>
    </p:spTree>
    <p:extLst>
      <p:ext uri="{BB962C8B-B14F-4D97-AF65-F5344CB8AC3E}">
        <p14:creationId xmlns:p14="http://schemas.microsoft.com/office/powerpoint/2010/main" val="1484726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1" y="1331933"/>
            <a:ext cx="6422933" cy="3611136"/>
          </a:xfrm>
          <a:prstGeom prst="rect">
            <a:avLst/>
          </a:prstGeom>
        </p:spPr>
      </p:pic>
    </p:spTree>
    <p:extLst>
      <p:ext uri="{BB962C8B-B14F-4D97-AF65-F5344CB8AC3E}">
        <p14:creationId xmlns:p14="http://schemas.microsoft.com/office/powerpoint/2010/main" val="415716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0" y="-480"/>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La administración de proyectos es la disciplina de gestionar proyectos exitosamente, la cual puede y debe aplicarse durante el ciclo de vida de cualquier proyecto. </a:t>
            </a:r>
            <a:br>
              <a:rPr lang="es-CO" sz="2800" dirty="0">
                <a:solidFill>
                  <a:schemeClr val="bg1"/>
                </a:solidFill>
                <a:latin typeface="Roboto Slab" pitchFamily="2" charset="0"/>
                <a:ea typeface="Roboto Slab" pitchFamily="2" charset="0"/>
              </a:rPr>
            </a:br>
            <a:br>
              <a:rPr lang="es-CO" sz="2800" dirty="0">
                <a:solidFill>
                  <a:schemeClr val="bg1"/>
                </a:solidFill>
                <a:latin typeface="Roboto Slab" pitchFamily="2" charset="0"/>
                <a:ea typeface="Roboto Slab" pitchFamily="2" charset="0"/>
              </a:rPr>
            </a:br>
            <a:r>
              <a:rPr lang="es-CO" sz="2800" dirty="0">
                <a:solidFill>
                  <a:schemeClr val="bg1"/>
                </a:solidFill>
                <a:latin typeface="Roboto Slab" pitchFamily="2" charset="0"/>
                <a:ea typeface="Roboto Slab" pitchFamily="2" charset="0"/>
              </a:rPr>
              <a:t>Es la forma de planear, organizar, dirigir y controlar una serie de actividades realizadas por un grupo de personas que tienen un objetivo especifico; el cual puede ser (crear, diseñar, elaborar, mejorar, analizar, etc.) un problema o cosa.</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INTRODUCCIÓ A LA ADMINISTRACIÓN DE PROYECTOS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2062981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2" y="1331933"/>
            <a:ext cx="6422931" cy="3611136"/>
          </a:xfrm>
          <a:prstGeom prst="rect">
            <a:avLst/>
          </a:prstGeom>
        </p:spPr>
      </p:pic>
    </p:spTree>
    <p:extLst>
      <p:ext uri="{BB962C8B-B14F-4D97-AF65-F5344CB8AC3E}">
        <p14:creationId xmlns:p14="http://schemas.microsoft.com/office/powerpoint/2010/main" val="1250808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2" y="1331933"/>
            <a:ext cx="6422931" cy="3611135"/>
          </a:xfrm>
          <a:prstGeom prst="rect">
            <a:avLst/>
          </a:prstGeom>
        </p:spPr>
      </p:pic>
    </p:spTree>
    <p:extLst>
      <p:ext uri="{BB962C8B-B14F-4D97-AF65-F5344CB8AC3E}">
        <p14:creationId xmlns:p14="http://schemas.microsoft.com/office/powerpoint/2010/main" val="2920559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2" y="1331933"/>
            <a:ext cx="6422930" cy="3611135"/>
          </a:xfrm>
          <a:prstGeom prst="rect">
            <a:avLst/>
          </a:prstGeom>
        </p:spPr>
      </p:pic>
    </p:spTree>
    <p:extLst>
      <p:ext uri="{BB962C8B-B14F-4D97-AF65-F5344CB8AC3E}">
        <p14:creationId xmlns:p14="http://schemas.microsoft.com/office/powerpoint/2010/main" val="2290346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2" y="1331933"/>
            <a:ext cx="6422930" cy="3611134"/>
          </a:xfrm>
          <a:prstGeom prst="rect">
            <a:avLst/>
          </a:prstGeom>
        </p:spPr>
      </p:pic>
    </p:spTree>
    <p:extLst>
      <p:ext uri="{BB962C8B-B14F-4D97-AF65-F5344CB8AC3E}">
        <p14:creationId xmlns:p14="http://schemas.microsoft.com/office/powerpoint/2010/main" val="2803712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CREACIÓN DE UN PROYECTO</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pic>
        <p:nvPicPr>
          <p:cNvPr id="9" name="Imagen 8">
            <a:extLst>
              <a:ext uri="{FF2B5EF4-FFF2-40B4-BE49-F238E27FC236}">
                <a16:creationId xmlns:a16="http://schemas.microsoft.com/office/drawing/2014/main" id="{57C50A32-1AFC-4467-BA43-BF9E1FCAB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533" y="1331933"/>
            <a:ext cx="6422928" cy="3611134"/>
          </a:xfrm>
          <a:prstGeom prst="rect">
            <a:avLst/>
          </a:prstGeom>
        </p:spPr>
      </p:pic>
    </p:spTree>
    <p:extLst>
      <p:ext uri="{BB962C8B-B14F-4D97-AF65-F5344CB8AC3E}">
        <p14:creationId xmlns:p14="http://schemas.microsoft.com/office/powerpoint/2010/main" val="4074329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0" y="-480"/>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1800" dirty="0">
                <a:solidFill>
                  <a:schemeClr val="bg1"/>
                </a:solidFill>
                <a:latin typeface="Roboto Slab" pitchFamily="2" charset="0"/>
                <a:ea typeface="Roboto Slab" pitchFamily="2" charset="0"/>
              </a:rPr>
              <a:t>Logo Unicartagena: </a:t>
            </a:r>
            <a:r>
              <a:rPr lang="es-CO" sz="1800" dirty="0">
                <a:solidFill>
                  <a:schemeClr val="bg1"/>
                </a:solidFill>
                <a:latin typeface="Roboto Slab" pitchFamily="2" charset="0"/>
                <a:ea typeface="Roboto Slab" pitchFamily="2" charset="0"/>
                <a:hlinkClick r:id="rId2"/>
              </a:rPr>
              <a:t>https://www.unicartagena.edu.co/universidad/imagen-institucional</a:t>
            </a:r>
            <a:br>
              <a:rPr lang="es-CO" sz="1800" dirty="0">
                <a:solidFill>
                  <a:schemeClr val="bg1"/>
                </a:solidFill>
                <a:latin typeface="Roboto Slab" pitchFamily="2" charset="0"/>
                <a:ea typeface="Roboto Slab" pitchFamily="2" charset="0"/>
              </a:rPr>
            </a:br>
            <a:r>
              <a:rPr lang="es-CO" sz="1800" dirty="0">
                <a:solidFill>
                  <a:schemeClr val="bg1"/>
                </a:solidFill>
                <a:latin typeface="Roboto Slab" pitchFamily="2" charset="0"/>
                <a:ea typeface="Roboto Slab" pitchFamily="2" charset="0"/>
              </a:rPr>
              <a:t>Icono Microsoft Project: </a:t>
            </a:r>
            <a:r>
              <a:rPr lang="es-CO" sz="1400" dirty="0">
                <a:solidFill>
                  <a:schemeClr val="bg1">
                    <a:lumMod val="50000"/>
                  </a:schemeClr>
                </a:solidFill>
                <a:latin typeface="Roboto Slab" pitchFamily="2" charset="0"/>
                <a:ea typeface="Roboto Slab" pitchFamily="2" charset="0"/>
                <a:hlinkClick r:id="rId3"/>
              </a:rPr>
              <a:t>https://cdn3.volusion.com/yvrfy.atkxf/v/vspfiles/photos/Microsoft-08-2.png?1506085056</a:t>
            </a:r>
            <a:br>
              <a:rPr lang="es-CO" sz="1800" dirty="0">
                <a:solidFill>
                  <a:schemeClr val="bg1">
                    <a:lumMod val="50000"/>
                  </a:schemeClr>
                </a:solidFill>
                <a:latin typeface="Roboto Slab" pitchFamily="2" charset="0"/>
                <a:ea typeface="Roboto Slab" pitchFamily="2" charset="0"/>
              </a:rPr>
            </a:br>
            <a:br>
              <a:rPr lang="es-CO" sz="1800" dirty="0">
                <a:solidFill>
                  <a:schemeClr val="bg1">
                    <a:lumMod val="50000"/>
                  </a:schemeClr>
                </a:solidFill>
                <a:latin typeface="Roboto Slab" pitchFamily="2" charset="0"/>
                <a:ea typeface="Roboto Slab" pitchFamily="2" charset="0"/>
              </a:rPr>
            </a:br>
            <a:r>
              <a:rPr lang="es-CO" sz="1800" dirty="0">
                <a:solidFill>
                  <a:schemeClr val="bg1"/>
                </a:solidFill>
                <a:latin typeface="Roboto Slab" pitchFamily="2" charset="0"/>
                <a:ea typeface="Roboto Slab" pitchFamily="2" charset="0"/>
              </a:rPr>
              <a:t>Tipografías: </a:t>
            </a:r>
            <a:br>
              <a:rPr lang="es-CO" sz="1800" dirty="0">
                <a:solidFill>
                  <a:schemeClr val="bg1"/>
                </a:solidFill>
                <a:latin typeface="Roboto Slab" pitchFamily="2" charset="0"/>
                <a:ea typeface="Roboto Slab" pitchFamily="2" charset="0"/>
              </a:rPr>
            </a:br>
            <a:r>
              <a:rPr lang="es-CO" sz="1800">
                <a:solidFill>
                  <a:schemeClr val="bg1"/>
                </a:solidFill>
                <a:latin typeface="Roboto Slab" pitchFamily="2" charset="0"/>
                <a:ea typeface="Roboto Slab" pitchFamily="2" charset="0"/>
              </a:rPr>
              <a:t>	 </a:t>
            </a:r>
            <a:r>
              <a:rPr lang="es-CO" sz="1800" dirty="0">
                <a:solidFill>
                  <a:schemeClr val="bg1"/>
                </a:solidFill>
                <a:latin typeface="Roboto Slab" pitchFamily="2" charset="0"/>
                <a:ea typeface="Roboto Slab" pitchFamily="2" charset="0"/>
                <a:hlinkClick r:id="rId4"/>
              </a:rPr>
              <a:t>https://fonts.google.com/specimen/Roboto+Mono</a:t>
            </a:r>
            <a:r>
              <a:rPr lang="es-CO" sz="1800" dirty="0">
                <a:solidFill>
                  <a:schemeClr val="bg1"/>
                </a:solidFill>
                <a:latin typeface="Roboto Slab" pitchFamily="2" charset="0"/>
                <a:ea typeface="Roboto Slab" pitchFamily="2" charset="0"/>
              </a:rPr>
              <a:t>	</a:t>
            </a:r>
            <a:br>
              <a:rPr lang="es-CO" sz="1800" dirty="0">
                <a:solidFill>
                  <a:schemeClr val="bg1"/>
                </a:solidFill>
                <a:latin typeface="Roboto Slab" pitchFamily="2" charset="0"/>
                <a:ea typeface="Roboto Slab" pitchFamily="2" charset="0"/>
              </a:rPr>
            </a:br>
            <a:r>
              <a:rPr lang="es-CO" sz="1800">
                <a:solidFill>
                  <a:schemeClr val="bg1"/>
                </a:solidFill>
                <a:latin typeface="Roboto Slab" pitchFamily="2" charset="0"/>
                <a:ea typeface="Roboto Slab" pitchFamily="2" charset="0"/>
              </a:rPr>
              <a:t>	 </a:t>
            </a:r>
            <a:r>
              <a:rPr lang="es-CO" sz="1800" dirty="0">
                <a:solidFill>
                  <a:schemeClr val="bg1"/>
                </a:solidFill>
                <a:latin typeface="Roboto Slab" pitchFamily="2" charset="0"/>
                <a:ea typeface="Roboto Slab" pitchFamily="2" charset="0"/>
                <a:hlinkClick r:id="rId5"/>
              </a:rPr>
              <a:t>https://fonts.google.com/specimen/Roboto+Slab</a:t>
            </a:r>
            <a:br>
              <a:rPr lang="es-CO" sz="1800" dirty="0">
                <a:solidFill>
                  <a:schemeClr val="bg1"/>
                </a:solidFill>
                <a:latin typeface="Roboto Slab" pitchFamily="2" charset="0"/>
                <a:ea typeface="Roboto Slab" pitchFamily="2" charset="0"/>
              </a:rPr>
            </a:br>
            <a:br>
              <a:rPr lang="es-CO" sz="1800" dirty="0">
                <a:solidFill>
                  <a:schemeClr val="bg1"/>
                </a:solidFill>
                <a:latin typeface="Roboto Slab" pitchFamily="2" charset="0"/>
                <a:ea typeface="Roboto Slab" pitchFamily="2" charset="0"/>
              </a:rPr>
            </a:br>
            <a:r>
              <a:rPr lang="es-CO" sz="1800" dirty="0">
                <a:solidFill>
                  <a:schemeClr val="bg1"/>
                </a:solidFill>
                <a:latin typeface="Roboto Slab" pitchFamily="2" charset="0"/>
                <a:ea typeface="Roboto Slab" pitchFamily="2" charset="0"/>
              </a:rPr>
              <a:t>Conceptos y definiciones:</a:t>
            </a:r>
            <a:br>
              <a:rPr lang="es-CO" sz="1800" dirty="0">
                <a:solidFill>
                  <a:schemeClr val="bg1"/>
                </a:solidFill>
                <a:latin typeface="Roboto Slab" pitchFamily="2" charset="0"/>
                <a:ea typeface="Roboto Slab" pitchFamily="2" charset="0"/>
              </a:rPr>
            </a:br>
            <a:r>
              <a:rPr lang="es-CO" sz="1800" dirty="0">
                <a:solidFill>
                  <a:schemeClr val="bg1"/>
                </a:solidFill>
                <a:latin typeface="Roboto Slab" pitchFamily="2" charset="0"/>
                <a:ea typeface="Roboto Slab" pitchFamily="2" charset="0"/>
              </a:rPr>
              <a:t>	</a:t>
            </a:r>
            <a:r>
              <a:rPr lang="es-CO" sz="1800" dirty="0">
                <a:solidFill>
                  <a:schemeClr val="bg1"/>
                </a:solidFill>
                <a:latin typeface="Roboto Slab" pitchFamily="2" charset="0"/>
                <a:ea typeface="Roboto Slab" pitchFamily="2" charset="0"/>
                <a:hlinkClick r:id="rId6"/>
              </a:rPr>
              <a:t>http://www.academia.edu/5970676/importancia_de_administracion_de_proyectos</a:t>
            </a:r>
            <a:br>
              <a:rPr lang="es-CO" sz="1800" dirty="0">
                <a:solidFill>
                  <a:schemeClr val="bg1"/>
                </a:solidFill>
                <a:latin typeface="Roboto Slab" pitchFamily="2" charset="0"/>
                <a:ea typeface="Roboto Slab" pitchFamily="2" charset="0"/>
              </a:rPr>
            </a:br>
            <a:r>
              <a:rPr lang="es-CO" sz="1800" dirty="0">
                <a:solidFill>
                  <a:schemeClr val="bg1"/>
                </a:solidFill>
                <a:latin typeface="Roboto Slab" pitchFamily="2" charset="0"/>
                <a:ea typeface="Roboto Slab" pitchFamily="2" charset="0"/>
              </a:rPr>
              <a:t>	</a:t>
            </a:r>
            <a:r>
              <a:rPr lang="es-CO" sz="1800" dirty="0">
                <a:solidFill>
                  <a:schemeClr val="bg1"/>
                </a:solidFill>
                <a:latin typeface="Roboto Slab" pitchFamily="2" charset="0"/>
                <a:ea typeface="Roboto Slab" pitchFamily="2" charset="0"/>
                <a:hlinkClick r:id="rId7"/>
              </a:rPr>
              <a:t>https://netcurso.net/blog/microsoft-project/</a:t>
            </a:r>
            <a:r>
              <a:rPr lang="es-CO" sz="1800" dirty="0">
                <a:solidFill>
                  <a:schemeClr val="bg1"/>
                </a:solidFill>
                <a:latin typeface="Roboto Slab" pitchFamily="2" charset="0"/>
                <a:ea typeface="Roboto Slab" pitchFamily="2" charset="0"/>
              </a:rPr>
              <a:t> </a:t>
            </a:r>
            <a:br>
              <a:rPr lang="es-CO" sz="1800" dirty="0">
                <a:solidFill>
                  <a:schemeClr val="bg1"/>
                </a:solidFill>
                <a:latin typeface="Roboto Slab" pitchFamily="2" charset="0"/>
                <a:ea typeface="Roboto Slab" pitchFamily="2" charset="0"/>
              </a:rPr>
            </a:br>
            <a:br>
              <a:rPr lang="es-CO" sz="1800" dirty="0">
                <a:solidFill>
                  <a:schemeClr val="bg1"/>
                </a:solidFill>
                <a:latin typeface="Roboto Slab" pitchFamily="2" charset="0"/>
                <a:ea typeface="Roboto Slab" pitchFamily="2" charset="0"/>
              </a:rPr>
            </a:br>
            <a:r>
              <a:rPr lang="es-CO" sz="1800" dirty="0">
                <a:solidFill>
                  <a:schemeClr val="bg1"/>
                </a:solidFill>
                <a:latin typeface="Roboto Slab" pitchFamily="2" charset="0"/>
                <a:ea typeface="Roboto Slab" pitchFamily="2" charset="0"/>
              </a:rPr>
              <a:t>Repositorio con el contenido: </a:t>
            </a:r>
            <a:r>
              <a:rPr lang="es-CO" sz="1800" dirty="0">
                <a:solidFill>
                  <a:schemeClr val="bg1"/>
                </a:solidFill>
                <a:latin typeface="Roboto Slab" pitchFamily="2" charset="0"/>
                <a:ea typeface="Roboto Slab" pitchFamily="2" charset="0"/>
                <a:hlinkClick r:id="rId8"/>
              </a:rPr>
              <a:t>https://github.com/drzioner/microsoft-project</a:t>
            </a:r>
            <a:r>
              <a:rPr lang="es-CO" sz="1800" dirty="0">
                <a:solidFill>
                  <a:schemeClr val="bg1"/>
                </a:solidFill>
                <a:latin typeface="Roboto Slab" pitchFamily="2" charset="0"/>
                <a:ea typeface="Roboto Slab" pitchFamily="2" charset="0"/>
              </a:rPr>
              <a:t> </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4000" dirty="0">
                <a:solidFill>
                  <a:schemeClr val="bg1"/>
                </a:solidFill>
                <a:latin typeface="Roboto Mono" pitchFamily="2" charset="0"/>
                <a:ea typeface="Roboto Mono" pitchFamily="2" charset="0"/>
              </a:rPr>
              <a:t>BIBLIOGRAFÍA Y ATRIBUCIÓN</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BF7B6D1D-A9F6-487A-80AE-1BBA0548A6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DF3000C1-AC5B-4338-943B-FC7A5ADEFBCA}"/>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9C86CBC9-8585-4C59-8107-1D663C6F51C6}"/>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3455643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04672" y="2600325"/>
            <a:ext cx="5472560" cy="2651200"/>
          </a:xfrm>
        </p:spPr>
        <p:txBody>
          <a:bodyPr anchor="t">
            <a:normAutofit/>
          </a:bodyPr>
          <a:lstStyle/>
          <a:p>
            <a:pPr algn="l"/>
            <a:br>
              <a:rPr lang="es-CO" sz="4000" dirty="0">
                <a:solidFill>
                  <a:schemeClr val="bg1"/>
                </a:solidFill>
                <a:latin typeface="Roboto Slab" pitchFamily="2" charset="0"/>
                <a:ea typeface="Roboto Slab" pitchFamily="2" charset="0"/>
              </a:rPr>
            </a:br>
            <a:br>
              <a:rPr lang="es-CO" sz="4000" dirty="0">
                <a:solidFill>
                  <a:schemeClr val="bg1"/>
                </a:solidFill>
                <a:latin typeface="Roboto Slab" pitchFamily="2" charset="0"/>
                <a:ea typeface="Roboto Slab" pitchFamily="2" charset="0"/>
              </a:rPr>
            </a:br>
            <a:r>
              <a:rPr lang="es-CO" sz="4000" dirty="0">
                <a:solidFill>
                  <a:schemeClr val="bg1"/>
                </a:solidFill>
                <a:latin typeface="Roboto Slab" pitchFamily="2" charset="0"/>
                <a:ea typeface="Roboto Slab" pitchFamily="2" charset="0"/>
              </a:rPr>
              <a:t>MUCHAS GRACIAS</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04672" y="1300450"/>
            <a:ext cx="4167376" cy="1155525"/>
          </a:xfrm>
        </p:spPr>
        <p:txBody>
          <a:bodyPr anchor="b">
            <a:normAutofit/>
          </a:bodyPr>
          <a:lstStyle/>
          <a:p>
            <a:pPr algn="l"/>
            <a:r>
              <a:rPr lang="es-CO" sz="2000" dirty="0">
                <a:solidFill>
                  <a:schemeClr val="bg1"/>
                </a:solidFill>
                <a:latin typeface="Roboto Mono" pitchFamily="2" charset="0"/>
                <a:ea typeface="Roboto Mono" pitchFamily="2" charset="0"/>
              </a:rPr>
              <a:t>BENDICIONES A TODOS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A2F386C3-6CAF-4029-8DEF-49D39900B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000A2AA5-FF52-4473-9B41-CCDEF028560F}"/>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D5B5DE5D-F174-4F8D-B7A0-EC673C0C580D}"/>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196311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0" y="-480"/>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Es la planeación, organización, dirección y control de los recursos para lograr un objetivo a corto plazo. También se dice que la administración de proyectos ocurre cuando se da un énfasis y una atención especial para conducir actividades no repetitivas con el propósito de lograr un conjunto de metas. </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¿QUÉ ADMINISTRACIÓN DE PROYECTOS?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107864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La posición del administrador de proyectos es importante porque las organizaciones modernas son muy complejas como para excluir una administración efectiva y más específica usando estructuras y relaciones organizacionales tradicionales. </a:t>
            </a:r>
            <a:br>
              <a:rPr lang="es-CO" sz="2800" dirty="0">
                <a:solidFill>
                  <a:schemeClr val="bg1"/>
                </a:solidFill>
                <a:latin typeface="Roboto Slab" pitchFamily="2" charset="0"/>
                <a:ea typeface="Roboto Slab" pitchFamily="2" charset="0"/>
              </a:rPr>
            </a:br>
            <a:br>
              <a:rPr lang="es-CO" sz="2800" dirty="0">
                <a:solidFill>
                  <a:schemeClr val="bg1"/>
                </a:solidFill>
                <a:latin typeface="Roboto Slab" pitchFamily="2" charset="0"/>
                <a:ea typeface="Roboto Slab" pitchFamily="2" charset="0"/>
              </a:rPr>
            </a:br>
            <a:r>
              <a:rPr lang="es-CO" sz="2800" dirty="0">
                <a:solidFill>
                  <a:schemeClr val="bg1"/>
                </a:solidFill>
                <a:latin typeface="Roboto Slab" pitchFamily="2" charset="0"/>
                <a:ea typeface="Roboto Slab" pitchFamily="2" charset="0"/>
              </a:rPr>
              <a:t>Además esta persona provee el liderazgo necesario para que la cadena de proyectos fluya dentro de la red organizacional.</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IMPORTANCIA DE LA ADMINISTRACIÓN DE PROYECTOS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398735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El administrador de proyectos opera independientemente de la cadena de mando normal dentro de la organización. </a:t>
            </a:r>
            <a:br>
              <a:rPr lang="es-CO" sz="2800" dirty="0">
                <a:solidFill>
                  <a:schemeClr val="bg1"/>
                </a:solidFill>
                <a:latin typeface="Roboto Slab" pitchFamily="2" charset="0"/>
                <a:ea typeface="Roboto Slab" pitchFamily="2" charset="0"/>
              </a:rPr>
            </a:br>
            <a:br>
              <a:rPr lang="es-CO" sz="2800" dirty="0">
                <a:solidFill>
                  <a:schemeClr val="bg1"/>
                </a:solidFill>
                <a:latin typeface="Roboto Slab" pitchFamily="2" charset="0"/>
                <a:ea typeface="Roboto Slab" pitchFamily="2" charset="0"/>
              </a:rPr>
            </a:br>
            <a:r>
              <a:rPr lang="es-CO" sz="2800" dirty="0">
                <a:solidFill>
                  <a:schemeClr val="bg1"/>
                </a:solidFill>
                <a:latin typeface="Roboto Slab" pitchFamily="2" charset="0"/>
                <a:ea typeface="Roboto Slab" pitchFamily="2" charset="0"/>
              </a:rPr>
              <a:t>Debe dirigir y evaluar el proyecto; también planear, proponer e implementar políticas de administración de proyectos, asegurar la finalización del proyecto mediante compromisos contractuales.</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FUNCIONES DE LA ADMINISTRACIÓN DE PROYECTOS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93728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fontScale="90000"/>
          </a:bodyPr>
          <a:lstStyle/>
          <a:p>
            <a:pPr algn="l"/>
            <a:r>
              <a:rPr lang="es-CO" sz="2800" dirty="0">
                <a:solidFill>
                  <a:schemeClr val="bg1"/>
                </a:solidFill>
                <a:latin typeface="Roboto Slab" pitchFamily="2" charset="0"/>
                <a:ea typeface="Roboto Slab" pitchFamily="2" charset="0"/>
              </a:rPr>
              <a:t>Microsoft Project (o MSP) es un software de planificación de proyectos diseñado, desarrollado y comercializado por Microsoft para asistir a administradores de proyectos en el desarrollo de planes, asignación de recursos a tareas, dar seguimiento al progreso, administrar presupuesto y analizar cargas de trabajo.  </a:t>
            </a:r>
            <a:br>
              <a:rPr lang="es-CO" sz="2800" dirty="0">
                <a:solidFill>
                  <a:schemeClr val="bg1"/>
                </a:solidFill>
                <a:latin typeface="Roboto Slab" pitchFamily="2" charset="0"/>
                <a:ea typeface="Roboto Slab" pitchFamily="2" charset="0"/>
              </a:rPr>
            </a:br>
            <a:br>
              <a:rPr lang="es-CO" sz="2800" dirty="0">
                <a:solidFill>
                  <a:schemeClr val="bg1"/>
                </a:solidFill>
                <a:latin typeface="Roboto Slab" pitchFamily="2" charset="0"/>
                <a:ea typeface="Roboto Slab" pitchFamily="2" charset="0"/>
              </a:rPr>
            </a:br>
            <a:r>
              <a:rPr lang="es-CO" sz="2800" dirty="0">
                <a:solidFill>
                  <a:schemeClr val="bg1"/>
                </a:solidFill>
                <a:latin typeface="Roboto Slab" pitchFamily="2" charset="0"/>
                <a:ea typeface="Roboto Slab" pitchFamily="2" charset="0"/>
              </a:rPr>
              <a:t>Es una herramienta de trabajo para administradores y jefes de proyectos, utilizada para organizar y seguir las tareas de forma eficaz, para evitar así los retrasos y no salirse del presupuesto previsto.</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MICROSOFT PROJECT</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315677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Autofit/>
          </a:bodyPr>
          <a:lstStyle/>
          <a:p>
            <a:pPr algn="l"/>
            <a:r>
              <a:rPr lang="es-CO" sz="2600" dirty="0">
                <a:solidFill>
                  <a:schemeClr val="bg1"/>
                </a:solidFill>
                <a:latin typeface="Roboto Slab" pitchFamily="2" charset="0"/>
                <a:ea typeface="Roboto Slab" pitchFamily="2" charset="0"/>
              </a:rPr>
              <a:t>Microsoft Project es una herramienta que se puede aplicar en cualquier área en donde se trabaje por planeación de proyectos, es decir, en casi todo. </a:t>
            </a:r>
            <a:br>
              <a:rPr lang="es-CO" sz="2600" dirty="0">
                <a:solidFill>
                  <a:schemeClr val="bg1"/>
                </a:solidFill>
                <a:latin typeface="Roboto Slab" pitchFamily="2" charset="0"/>
                <a:ea typeface="Roboto Slab" pitchFamily="2" charset="0"/>
              </a:rPr>
            </a:br>
            <a:br>
              <a:rPr lang="es-CO" sz="2600" dirty="0">
                <a:solidFill>
                  <a:schemeClr val="bg1"/>
                </a:solidFill>
                <a:latin typeface="Roboto Slab" pitchFamily="2" charset="0"/>
                <a:ea typeface="Roboto Slab" pitchFamily="2" charset="0"/>
              </a:rPr>
            </a:br>
            <a:r>
              <a:rPr lang="es-CO" sz="2600" dirty="0">
                <a:solidFill>
                  <a:schemeClr val="bg1"/>
                </a:solidFill>
                <a:latin typeface="Roboto Slab" pitchFamily="2" charset="0"/>
                <a:ea typeface="Roboto Slab" pitchFamily="2" charset="0"/>
              </a:rPr>
              <a:t>Estas áreas pueden ser el sector de la construcción, sector industrial, comercial y en general todas las empresas públicas o privadas que quieran mejorar la organización y gestión de sus proyectos. Básicamente, crea programas y sigue su proceso, además de calcular costos.</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USOS Y APLICACIONES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230750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B7FA7F-24D0-4BBA-89CA-95154ACBE3EF}"/>
              </a:ext>
            </a:extLst>
          </p:cNvPr>
          <p:cNvSpPr/>
          <p:nvPr/>
        </p:nvSpPr>
        <p:spPr>
          <a:xfrm>
            <a:off x="0" y="0"/>
            <a:ext cx="12192000" cy="6858000"/>
          </a:xfrm>
          <a:prstGeom prst="rect">
            <a:avLst/>
          </a:prstGeom>
          <a:solidFill>
            <a:srgbClr val="2E7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Freeform 3">
            <a:extLst>
              <a:ext uri="{FF2B5EF4-FFF2-40B4-BE49-F238E27FC236}">
                <a16:creationId xmlns:a16="http://schemas.microsoft.com/office/drawing/2014/main" id="{97FCB4AC-74E0-4CC3-95D6-E6158D6EC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
            <a:extLst>
              <a:ext uri="{FF2B5EF4-FFF2-40B4-BE49-F238E27FC236}">
                <a16:creationId xmlns:a16="http://schemas.microsoft.com/office/drawing/2014/main" id="{5C4527E1-0008-421A-B31C-AEA4C2A6A7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8A5F822-0078-4F97-8B80-0CD659C19AEF}"/>
              </a:ext>
            </a:extLst>
          </p:cNvPr>
          <p:cNvSpPr/>
          <p:nvPr/>
        </p:nvSpPr>
        <p:spPr>
          <a:xfrm>
            <a:off x="-1" y="-479"/>
            <a:ext cx="12192001" cy="53628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D0B3A77E-0C42-4510-95F0-A81A6037AB4B}"/>
              </a:ext>
            </a:extLst>
          </p:cNvPr>
          <p:cNvSpPr>
            <a:spLocks noGrp="1"/>
          </p:cNvSpPr>
          <p:nvPr>
            <p:ph type="ctrTitle"/>
          </p:nvPr>
        </p:nvSpPr>
        <p:spPr>
          <a:xfrm>
            <a:off x="832527" y="1750213"/>
            <a:ext cx="10598331" cy="3167776"/>
          </a:xfrm>
        </p:spPr>
        <p:txBody>
          <a:bodyPr anchor="t">
            <a:normAutofit/>
          </a:bodyPr>
          <a:lstStyle/>
          <a:p>
            <a:pPr algn="l"/>
            <a:r>
              <a:rPr lang="es-CO" sz="2800" dirty="0">
                <a:solidFill>
                  <a:schemeClr val="bg1"/>
                </a:solidFill>
                <a:latin typeface="Roboto Slab" pitchFamily="2" charset="0"/>
                <a:ea typeface="Roboto Slab" pitchFamily="2" charset="0"/>
              </a:rPr>
              <a:t>Existen muchos tipos de herramientas dentro de este software, de forma que el análisis de los datos es mucho más sencillo. Sin embargo, aquí nombraremos las principales.</a:t>
            </a:r>
          </a:p>
        </p:txBody>
      </p:sp>
      <p:sp>
        <p:nvSpPr>
          <p:cNvPr id="3" name="Subtítulo 2">
            <a:extLst>
              <a:ext uri="{FF2B5EF4-FFF2-40B4-BE49-F238E27FC236}">
                <a16:creationId xmlns:a16="http://schemas.microsoft.com/office/drawing/2014/main" id="{899F9629-632A-4332-B99A-766270663A5A}"/>
              </a:ext>
            </a:extLst>
          </p:cNvPr>
          <p:cNvSpPr>
            <a:spLocks noGrp="1"/>
          </p:cNvSpPr>
          <p:nvPr>
            <p:ph type="subTitle" idx="1"/>
          </p:nvPr>
        </p:nvSpPr>
        <p:spPr>
          <a:xfrm>
            <a:off x="832527" y="0"/>
            <a:ext cx="10598332" cy="1155525"/>
          </a:xfrm>
        </p:spPr>
        <p:txBody>
          <a:bodyPr anchor="b">
            <a:normAutofit/>
          </a:bodyPr>
          <a:lstStyle/>
          <a:p>
            <a:pPr algn="l"/>
            <a:r>
              <a:rPr lang="es-CO" sz="3000" dirty="0">
                <a:solidFill>
                  <a:schemeClr val="bg1"/>
                </a:solidFill>
                <a:latin typeface="Roboto Mono" pitchFamily="2" charset="0"/>
                <a:ea typeface="Roboto Mono" pitchFamily="2" charset="0"/>
              </a:rPr>
              <a:t>HERRAMIENTAS Y UTILIDADES</a:t>
            </a:r>
          </a:p>
        </p:txBody>
      </p:sp>
      <p:pic>
        <p:nvPicPr>
          <p:cNvPr id="8" name="Imagen 7">
            <a:extLst>
              <a:ext uri="{FF2B5EF4-FFF2-40B4-BE49-F238E27FC236}">
                <a16:creationId xmlns:a16="http://schemas.microsoft.com/office/drawing/2014/main" id="{B4E1BA8F-5090-471A-BA04-579D0A7B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27" y="5689001"/>
            <a:ext cx="1642875" cy="731521"/>
          </a:xfrm>
          <a:prstGeom prst="rect">
            <a:avLst/>
          </a:prstGeom>
        </p:spPr>
      </p:pic>
      <p:pic>
        <p:nvPicPr>
          <p:cNvPr id="16" name="Imagen 15">
            <a:extLst>
              <a:ext uri="{FF2B5EF4-FFF2-40B4-BE49-F238E27FC236}">
                <a16:creationId xmlns:a16="http://schemas.microsoft.com/office/drawing/2014/main" id="{2BC1DC9B-D31F-48A7-8D55-D39238C4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350" y="5681007"/>
            <a:ext cx="729908" cy="728473"/>
          </a:xfrm>
          <a:prstGeom prst="rect">
            <a:avLst/>
          </a:prstGeom>
        </p:spPr>
      </p:pic>
      <p:sp>
        <p:nvSpPr>
          <p:cNvPr id="17" name="Título 1">
            <a:extLst>
              <a:ext uri="{FF2B5EF4-FFF2-40B4-BE49-F238E27FC236}">
                <a16:creationId xmlns:a16="http://schemas.microsoft.com/office/drawing/2014/main" id="{3496C884-70CA-4D42-997B-7DF1268D93C9}"/>
              </a:ext>
            </a:extLst>
          </p:cNvPr>
          <p:cNvSpPr txBox="1">
            <a:spLocks/>
          </p:cNvSpPr>
          <p:nvPr/>
        </p:nvSpPr>
        <p:spPr>
          <a:xfrm>
            <a:off x="8723870" y="5957040"/>
            <a:ext cx="2106481" cy="2870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CO" sz="1100" dirty="0">
                <a:solidFill>
                  <a:schemeClr val="bg1"/>
                </a:solidFill>
                <a:latin typeface="Roboto Slab" pitchFamily="2" charset="0"/>
                <a:ea typeface="Roboto Slab" pitchFamily="2" charset="0"/>
              </a:rPr>
              <a:t>MICROSOFT PROJECT</a:t>
            </a:r>
          </a:p>
        </p:txBody>
      </p:sp>
      <p:sp>
        <p:nvSpPr>
          <p:cNvPr id="18" name="Subtítulo 2">
            <a:extLst>
              <a:ext uri="{FF2B5EF4-FFF2-40B4-BE49-F238E27FC236}">
                <a16:creationId xmlns:a16="http://schemas.microsoft.com/office/drawing/2014/main" id="{6B013E5C-619E-451A-B303-0F468F150858}"/>
              </a:ext>
            </a:extLst>
          </p:cNvPr>
          <p:cNvSpPr txBox="1">
            <a:spLocks/>
          </p:cNvSpPr>
          <p:nvPr/>
        </p:nvSpPr>
        <p:spPr>
          <a:xfrm>
            <a:off x="8609629" y="6133448"/>
            <a:ext cx="2220721" cy="28707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CO" sz="600" dirty="0">
                <a:solidFill>
                  <a:schemeClr val="bg1"/>
                </a:solidFill>
                <a:latin typeface="Roboto Mono" pitchFamily="2" charset="0"/>
                <a:ea typeface="Roboto Mono" pitchFamily="2" charset="0"/>
              </a:rPr>
              <a:t>METODOLOGÍA DE LA INVESTIGACIÓN</a:t>
            </a:r>
          </a:p>
        </p:txBody>
      </p:sp>
    </p:spTree>
    <p:extLst>
      <p:ext uri="{BB962C8B-B14F-4D97-AF65-F5344CB8AC3E}">
        <p14:creationId xmlns:p14="http://schemas.microsoft.com/office/powerpoint/2010/main" val="34310581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895</Words>
  <Application>Microsoft Office PowerPoint</Application>
  <PresentationFormat>Panorámica</PresentationFormat>
  <Paragraphs>124</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Calibri</vt:lpstr>
      <vt:lpstr>Calibri Light</vt:lpstr>
      <vt:lpstr>Roboto Mono</vt:lpstr>
      <vt:lpstr>Roboto Slab</vt:lpstr>
      <vt:lpstr>Tema de Office</vt:lpstr>
      <vt:lpstr>MICROSOFT PROJECT</vt:lpstr>
      <vt:lpstr> Deiner J. Vega Hernandez</vt:lpstr>
      <vt:lpstr>La administración de proyectos es la disciplina de gestionar proyectos exitosamente, la cual puede y debe aplicarse durante el ciclo de vida de cualquier proyecto.   Es la forma de planear, organizar, dirigir y controlar una serie de actividades realizadas por un grupo de personas que tienen un objetivo especifico; el cual puede ser (crear, diseñar, elaborar, mejorar, analizar, etc.) un problema o cosa.</vt:lpstr>
      <vt:lpstr>Es la planeación, organización, dirección y control de los recursos para lograr un objetivo a corto plazo. También se dice que la administración de proyectos ocurre cuando se da un énfasis y una atención especial para conducir actividades no repetitivas con el propósito de lograr un conjunto de metas. </vt:lpstr>
      <vt:lpstr>La posición del administrador de proyectos es importante porque las organizaciones modernas son muy complejas como para excluir una administración efectiva y más específica usando estructuras y relaciones organizacionales tradicionales.   Además esta persona provee el liderazgo necesario para que la cadena de proyectos fluya dentro de la red organizacional.</vt:lpstr>
      <vt:lpstr>El administrador de proyectos opera independientemente de la cadena de mando normal dentro de la organización.   Debe dirigir y evaluar el proyecto; también planear, proponer e implementar políticas de administración de proyectos, asegurar la finalización del proyecto mediante compromisos contractuales.</vt:lpstr>
      <vt:lpstr>Microsoft Project (o MSP) es un software de planificación de proyectos diseñado, desarrollado y comercializado por Microsoft para asistir a administradores de proyectos en el desarrollo de planes, asignación de recursos a tareas, dar seguimiento al progreso, administrar presupuesto y analizar cargas de trabajo.    Es una herramienta de trabajo para administradores y jefes de proyectos, utilizada para organizar y seguir las tareas de forma eficaz, para evitar así los retrasos y no salirse del presupuesto previsto.</vt:lpstr>
      <vt:lpstr>Microsoft Project es una herramienta que se puede aplicar en cualquier área en donde se trabaje por planeación de proyectos, es decir, en casi todo.   Estas áreas pueden ser el sector de la construcción, sector industrial, comercial y en general todas las empresas públicas o privadas que quieran mejorar la organización y gestión de sus proyectos. Básicamente, crea programas y sigue su proceso, además de calcular costos.</vt:lpstr>
      <vt:lpstr>Existen muchos tipos de herramientas dentro de este software, de forma que el análisis de los datos es mucho más sencillo. Sin embargo, aquí nombraremos las principales.</vt:lpstr>
      <vt:lpstr>Se realiza una vez que todos los datos están ingresados. De esta forma de obtienen datos relevantes como los tiempos de inicio y término más cercanos y más lejano de cada actividad, o las holguras.</vt:lpstr>
      <vt:lpstr>Se muestra por default. Esta gráfica ilustra la programación de actividades en forma de calendario, en el que el eje horizontal representa el tiempo, y el vertical las actividades. Se señalan con barras los tiempos de inicio y término de la actividad, su duración y su secuencia.   La actividades críticas se muestra en rojo, las otras en azul. Las actividades que tienen otras secundarias dentro se muestran en color negro.</vt:lpstr>
      <vt:lpstr>Significa que le estamos asignando a un recurso humano más tareas de las que puede realizar.</vt:lpstr>
      <vt:lpstr>Nos brinda diferentes tipos de información, como las fechas de inicio y término del proyecto en la parte superior, la duración, las horas totales de trabajo, los costos, el estado de las tareas y de los recursos.</vt:lpstr>
      <vt:lpstr>Calcula los costos de los recursos y la mano de obra, una vez que los recursos son asignados a cada tarea. Hay dos tipos de reportes: el flujo de efectivo – es un reporte del gasto semanal- y el requerimiento de materiales.</vt:lpstr>
      <vt:lpstr>Cuando ya se han introducido todos los datos necesarios para realizar la ruta crítica, y se ha establecido el programa de proyecto como se desea, se puede salvar como línea base. Esto permitirá compararla con las modificaciones que se le vayan haciendo al proyecto.</vt:lpstr>
      <vt:lpstr>Microsoft Project almacena los detalles acerca del proyecto en su base de datos. Utiliza esa información para calcular y controlar la programación, los costos y otros elementos del proyecto, mediante la creación de un plan. Cuanta más información se proporcione, más preciso será el plan.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Logo Unicartagena: https://www.unicartagena.edu.co/universidad/imagen-institucional Icono Microsoft Project: https://cdn3.volusion.com/yvrfy.atkxf/v/vspfiles/photos/Microsoft-08-2.png?1506085056  Tipografías:    https://fonts.google.com/specimen/Roboto+Mono    https://fonts.google.com/specimen/Roboto+Slab  Conceptos y definiciones:  http://www.academia.edu/5970676/importancia_de_administracion_de_proyectos  https://netcurso.net/blog/microsoft-project/   Repositorio con el contenido: https://github.com/drzioner/microsoft-project </vt:lpstr>
      <vt:lpstr>  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CIBERNETICA</dc:title>
  <dc:creator>deiner jose vega hernandez</dc:creator>
  <cp:lastModifiedBy>deiner jose vega hernandez</cp:lastModifiedBy>
  <cp:revision>8</cp:revision>
  <dcterms:created xsi:type="dcterms:W3CDTF">2017-10-24T13:17:17Z</dcterms:created>
  <dcterms:modified xsi:type="dcterms:W3CDTF">2018-05-04T08:40:41Z</dcterms:modified>
</cp:coreProperties>
</file>