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C60D52-5AE1-4F57-8F5A-841681E4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6" y="0"/>
            <a:ext cx="3167539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24865-A1B7-4031-A4DE-C15B8D02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9" y="0"/>
            <a:ext cx="3167539" cy="685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514FBC-83F1-4C18-B151-E83ADFA7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1F22-452B-4D01-B4E3-5B7070B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AE09C1-D3B8-43F6-8FA7-0E3A13C4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74" y="365125"/>
            <a:ext cx="2793600" cy="2793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4E095-E86E-4F6A-A994-D684007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26" y="293888"/>
            <a:ext cx="2793600" cy="279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639AC-2710-4E96-9805-54A4A25F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37" y="3340500"/>
            <a:ext cx="2793600" cy="279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45CBD2-E7DC-41DF-AC2B-FA43DBAFB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5" y="3340500"/>
            <a:ext cx="2793600" cy="279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B55BD0-0FAD-44EC-BF4B-E7AE986B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25" y="3344303"/>
            <a:ext cx="2793600" cy="279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B00903-2AA2-4CDB-88B7-C5DFEE8A4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74" y="365074"/>
            <a:ext cx="279365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8F925-083A-46AB-BE98-717EB169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253D7-21DE-406C-B728-9E5C4054D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4" y="0"/>
            <a:ext cx="3167538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407BB-B2B0-4D49-BF88-5F5D49C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55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7554-5147-4D28-B944-47847F0E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34F7DB-4574-4C5D-A150-866AC9334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01" y="-17181"/>
            <a:ext cx="3186598" cy="68923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31D440-9A23-4696-BAFC-9473F48D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5486BE-9A31-434E-B54F-90EFFC9D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6D142B-3950-4D14-A677-970855434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181DBC-7377-48F1-8AEB-B50D76FA7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A81FC0-E645-4EB7-AE6D-5B5C1F7D9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4" y="0"/>
            <a:ext cx="3170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11</cp:revision>
  <dcterms:created xsi:type="dcterms:W3CDTF">2020-03-25T17:27:21Z</dcterms:created>
  <dcterms:modified xsi:type="dcterms:W3CDTF">2020-05-14T16:12:17Z</dcterms:modified>
</cp:coreProperties>
</file>