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9B2C-F70F-4E40-A653-89B37979E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Benchmark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5DF14-97E2-41C4-9D8C-FEED165874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50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F184-1EC7-4AA1-A6F6-9816D870A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67021"/>
          </a:xfrm>
        </p:spPr>
        <p:txBody>
          <a:bodyPr/>
          <a:lstStyle/>
          <a:p>
            <a:r>
              <a:rPr lang="es-ES" dirty="0"/>
              <a:t>Aplicaciones a </a:t>
            </a:r>
            <a:r>
              <a:rPr lang="es-ES" dirty="0" err="1"/>
              <a:t>COMPaRAr</a:t>
            </a:r>
            <a:endParaRPr lang="es-E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3B102D-D5CA-4A7D-AFC1-11EAE8248B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984580"/>
              </p:ext>
            </p:extLst>
          </p:nvPr>
        </p:nvGraphicFramePr>
        <p:xfrm>
          <a:off x="1250950" y="1349404"/>
          <a:ext cx="10179048" cy="473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3016">
                  <a:extLst>
                    <a:ext uri="{9D8B030D-6E8A-4147-A177-3AD203B41FA5}">
                      <a16:colId xmlns:a16="http://schemas.microsoft.com/office/drawing/2014/main" val="4093516576"/>
                    </a:ext>
                  </a:extLst>
                </a:gridCol>
                <a:gridCol w="3393016">
                  <a:extLst>
                    <a:ext uri="{9D8B030D-6E8A-4147-A177-3AD203B41FA5}">
                      <a16:colId xmlns:a16="http://schemas.microsoft.com/office/drawing/2014/main" val="2283242047"/>
                    </a:ext>
                  </a:extLst>
                </a:gridCol>
                <a:gridCol w="3393016">
                  <a:extLst>
                    <a:ext uri="{9D8B030D-6E8A-4147-A177-3AD203B41FA5}">
                      <a16:colId xmlns:a16="http://schemas.microsoft.com/office/drawing/2014/main" val="122527310"/>
                    </a:ext>
                  </a:extLst>
                </a:gridCol>
              </a:tblGrid>
              <a:tr h="654107">
                <a:tc>
                  <a:txBody>
                    <a:bodyPr/>
                    <a:lstStyle/>
                    <a:p>
                      <a:r>
                        <a:rPr lang="es-ES" dirty="0" err="1"/>
                        <a:t>Tasty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Hatcook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Nooddle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76610"/>
                  </a:ext>
                </a:extLst>
              </a:tr>
              <a:tr h="407769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07971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E07BF8A9-1E98-419E-A25C-4DBF0A288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236" y="2449590"/>
            <a:ext cx="2797113" cy="279711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9D666AD-504D-4139-A3D1-AA674330C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474" y="2400312"/>
            <a:ext cx="3168000" cy="316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191EFD9-5879-404A-9CA8-D02B910AA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859" y="3099483"/>
            <a:ext cx="3213234" cy="163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2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336A-5029-43C7-86EB-3C13E8AB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6100"/>
          </a:xfrm>
        </p:spPr>
        <p:txBody>
          <a:bodyPr/>
          <a:lstStyle/>
          <a:p>
            <a:r>
              <a:rPr lang="es-ES" dirty="0"/>
              <a:t>Características a analizar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1FC19-AF26-44F2-8A24-98DB2BC57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78385"/>
            <a:ext cx="10178322" cy="4601208"/>
          </a:xfrm>
        </p:spPr>
        <p:txBody>
          <a:bodyPr/>
          <a:lstStyle/>
          <a:p>
            <a:r>
              <a:rPr lang="es-ES" dirty="0" err="1"/>
              <a:t>Obejtivo</a:t>
            </a:r>
            <a:endParaRPr lang="es-ES" dirty="0"/>
          </a:p>
          <a:p>
            <a:r>
              <a:rPr lang="es-ES" dirty="0"/>
              <a:t>Filtrado y búsqueda de recetas</a:t>
            </a:r>
          </a:p>
          <a:p>
            <a:r>
              <a:rPr lang="es-ES" dirty="0"/>
              <a:t>Funciones sociales y de comunidad</a:t>
            </a:r>
          </a:p>
          <a:p>
            <a:r>
              <a:rPr lang="es-ES" dirty="0"/>
              <a:t>Precios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He elegido estas características para analizar porque son las que un usuario general puede mirar a simple vista para comparar y decidirse a utilizar uno de estos servicios. </a:t>
            </a:r>
          </a:p>
        </p:txBody>
      </p:sp>
    </p:spTree>
    <p:extLst>
      <p:ext uri="{BB962C8B-B14F-4D97-AF65-F5344CB8AC3E}">
        <p14:creationId xmlns:p14="http://schemas.microsoft.com/office/powerpoint/2010/main" val="365548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9848-6053-4AA1-8DC0-689438951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178197"/>
            <a:ext cx="10178322" cy="913755"/>
          </a:xfrm>
        </p:spPr>
        <p:txBody>
          <a:bodyPr>
            <a:normAutofit/>
          </a:bodyPr>
          <a:lstStyle/>
          <a:p>
            <a:r>
              <a:rPr lang="es-ES" dirty="0" err="1"/>
              <a:t>Obejtivo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1B317-64FD-4FC4-9B32-F4F927510608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6200000" flipH="1">
            <a:off x="-1118587" y="953060"/>
            <a:ext cx="585853" cy="27778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62AA99E5-EDEA-4994-BA44-02D974E973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9389134"/>
              </p:ext>
            </p:extLst>
          </p:nvPr>
        </p:nvGraphicFramePr>
        <p:xfrm>
          <a:off x="1250950" y="1485636"/>
          <a:ext cx="10412403" cy="4878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0801">
                  <a:extLst>
                    <a:ext uri="{9D8B030D-6E8A-4147-A177-3AD203B41FA5}">
                      <a16:colId xmlns:a16="http://schemas.microsoft.com/office/drawing/2014/main" val="4093516576"/>
                    </a:ext>
                  </a:extLst>
                </a:gridCol>
                <a:gridCol w="3470801">
                  <a:extLst>
                    <a:ext uri="{9D8B030D-6E8A-4147-A177-3AD203B41FA5}">
                      <a16:colId xmlns:a16="http://schemas.microsoft.com/office/drawing/2014/main" val="2283242047"/>
                    </a:ext>
                  </a:extLst>
                </a:gridCol>
                <a:gridCol w="3470801">
                  <a:extLst>
                    <a:ext uri="{9D8B030D-6E8A-4147-A177-3AD203B41FA5}">
                      <a16:colId xmlns:a16="http://schemas.microsoft.com/office/drawing/2014/main" val="122527310"/>
                    </a:ext>
                  </a:extLst>
                </a:gridCol>
              </a:tblGrid>
              <a:tr h="479437">
                <a:tc>
                  <a:txBody>
                    <a:bodyPr/>
                    <a:lstStyle/>
                    <a:p>
                      <a:r>
                        <a:rPr lang="es-ES" dirty="0" err="1"/>
                        <a:t>Tasty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Hatcook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Nooddle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76610"/>
                  </a:ext>
                </a:extLst>
              </a:tr>
              <a:tr h="4399371"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 err="1"/>
                        <a:t>Tasty</a:t>
                      </a:r>
                      <a:r>
                        <a:rPr lang="es-ES" sz="1600" dirty="0"/>
                        <a:t> busca ayudar a la gente a descubrir recetas novedosas y </a:t>
                      </a:r>
                      <a:r>
                        <a:rPr lang="es-ES" sz="1600" dirty="0" err="1"/>
                        <a:t>orginales</a:t>
                      </a:r>
                      <a:r>
                        <a:rPr lang="es-ES" sz="1600" dirty="0"/>
                        <a:t>,  pero no está enfocada directamente a la cocina sana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 err="1"/>
                        <a:t>Hatcook</a:t>
                      </a:r>
                      <a:r>
                        <a:rPr lang="es-ES" sz="1600" dirty="0"/>
                        <a:t> funciona como podría hacerlo una red social enfocada a la cocina casera y fácil.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Nooddle busca ayudar a sus usuarios mejorar su alimentación ofreciendo sobre todo recetas de cocina sanas y enfocadas al real fooding*.</a:t>
                      </a:r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200" i="1" dirty="0"/>
                        <a:t>*Real fooding: Corriente que busca alimentos frescos y huye de los alimentos altamente procesados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0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22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A1E0-76E6-4732-830B-DABD3440F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5079"/>
          </a:xfrm>
        </p:spPr>
        <p:txBody>
          <a:bodyPr>
            <a:normAutofit fontScale="90000"/>
          </a:bodyPr>
          <a:lstStyle/>
          <a:p>
            <a:r>
              <a:rPr lang="es-ES" dirty="0"/>
              <a:t>Filtrado y búsqueda de recetas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A16BB-6B2B-4A6A-9686-23DDC18B1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3429000"/>
            <a:ext cx="10178322" cy="2450592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1A147B-3486-4CE5-8385-A8834EF7C3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7369252"/>
              </p:ext>
            </p:extLst>
          </p:nvPr>
        </p:nvGraphicFramePr>
        <p:xfrm>
          <a:off x="1250950" y="1127464"/>
          <a:ext cx="10334409" cy="5552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803">
                  <a:extLst>
                    <a:ext uri="{9D8B030D-6E8A-4147-A177-3AD203B41FA5}">
                      <a16:colId xmlns:a16="http://schemas.microsoft.com/office/drawing/2014/main" val="4093516576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2283242047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122527310"/>
                    </a:ext>
                  </a:extLst>
                </a:gridCol>
              </a:tblGrid>
              <a:tr h="694042">
                <a:tc>
                  <a:txBody>
                    <a:bodyPr/>
                    <a:lstStyle/>
                    <a:p>
                      <a:r>
                        <a:rPr lang="es-ES" dirty="0" err="1"/>
                        <a:t>Tasty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Hatcook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Nooddle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76610"/>
                  </a:ext>
                </a:extLst>
              </a:tr>
              <a:tr h="4858297"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Se pueden buscar recetas escribiendo lo que se quieres buscar concretamente. 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Ofrece un filtro muy preciso. Permite filtrar por dificultad, tipo de comida, evento (</a:t>
                      </a:r>
                      <a:r>
                        <a:rPr lang="es-ES" sz="1600" dirty="0" err="1"/>
                        <a:t>bbq</a:t>
                      </a:r>
                      <a:r>
                        <a:rPr lang="es-ES" sz="1600" dirty="0"/>
                        <a:t>, día de partido, ocasión especial), dieta, cocina originaria, tipo de plato.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Permite guardar recetas y crear listas personalizadas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Se pueden buscar recetas escribiendo lo que se quieres buscar concretamente. 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Ofrecen dos clasificaciones para las recetas: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Categorías: agrupa recetas que tienen en común ingredientes como pueden ser: arroces, pizzas postres, legumbres, pescados….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Colecciones: agrupa recetas por otras características que pueden no estar a simple vista: caseras, en 10 minutos, económicas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Permite buscar recetas por ingredientes o por tipo de plato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Calculadora de cantidades en función de las raciones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Lista de ingredientes e instrucciones paso a paso de las recetas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Posibilidad de crear listas de recetas personales</a:t>
                      </a:r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0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0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A005-CB38-45A2-8051-D9BFD7015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96023"/>
          </a:xfrm>
        </p:spPr>
        <p:txBody>
          <a:bodyPr>
            <a:normAutofit fontScale="90000"/>
          </a:bodyPr>
          <a:lstStyle/>
          <a:p>
            <a:r>
              <a:rPr lang="es-ES" dirty="0"/>
              <a:t>Funciones sociales y de comunidad</a:t>
            </a:r>
            <a:br>
              <a:rPr lang="es-ES" dirty="0"/>
            </a:b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70F2-245E-494B-BA1C-CF127D230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27465"/>
            <a:ext cx="10178322" cy="4752128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E861B0-933E-4219-B714-350D369F33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2793931"/>
              </p:ext>
            </p:extLst>
          </p:nvPr>
        </p:nvGraphicFramePr>
        <p:xfrm>
          <a:off x="1257596" y="1127465"/>
          <a:ext cx="10334409" cy="503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803">
                  <a:extLst>
                    <a:ext uri="{9D8B030D-6E8A-4147-A177-3AD203B41FA5}">
                      <a16:colId xmlns:a16="http://schemas.microsoft.com/office/drawing/2014/main" val="4093516576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2283242047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122527310"/>
                    </a:ext>
                  </a:extLst>
                </a:gridCol>
              </a:tblGrid>
              <a:tr h="717255">
                <a:tc>
                  <a:txBody>
                    <a:bodyPr/>
                    <a:lstStyle/>
                    <a:p>
                      <a:r>
                        <a:rPr lang="es-ES" dirty="0" err="1"/>
                        <a:t>Tasty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Hatcook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Nooddle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76610"/>
                  </a:ext>
                </a:extLst>
              </a:tr>
              <a:tr h="4315716"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No dispone de funciones sociales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Permite al usuario crear sus propias recetas y valorar las creaciones de otros usuarios.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Posibilidad de valorar y comentar recetas.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0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19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F589-02D9-44B1-8734-0ABAE183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27324"/>
          </a:xfrm>
        </p:spPr>
        <p:txBody>
          <a:bodyPr>
            <a:normAutofit fontScale="90000"/>
          </a:bodyPr>
          <a:lstStyle/>
          <a:p>
            <a:r>
              <a:rPr lang="es-ES" dirty="0"/>
              <a:t>Precios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CBE0F-4686-468B-87C2-FD4830A3A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012055"/>
            <a:ext cx="10178322" cy="4867538"/>
          </a:xfrm>
        </p:spPr>
        <p:txBody>
          <a:bodyPr/>
          <a:lstStyle/>
          <a:p>
            <a:endParaRPr lang="es-E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3BFCA6-DDEE-4E56-960B-649E753404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0580211"/>
              </p:ext>
            </p:extLst>
          </p:nvPr>
        </p:nvGraphicFramePr>
        <p:xfrm>
          <a:off x="1257596" y="978407"/>
          <a:ext cx="10334409" cy="5182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803">
                  <a:extLst>
                    <a:ext uri="{9D8B030D-6E8A-4147-A177-3AD203B41FA5}">
                      <a16:colId xmlns:a16="http://schemas.microsoft.com/office/drawing/2014/main" val="4093516576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2283242047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122527310"/>
                    </a:ext>
                  </a:extLst>
                </a:gridCol>
              </a:tblGrid>
              <a:tr h="738497">
                <a:tc>
                  <a:txBody>
                    <a:bodyPr/>
                    <a:lstStyle/>
                    <a:p>
                      <a:r>
                        <a:rPr lang="es-ES" dirty="0" err="1"/>
                        <a:t>Tasty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Hatcook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Nooddle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76610"/>
                  </a:ext>
                </a:extLst>
              </a:tr>
              <a:tr h="4443532"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Al ser una app proveniente de un blog, es completamente gratuita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Dispone de un plan premium, pero no se ha podido analizar por problemas con la aplicación.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Recientemente han incluido un plan premium con un coste de 5 euros al mes que incluye las funciones de equilibrio nutricional de una receta, valores nutricionales y algunas categorías de recetas más especializadas.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0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6607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{DC788C5E-FFCF-47CC-9B9F-040EE0C472AC}tf10001106</Template>
  <TotalTime>397</TotalTime>
  <Words>397</Words>
  <Application>Microsoft Office PowerPoint</Application>
  <PresentationFormat>Panorámica</PresentationFormat>
  <Paragraphs>123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Benchmark</vt:lpstr>
      <vt:lpstr>Aplicaciones a COMPaRAr</vt:lpstr>
      <vt:lpstr>Características a analizar</vt:lpstr>
      <vt:lpstr>Obejtivo</vt:lpstr>
      <vt:lpstr>Filtrado y búsqueda de recetas</vt:lpstr>
      <vt:lpstr>Funciones sociales y de comunidad </vt:lpstr>
      <vt:lpstr>Precios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razquin elcano</dc:creator>
  <cp:lastModifiedBy>diego razquin elcano</cp:lastModifiedBy>
  <cp:revision>29</cp:revision>
  <dcterms:created xsi:type="dcterms:W3CDTF">2020-03-14T08:37:50Z</dcterms:created>
  <dcterms:modified xsi:type="dcterms:W3CDTF">2020-05-23T11:45:44Z</dcterms:modified>
</cp:coreProperties>
</file>