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9B2C-F70F-4E40-A653-89B37979E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Benchmark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5DF14-97E2-41C4-9D8C-FEED16587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50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F184-1EC7-4AA1-A6F6-9816D870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67021"/>
          </a:xfrm>
        </p:spPr>
        <p:txBody>
          <a:bodyPr/>
          <a:lstStyle/>
          <a:p>
            <a:r>
              <a:rPr lang="es-ES" dirty="0"/>
              <a:t>Aplicaciones a </a:t>
            </a:r>
            <a:r>
              <a:rPr lang="es-ES" dirty="0" err="1"/>
              <a:t>COMPaRAr</a:t>
            </a:r>
            <a:endParaRPr lang="es-E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3B102D-D5CA-4A7D-AFC1-11EAE8248B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68931"/>
              </p:ext>
            </p:extLst>
          </p:nvPr>
        </p:nvGraphicFramePr>
        <p:xfrm>
          <a:off x="1250950" y="1349404"/>
          <a:ext cx="10179048" cy="473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016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393016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393016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654107">
                <a:tc>
                  <a:txBody>
                    <a:bodyPr/>
                    <a:lstStyle/>
                    <a:p>
                      <a:r>
                        <a:rPr lang="es-ES" dirty="0"/>
                        <a:t>Polar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Endomondo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Strava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407769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34360DE-22A1-4F43-BE30-189252AB4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803" y="2229498"/>
            <a:ext cx="3510000" cy="351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1B32FC1-53FA-40C9-BCCF-BA88F8DD3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950" y="2400498"/>
            <a:ext cx="3168000" cy="316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8CD8C3B-52BF-4516-BCA2-69CF21349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450" y="2400498"/>
            <a:ext cx="3168000" cy="31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2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336A-5029-43C7-86EB-3C13E8AB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6100"/>
          </a:xfrm>
        </p:spPr>
        <p:txBody>
          <a:bodyPr/>
          <a:lstStyle/>
          <a:p>
            <a:r>
              <a:rPr lang="es-ES" dirty="0"/>
              <a:t>Características a analizar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FC19-AF26-44F2-8A24-98DB2BC57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78385"/>
            <a:ext cx="10178322" cy="4601208"/>
          </a:xfrm>
        </p:spPr>
        <p:txBody>
          <a:bodyPr/>
          <a:lstStyle/>
          <a:p>
            <a:r>
              <a:rPr lang="es-ES" dirty="0"/>
              <a:t>Registro de datos de entrenamiento</a:t>
            </a:r>
          </a:p>
          <a:p>
            <a:r>
              <a:rPr lang="es-ES" dirty="0"/>
              <a:t>Registro de datos de descanso</a:t>
            </a:r>
          </a:p>
          <a:p>
            <a:r>
              <a:rPr lang="es-ES" dirty="0"/>
              <a:t>Conexión con otras aplicaciones</a:t>
            </a:r>
          </a:p>
          <a:p>
            <a:r>
              <a:rPr lang="es-ES" dirty="0"/>
              <a:t>Conexión con dispositivos inteligentes</a:t>
            </a:r>
          </a:p>
          <a:p>
            <a:r>
              <a:rPr lang="es-ES" dirty="0"/>
              <a:t>Funciones sociales y de comunidad</a:t>
            </a:r>
          </a:p>
          <a:p>
            <a:r>
              <a:rPr lang="es-ES" dirty="0"/>
              <a:t>Precios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He elegido estas características para analizar porque son las que un usuario general puede mirar a simple vista para comparar y decidirse a utilizar uno de estos servicios. </a:t>
            </a:r>
          </a:p>
        </p:txBody>
      </p:sp>
    </p:spTree>
    <p:extLst>
      <p:ext uri="{BB962C8B-B14F-4D97-AF65-F5344CB8AC3E}">
        <p14:creationId xmlns:p14="http://schemas.microsoft.com/office/powerpoint/2010/main" val="365548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9848-6053-4AA1-8DC0-68943895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178197"/>
            <a:ext cx="10178322" cy="913755"/>
          </a:xfrm>
        </p:spPr>
        <p:txBody>
          <a:bodyPr>
            <a:normAutofit fontScale="90000"/>
          </a:bodyPr>
          <a:lstStyle/>
          <a:p>
            <a:r>
              <a:rPr lang="es-ES" dirty="0"/>
              <a:t>Registro de datos de entrenamiento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1B317-64FD-4FC4-9B32-F4F927510608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 flipH="1">
            <a:off x="-1118587" y="953060"/>
            <a:ext cx="585853" cy="27778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2AA99E5-EDEA-4994-BA44-02D974E97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122944"/>
              </p:ext>
            </p:extLst>
          </p:nvPr>
        </p:nvGraphicFramePr>
        <p:xfrm>
          <a:off x="1250950" y="1485636"/>
          <a:ext cx="10412403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0801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70801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70801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479437">
                <a:tc>
                  <a:txBody>
                    <a:bodyPr/>
                    <a:lstStyle/>
                    <a:p>
                      <a:r>
                        <a:rPr lang="es-ES" dirty="0"/>
                        <a:t>Polar Flow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Endomondo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Strava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4399371">
                <a:tc>
                  <a:txBody>
                    <a:bodyPr/>
                    <a:lstStyle/>
                    <a:p>
                      <a:r>
                        <a:rPr lang="es-ES" sz="1600" dirty="0"/>
                        <a:t>Permite el registro de entrenamientos usando la propia app o usando un dispositivo de la propia marca Polar (relojes inteligentes, pulseras de actividad, </a:t>
                      </a:r>
                      <a:r>
                        <a:rPr lang="es-ES" sz="1600" dirty="0" err="1"/>
                        <a:t>pulsometros</a:t>
                      </a:r>
                      <a:r>
                        <a:rPr lang="es-ES" sz="1600" dirty="0"/>
                        <a:t>…)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Los datos recabados utilizando solo la aplicación, son más pobres que si se utiliza un dispositivo inteligente de la marca.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Se pueden seleccionar infinidad de deportes para registrar, tanto con los dispositivos inteligentes o solamente con la aplicación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Ofrece un análisis visual de los datos registrados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Permite registrar datos de una gran variedad de deportes que vienen incluidos dentro de la propia app.</a:t>
                      </a:r>
                    </a:p>
                    <a:p>
                      <a:endParaRPr lang="es-E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Ofrece un análisis visual de los datos registrados.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Se pueden registrar muchos deportes con la propia aplicación,  pero los predominantes son ciclismo, running y natación. 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Si se conecta con otra aplicación, permite captar datos registrados con esta otra, para realizar el análisis de estos.</a:t>
                      </a:r>
                    </a:p>
                    <a:p>
                      <a:endParaRPr lang="es-E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Ofrece un análisis visual de los datos registrados.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22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A1E0-76E6-4732-830B-DABD3440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5079"/>
          </a:xfrm>
        </p:spPr>
        <p:txBody>
          <a:bodyPr>
            <a:normAutofit fontScale="90000"/>
          </a:bodyPr>
          <a:lstStyle/>
          <a:p>
            <a:r>
              <a:rPr lang="es-ES" dirty="0"/>
              <a:t>Registro de datos de descanso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16BB-6B2B-4A6A-9686-23DDC18B1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429000"/>
            <a:ext cx="10178322" cy="2450592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1A147B-3486-4CE5-8385-A8834EF7C3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239796"/>
              </p:ext>
            </p:extLst>
          </p:nvPr>
        </p:nvGraphicFramePr>
        <p:xfrm>
          <a:off x="1250950" y="1127464"/>
          <a:ext cx="10334409" cy="5552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03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694042">
                <a:tc>
                  <a:txBody>
                    <a:bodyPr/>
                    <a:lstStyle/>
                    <a:p>
                      <a:r>
                        <a:rPr lang="es-ES" dirty="0"/>
                        <a:t>Polar Flow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Endomondo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Strava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4858297"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Solo se puede registrar el descanso usando algunos de los dispositivos de la marca, para esto no se pueden utilizar aplicaciones de terceros.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No permite registrar datos de descanso de ninguna manera.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No permite registrar datos de descanso de ninguna manera.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0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357F-90B4-4354-BB81-4103A6C6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rmAutofit fontScale="90000"/>
          </a:bodyPr>
          <a:lstStyle/>
          <a:p>
            <a:r>
              <a:rPr lang="es-ES" dirty="0"/>
              <a:t>Conexión con otras aplicaciones</a:t>
            </a:r>
            <a:br>
              <a:rPr lang="es-ES" dirty="0"/>
            </a:b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0FA0-9169-41A7-B245-444570605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995" y="3066589"/>
            <a:ext cx="377301" cy="24478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5F39B5-0C1B-4EBC-B565-7EB79EA02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199963"/>
              </p:ext>
            </p:extLst>
          </p:nvPr>
        </p:nvGraphicFramePr>
        <p:xfrm>
          <a:off x="1257596" y="1669001"/>
          <a:ext cx="10334409" cy="4491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03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550194">
                <a:tc>
                  <a:txBody>
                    <a:bodyPr/>
                    <a:lstStyle/>
                    <a:p>
                      <a:r>
                        <a:rPr lang="es-ES" dirty="0"/>
                        <a:t>Polar Flow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Endomondo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Strava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3851355"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Permite conectarse con aplicaciones para enviar los datos de entrenamiento registrados.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Aplicaciones con las que se puede conectar: </a:t>
                      </a:r>
                      <a:r>
                        <a:rPr lang="es-ES" sz="1600" dirty="0" err="1"/>
                        <a:t>yazio</a:t>
                      </a:r>
                      <a:r>
                        <a:rPr lang="es-ES" sz="1600" dirty="0"/>
                        <a:t>, training </a:t>
                      </a:r>
                      <a:r>
                        <a:rPr lang="es-ES" sz="1600" dirty="0" err="1"/>
                        <a:t>peaks</a:t>
                      </a:r>
                      <a:r>
                        <a:rPr lang="es-ES" sz="1600" dirty="0"/>
                        <a:t>, </a:t>
                      </a:r>
                      <a:r>
                        <a:rPr lang="es-ES" sz="1600" dirty="0" err="1"/>
                        <a:t>strava</a:t>
                      </a:r>
                      <a:r>
                        <a:rPr lang="es-ES" sz="1600" dirty="0"/>
                        <a:t>, </a:t>
                      </a:r>
                      <a:r>
                        <a:rPr lang="es-ES" sz="1600" dirty="0" err="1"/>
                        <a:t>nike</a:t>
                      </a:r>
                      <a:r>
                        <a:rPr lang="es-ES" sz="1600" dirty="0"/>
                        <a:t>+ o </a:t>
                      </a:r>
                      <a:r>
                        <a:rPr lang="es-ES" sz="1600" dirty="0" err="1"/>
                        <a:t>apple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health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 err="1"/>
                        <a:t>Endomondo</a:t>
                      </a:r>
                      <a:r>
                        <a:rPr lang="es-ES" sz="1600" dirty="0"/>
                        <a:t> forma parte de un ecosistema de aplicaciones dentro de la marca de ropa </a:t>
                      </a:r>
                      <a:r>
                        <a:rPr lang="es-ES" sz="1600" dirty="0" err="1"/>
                        <a:t>UnderArmour</a:t>
                      </a:r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Este ecosistema permite conectarse con numerosas aplicaciones de entrenamiento de distintos desarrolladores como Polar, Garmin, o Nokia.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Hay un amplio abanico de aplicaciones con los que se puede conectar </a:t>
                      </a:r>
                      <a:r>
                        <a:rPr lang="es-ES" sz="1600" dirty="0" err="1"/>
                        <a:t>Strava</a:t>
                      </a:r>
                      <a:r>
                        <a:rPr lang="es-ES" sz="1600" dirty="0"/>
                        <a:t>. Algunas aportan simplemente un factor social como Facebook o Google, pero otras como pueden ser Garmin o Polar, permiten compartir datos de entrenamiento registrados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41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CCDB-EB32-4C44-8DAD-B00873E5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3654"/>
          </a:xfrm>
        </p:spPr>
        <p:txBody>
          <a:bodyPr>
            <a:normAutofit fontScale="90000"/>
          </a:bodyPr>
          <a:lstStyle/>
          <a:p>
            <a:r>
              <a:rPr lang="es-ES" dirty="0"/>
              <a:t>Conexión con dispositivos inteligentes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432E-A5A7-49A4-A48C-7A8D5BE04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55" y="2672178"/>
            <a:ext cx="2796503" cy="437581"/>
          </a:xfrm>
        </p:spPr>
        <p:txBody>
          <a:bodyPr/>
          <a:lstStyle/>
          <a:p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F584E8-9D0A-4151-B00A-41BBEB750E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2998821"/>
              </p:ext>
            </p:extLst>
          </p:nvPr>
        </p:nvGraphicFramePr>
        <p:xfrm>
          <a:off x="1257596" y="1669001"/>
          <a:ext cx="10334409" cy="4491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03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550194">
                <a:tc>
                  <a:txBody>
                    <a:bodyPr/>
                    <a:lstStyle/>
                    <a:p>
                      <a:r>
                        <a:rPr lang="es-ES" dirty="0"/>
                        <a:t>Polar Flow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Endomondo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Strava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3851355"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conectarlo con relojes inteligentes de la marca Polar.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conectarlo con ordenadores de ciclismo de la marca Polar.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conectarlo con los sensores de pulso cardiaco de la marca Polar.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conectarlo con pulseras de actividad de la marca polar.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La aplicación no se puede conectar con muchos dispositivos inteligentes directamente por sí sola pero usando aplicaciones del ecosistema de </a:t>
                      </a:r>
                      <a:r>
                        <a:rPr lang="es-ES" sz="1600" dirty="0" err="1"/>
                        <a:t>UnderArmour</a:t>
                      </a:r>
                      <a:r>
                        <a:rPr lang="es-ES" sz="1600" dirty="0"/>
                        <a:t>, se puede conectar con un amplio abanico de dispositivos: relojes, pulseras, básculas…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Usando solo esta aplicación es posible conectarla con unas zapatillas inteligentes creadas por </a:t>
                      </a:r>
                      <a:r>
                        <a:rPr lang="es-ES" sz="1600" dirty="0" err="1"/>
                        <a:t>UnderArmour</a:t>
                      </a:r>
                      <a:r>
                        <a:rPr lang="es-ES" sz="1600" dirty="0"/>
                        <a:t>.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Algunos dispositivos como pulseras o monitores cardiacos, también se pueden conectar directamente.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No es posible conectarla con dispositivos inteligentes directamente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24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A005-CB38-45A2-8051-D9BFD701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rmAutofit fontScale="90000"/>
          </a:bodyPr>
          <a:lstStyle/>
          <a:p>
            <a:r>
              <a:rPr lang="es-ES" dirty="0"/>
              <a:t>Funciones sociales y de comunidad</a:t>
            </a:r>
            <a:br>
              <a:rPr lang="es-ES" dirty="0"/>
            </a:b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70F2-245E-494B-BA1C-CF127D230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27465"/>
            <a:ext cx="10178322" cy="4752128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E861B0-933E-4219-B714-350D369F33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061159"/>
              </p:ext>
            </p:extLst>
          </p:nvPr>
        </p:nvGraphicFramePr>
        <p:xfrm>
          <a:off x="1257596" y="1127465"/>
          <a:ext cx="10334409" cy="503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03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717255">
                <a:tc>
                  <a:txBody>
                    <a:bodyPr/>
                    <a:lstStyle/>
                    <a:p>
                      <a:r>
                        <a:rPr lang="es-ES" dirty="0"/>
                        <a:t>Polar Flow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Endomondo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Strava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4315716"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Disposición de una comunidad donde se puede seguir a otros usuarios y ver los entrenamientos que realizan.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buscar en un mapamundi todas las rutas que han compartido los usuarios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Permite seguir a otras personas para consultar los entrenamientos que comparten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Incluye funcionalidades para seguir a otros usuarios y consultar sus entrenamientos, pero si puede conectar directamente con </a:t>
                      </a:r>
                      <a:r>
                        <a:rPr lang="es-ES" sz="1600" dirty="0" err="1"/>
                        <a:t>facenbook</a:t>
                      </a:r>
                      <a:r>
                        <a:rPr lang="es-ES" sz="1600" dirty="0"/>
                        <a:t> y Google para compartir los </a:t>
                      </a:r>
                      <a:r>
                        <a:rPr lang="es-ES" sz="1600" dirty="0" err="1"/>
                        <a:t>concactos</a:t>
                      </a:r>
                      <a:r>
                        <a:rPr lang="es-ES" sz="1600" dirty="0"/>
                        <a:t> que se tengan guardados ya en esta plataforma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19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F589-02D9-44B1-8734-0ABAE183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7324"/>
          </a:xfrm>
        </p:spPr>
        <p:txBody>
          <a:bodyPr>
            <a:normAutofit fontScale="90000"/>
          </a:bodyPr>
          <a:lstStyle/>
          <a:p>
            <a:r>
              <a:rPr lang="es-ES" dirty="0"/>
              <a:t>Precios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CBE0F-4686-468B-87C2-FD4830A3A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012055"/>
            <a:ext cx="10178322" cy="4867538"/>
          </a:xfrm>
        </p:spPr>
        <p:txBody>
          <a:bodyPr/>
          <a:lstStyle/>
          <a:p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3BFCA6-DDEE-4E56-960B-649E753404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6319092"/>
              </p:ext>
            </p:extLst>
          </p:nvPr>
        </p:nvGraphicFramePr>
        <p:xfrm>
          <a:off x="1257596" y="978407"/>
          <a:ext cx="10334409" cy="5182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03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738497">
                <a:tc>
                  <a:txBody>
                    <a:bodyPr/>
                    <a:lstStyle/>
                    <a:p>
                      <a:r>
                        <a:rPr lang="es-ES" dirty="0"/>
                        <a:t>Polar Flow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Endomondo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Strava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4443532"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Es gratis, pero para poder acceder a todas las funcionalidades, es necesario adquirir uno o varios dispositivos de la marca Polar.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Dispone de un plan premium con versión de prueba de un mes y después se puede pagar mensualmente (6 euros al mes) o anualmente (30 euros al año)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Ofrece planes de entrenamiento, parámetros avanzados, zonas de frecuencia cardiaca, un entrenador vía audio, información meteorológica y eliminar la publicidad.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Dispone de un plan premium con 60 días de prueba y un precio de 60 euros al año. 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Las </a:t>
                      </a:r>
                      <a:r>
                        <a:rPr lang="es-ES" sz="1600" dirty="0" err="1"/>
                        <a:t>funconalidades</a:t>
                      </a:r>
                      <a:r>
                        <a:rPr lang="es-ES" sz="1600" dirty="0"/>
                        <a:t> que incluye son: </a:t>
                      </a:r>
                    </a:p>
                    <a:p>
                      <a:r>
                        <a:rPr lang="es-ES" sz="1600" dirty="0"/>
                        <a:t>Planificación de rutas de entrenamiento,  paneles de entrenamiento, datos avanzados para evitar lesiones y datos avanzados de </a:t>
                      </a:r>
                      <a:r>
                        <a:rPr lang="es-ES" sz="1600"/>
                        <a:t>ritmo cardiaco.</a:t>
                      </a:r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6607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{DC788C5E-FFCF-47CC-9B9F-040EE0C472AC}tf10001106</Template>
  <TotalTime>444</TotalTime>
  <Words>748</Words>
  <Application>Microsoft Office PowerPoint</Application>
  <PresentationFormat>Panorámica</PresentationFormat>
  <Paragraphs>159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Benchmark</vt:lpstr>
      <vt:lpstr>Aplicaciones a COMPaRAr</vt:lpstr>
      <vt:lpstr>Características a analizar</vt:lpstr>
      <vt:lpstr>Registro de datos de entrenamiento</vt:lpstr>
      <vt:lpstr>Registro de datos de descanso</vt:lpstr>
      <vt:lpstr>Conexión con otras aplicaciones </vt:lpstr>
      <vt:lpstr>Conexión con dispositivos inteligentes</vt:lpstr>
      <vt:lpstr>Funciones sociales y de comunidad </vt:lpstr>
      <vt:lpstr>Precios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razquin elcano</dc:creator>
  <cp:lastModifiedBy>diego razquin elcano</cp:lastModifiedBy>
  <cp:revision>33</cp:revision>
  <dcterms:created xsi:type="dcterms:W3CDTF">2020-03-14T08:37:50Z</dcterms:created>
  <dcterms:modified xsi:type="dcterms:W3CDTF">2020-05-23T11:09:54Z</dcterms:modified>
</cp:coreProperties>
</file>