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9B2C-F70F-4E40-A653-89B37979E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Benchmark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DF14-97E2-41C4-9D8C-FEED16587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0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F184-1EC7-4AA1-A6F6-9816D870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67021"/>
          </a:xfrm>
        </p:spPr>
        <p:txBody>
          <a:bodyPr/>
          <a:lstStyle/>
          <a:p>
            <a:r>
              <a:rPr lang="es-ES" dirty="0"/>
              <a:t>Aplicaciones a </a:t>
            </a:r>
            <a:r>
              <a:rPr lang="es-ES" dirty="0" err="1"/>
              <a:t>COMPaRAr</a:t>
            </a:r>
            <a:endParaRPr lang="es-E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3B102D-D5CA-4A7D-AFC1-11EAE8248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673955"/>
              </p:ext>
            </p:extLst>
          </p:nvPr>
        </p:nvGraphicFramePr>
        <p:xfrm>
          <a:off x="1250950" y="1349404"/>
          <a:ext cx="10179048" cy="47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54107">
                <a:tc>
                  <a:txBody>
                    <a:bodyPr/>
                    <a:lstStyle/>
                    <a:p>
                      <a:r>
                        <a:rPr lang="es-ES" dirty="0" err="1"/>
                        <a:t>Yazio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Nootric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07769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8095048-F9B7-4D62-927E-341101DD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34" y="2316425"/>
            <a:ext cx="3332076" cy="33320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449B95-C2EC-45E9-B511-577A6A3CD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166" y="2449590"/>
            <a:ext cx="2948542" cy="29485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392AC34-A458-4563-989F-C8371C59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754" y="3018986"/>
            <a:ext cx="2667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36A-5029-43C7-86EB-3C13E8AB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6100"/>
          </a:xfrm>
        </p:spPr>
        <p:txBody>
          <a:bodyPr/>
          <a:lstStyle/>
          <a:p>
            <a:r>
              <a:rPr lang="es-ES" dirty="0"/>
              <a:t>Características a analizar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FC19-AF26-44F2-8A24-98DB2BC5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8385"/>
            <a:ext cx="10178322" cy="4601208"/>
          </a:xfrm>
        </p:spPr>
        <p:txBody>
          <a:bodyPr/>
          <a:lstStyle/>
          <a:p>
            <a:r>
              <a:rPr lang="es-ES" dirty="0"/>
              <a:t>Registro de datos</a:t>
            </a:r>
          </a:p>
          <a:p>
            <a:r>
              <a:rPr lang="es-ES" dirty="0"/>
              <a:t>Adaptabilidad</a:t>
            </a:r>
          </a:p>
          <a:p>
            <a:r>
              <a:rPr lang="es-ES" dirty="0"/>
              <a:t>Conexión con aplicaciones de terceros</a:t>
            </a:r>
          </a:p>
          <a:p>
            <a:r>
              <a:rPr lang="es-ES" dirty="0"/>
              <a:t>Conexión con dispositivos inteligentes</a:t>
            </a:r>
          </a:p>
          <a:p>
            <a:r>
              <a:rPr lang="es-ES" dirty="0"/>
              <a:t>Funciones sociales y de comunidad</a:t>
            </a:r>
          </a:p>
          <a:p>
            <a:r>
              <a:rPr lang="es-ES" dirty="0"/>
              <a:t>Planes de pago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He elegido estas características para analizar porque son las que un usuario general puede mirar a simple vista para comparar y decidirse a utilizar uno de estos servicios. </a:t>
            </a:r>
          </a:p>
        </p:txBody>
      </p:sp>
    </p:spTree>
    <p:extLst>
      <p:ext uri="{BB962C8B-B14F-4D97-AF65-F5344CB8AC3E}">
        <p14:creationId xmlns:p14="http://schemas.microsoft.com/office/powerpoint/2010/main" val="365548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9848-6053-4AA1-8DC0-68943895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178197"/>
            <a:ext cx="10178322" cy="913755"/>
          </a:xfrm>
        </p:spPr>
        <p:txBody>
          <a:bodyPr>
            <a:normAutofit/>
          </a:bodyPr>
          <a:lstStyle/>
          <a:p>
            <a:r>
              <a:rPr lang="es-ES" dirty="0"/>
              <a:t>Registro de datos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2AA99E5-EDEA-4994-BA44-02D974E97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375753"/>
              </p:ext>
            </p:extLst>
          </p:nvPr>
        </p:nvGraphicFramePr>
        <p:xfrm>
          <a:off x="1250950" y="1485636"/>
          <a:ext cx="10412403" cy="503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801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70801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479437">
                <a:tc>
                  <a:txBody>
                    <a:bodyPr/>
                    <a:lstStyle/>
                    <a:p>
                      <a:r>
                        <a:rPr lang="es-ES" dirty="0" err="1"/>
                        <a:t>Yazio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Nootric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99371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registrar 4 comidas por día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Antes de añadir una comida te recomienda las calorías máximas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registrar los vasos de agua que se han bebido en un día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actualizar el peso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Si utilizas una de las recetas que facilita, te permite hacer el registro automático.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registrar 4 comidas por día</a:t>
                      </a:r>
                    </a:p>
                    <a:p>
                      <a:endParaRPr lang="es-E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Antes de añadir una comida te recomienda las calorías máximas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Permite registrar los vasos de agua que se han bebido en un día</a:t>
                      </a:r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Al ofrecer menús </a:t>
                      </a:r>
                      <a:r>
                        <a:rPr lang="es-ES" sz="1600" dirty="0" err="1"/>
                        <a:t>prerrealizados</a:t>
                      </a:r>
                      <a:r>
                        <a:rPr lang="es-ES" sz="1600" dirty="0"/>
                        <a:t>, permite registrar cada comida directamente.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permite ningún registro más.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2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1E0-76E6-4732-830B-DABD3440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45079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Adatabilidad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16BB-6B2B-4A6A-9686-23DDC18B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429000"/>
            <a:ext cx="10178322" cy="2450592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1A147B-3486-4CE5-8385-A8834EF7C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379400"/>
              </p:ext>
            </p:extLst>
          </p:nvPr>
        </p:nvGraphicFramePr>
        <p:xfrm>
          <a:off x="1250950" y="1127464"/>
          <a:ext cx="10334409" cy="555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694042">
                <a:tc>
                  <a:txBody>
                    <a:bodyPr/>
                    <a:lstStyle/>
                    <a:p>
                      <a:r>
                        <a:rPr lang="es-ES" dirty="0" err="1"/>
                        <a:t>Yazio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Nootric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858297">
                <a:tc>
                  <a:txBody>
                    <a:bodyPr/>
                    <a:lstStyle/>
                    <a:p>
                      <a:r>
                        <a:rPr lang="es-ES" sz="1600" dirty="0"/>
                        <a:t>Al abrir por primer vez la app,  comienza el proceso de adaptación.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Proceso de adaptación al usuario:</a:t>
                      </a:r>
                    </a:p>
                    <a:p>
                      <a:endParaRPr lang="es-ES" sz="16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Objetivo (perder peso,  aumentar masa muscular o mantener peso)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Peso actual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Peso objetivo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Sexo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Altura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Fecha de nacimiento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Calculo de la fecha en la que conseguirás tu objetivo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ES" sz="16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600" dirty="0"/>
                        <a:t>Ofrece planes nutricionales con distintos objetivos (aumentar masa muscular,  reducir carbohidratos…) solo en planes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Al abrir por primer vez la app,  comienza el proceso de adaptación.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Proceso de adaptación al usuario:</a:t>
                      </a:r>
                    </a:p>
                    <a:p>
                      <a:endParaRPr lang="es-ES" sz="16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Objetivo (bajar de peso, mantener el peso, ganar peso.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Sexo.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Edad, altura, peso y peso objetivo.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Semanas en las que se pretende alcanzar el objetivo.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s-ES" sz="16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600" dirty="0"/>
                        <a:t>Ofrece un test para que el usuario encuentre su plan ideal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Al abrir por primer vez la app,  comienza el proceso de adaptación.</a:t>
                      </a:r>
                    </a:p>
                    <a:p>
                      <a:endParaRPr lang="es-E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Proceso de adaptación al usuario:</a:t>
                      </a:r>
                    </a:p>
                    <a:p>
                      <a:endParaRPr lang="es-ES" sz="16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Sexo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Objetivo (perder peso,  ganar volumen corporal, comer de forma sana, aumentar rendimiento deportivo)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Edad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Altura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s-ES" sz="1600" dirty="0"/>
                        <a:t>Peso actual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s-ES" sz="16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600" dirty="0"/>
                        <a:t>Si se tiene el plan de pago más caro, permite adaptar los menús a cada usuario.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57F-90B4-4354-BB81-4103A6C6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aplicaciones de terceros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90FA0-9169-41A7-B245-44457060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995" y="3066589"/>
            <a:ext cx="377301" cy="2447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5F39B5-0C1B-4EBC-B565-7EB79EA02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78919"/>
              </p:ext>
            </p:extLst>
          </p:nvPr>
        </p:nvGraphicFramePr>
        <p:xfrm>
          <a:off x="1257596" y="1669001"/>
          <a:ext cx="10334409" cy="440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 err="1"/>
                        <a:t>Yazio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Nootric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conectarlo con la app salud de iOS, Fitbit, Garmin y 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conexión con aplicaciones de terceros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conexión con aplicaciones de terceros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4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CCDB-EB32-4C44-8DAD-B00873E5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3654"/>
          </a:xfrm>
        </p:spPr>
        <p:txBody>
          <a:bodyPr>
            <a:normAutofit fontScale="90000"/>
          </a:bodyPr>
          <a:lstStyle/>
          <a:p>
            <a:r>
              <a:rPr lang="es-ES" dirty="0"/>
              <a:t>Conexión con dispositivos inteligentes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5432E-A5A7-49A4-A48C-7A8D5BE0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5" y="2672178"/>
            <a:ext cx="2796503" cy="437581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F584E8-9D0A-4151-B00A-41BBEB750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949621"/>
              </p:ext>
            </p:extLst>
          </p:nvPr>
        </p:nvGraphicFramePr>
        <p:xfrm>
          <a:off x="1257596" y="1669001"/>
          <a:ext cx="10334409" cy="440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r>
                        <a:rPr lang="es-ES" dirty="0" err="1"/>
                        <a:t>Yazio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Nootric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3851355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Solo disponible con pulseras de actividad y en planes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conectarlo con dispositivos inteligentes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es posible conectarlo con dispositivos inteligentes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4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A005-CB38-45A2-8051-D9BFD701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 fontScale="90000"/>
          </a:bodyPr>
          <a:lstStyle/>
          <a:p>
            <a:r>
              <a:rPr lang="es-ES" dirty="0"/>
              <a:t>Funciones sociales y de comunidad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70F2-245E-494B-BA1C-CF127D23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7465"/>
            <a:ext cx="10178322" cy="4752128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E861B0-933E-4219-B714-350D369F33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255597"/>
              </p:ext>
            </p:extLst>
          </p:nvPr>
        </p:nvGraphicFramePr>
        <p:xfrm>
          <a:off x="1257596" y="1127465"/>
          <a:ext cx="10334409" cy="5032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17255">
                <a:tc>
                  <a:txBody>
                    <a:bodyPr/>
                    <a:lstStyle/>
                    <a:p>
                      <a:r>
                        <a:rPr lang="es-ES" dirty="0" err="1"/>
                        <a:t>Yazio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Nootric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315716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Permite conectar la aplicación con Facebook para mantener la motivación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No dispone de funciones sociales ni de comunidad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Posibilidad de valorar y comentar recetas.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19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589-02D9-44B1-8734-0ABAE183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7324"/>
          </a:xfrm>
        </p:spPr>
        <p:txBody>
          <a:bodyPr>
            <a:normAutofit fontScale="90000"/>
          </a:bodyPr>
          <a:lstStyle/>
          <a:p>
            <a:r>
              <a:rPr lang="es-ES" dirty="0"/>
              <a:t>Planes de pago y gratuitos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BE0F-4686-468B-87C2-FD4830A3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12055"/>
            <a:ext cx="10178322" cy="4867538"/>
          </a:xfrm>
        </p:spPr>
        <p:txBody>
          <a:bodyPr/>
          <a:lstStyle/>
          <a:p>
            <a:endParaRPr lang="es-E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3BFCA6-DDEE-4E56-960B-649E75340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024473"/>
              </p:ext>
            </p:extLst>
          </p:nvPr>
        </p:nvGraphicFramePr>
        <p:xfrm>
          <a:off x="1257596" y="978407"/>
          <a:ext cx="10334409" cy="518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03">
                  <a:extLst>
                    <a:ext uri="{9D8B030D-6E8A-4147-A177-3AD203B41FA5}">
                      <a16:colId xmlns:a16="http://schemas.microsoft.com/office/drawing/2014/main" val="4093516576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2283242047"/>
                    </a:ext>
                  </a:extLst>
                </a:gridCol>
                <a:gridCol w="3444803">
                  <a:extLst>
                    <a:ext uri="{9D8B030D-6E8A-4147-A177-3AD203B41FA5}">
                      <a16:colId xmlns:a16="http://schemas.microsoft.com/office/drawing/2014/main" val="122527310"/>
                    </a:ext>
                  </a:extLst>
                </a:gridCol>
              </a:tblGrid>
              <a:tr h="738497">
                <a:tc>
                  <a:txBody>
                    <a:bodyPr/>
                    <a:lstStyle/>
                    <a:p>
                      <a:r>
                        <a:rPr lang="es-ES" dirty="0" err="1"/>
                        <a:t>Yazio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Lifesum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Nootric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76610"/>
                  </a:ext>
                </a:extLst>
              </a:tr>
              <a:tr h="4443532"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r>
                        <a:rPr lang="es-ES" sz="1600" dirty="0"/>
                        <a:t>El plan gratuito solo ofrece registro de calorías y agua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Solo tiene un plan de pago que cuesta 30 euros al años y ofrece: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Recetas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Planes de nutrición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Estadísticas diarias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Compatibilidad con pulsera de actividad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Registro de emocione y humos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Sin anuncios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El plan gratuito solo ofrece el registro de calorías y agua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Solo tiene un plan de pago para utilizar los planes de nutrición con 3 posibilidades de pago: 1 mes por 11 €, 3 meses por 22€ y 12 meses por 45€.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/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El plan gratuito solo ofrece menús semanales y recetas ilimitadas.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El primer plan de pago cuesta 45 euros cada trimestre y ofrece, además de lo anterior, el seguimiento de un nutricionista profesional.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El segundo plan de pago </a:t>
                      </a:r>
                      <a:r>
                        <a:rPr lang="es-ES" sz="1600"/>
                        <a:t>cuesta 69 </a:t>
                      </a:r>
                      <a:r>
                        <a:rPr lang="es-ES" sz="1600" dirty="0"/>
                        <a:t>euros cada trimestre y ofrece, además de lo anterior, personalización de menús.</a:t>
                      </a:r>
                    </a:p>
                    <a:p>
                      <a:endParaRPr lang="es-ES" sz="1600" dirty="0"/>
                    </a:p>
                    <a:p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0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60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{DC788C5E-FFCF-47CC-9B9F-040EE0C472AC}tf10001106</Template>
  <TotalTime>462</TotalTime>
  <Words>622</Words>
  <Application>Microsoft Office PowerPoint</Application>
  <PresentationFormat>Panorámica</PresentationFormat>
  <Paragraphs>183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Benchmark</vt:lpstr>
      <vt:lpstr>Aplicaciones a COMPaRAr</vt:lpstr>
      <vt:lpstr>Características a analizar</vt:lpstr>
      <vt:lpstr>Registro de datos</vt:lpstr>
      <vt:lpstr>Adatabilidad</vt:lpstr>
      <vt:lpstr>Conexión con aplicaciones de terceros </vt:lpstr>
      <vt:lpstr>Conexión con dispositivos inteligentes</vt:lpstr>
      <vt:lpstr>Funciones sociales y de comunidad </vt:lpstr>
      <vt:lpstr>Planes de pago y gratuitos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razquin elcano</dc:creator>
  <cp:lastModifiedBy>diego razquin elcano</cp:lastModifiedBy>
  <cp:revision>32</cp:revision>
  <dcterms:created xsi:type="dcterms:W3CDTF">2020-03-14T08:37:50Z</dcterms:created>
  <dcterms:modified xsi:type="dcterms:W3CDTF">2020-05-22T16:19:27Z</dcterms:modified>
</cp:coreProperties>
</file>