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C2C89-115B-4CFF-9E41-640A16195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A79D5A-270E-4686-A6C3-7498F3E0B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BB10AE-119E-4D96-B06C-C608C0D5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E0EC0-5558-4881-B969-1BCA5F5D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A33F45-C165-4A35-94F8-7DB1C1AE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15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0785-E15C-447E-8003-C4380552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528B5F-B227-49CB-9EE5-873C54E83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6B200-24D5-4764-B1BF-E006E8F51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A2DF60-33C0-4F0E-B7DB-CDD63F3F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8DC885-9A03-4D77-B28F-00016D9F7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17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4A42CE-69B0-4ACB-B887-8957886A5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CD8252-ECEA-45A6-8560-73FA63E94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859ABE-3E3F-46ED-A281-DD0C40F1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1864B-275B-4E2D-BD02-1EDE5EEC3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D190C-EE34-44C9-A0B0-A8472EA1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263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F2DC1-C7CE-46D2-9021-B0726366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A5FD53-7D4C-4DA9-8757-1CE86A67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7EA1E-FBAF-4F44-AC3B-06AD10AD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D30D4F-2F0A-49F0-A972-35C53E2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66C38-787D-4130-9158-54C04092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401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7AC6A-6D02-46EB-B6DC-D9CF1272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828351-8301-42DA-B909-D9B93F80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26C62-CEB1-4F8B-BF1B-C183C1FD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82D9E4-1987-433B-983C-26EE79CB7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E4FF37-6008-442C-A20F-5C18139D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80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98459-0957-433F-B157-B47BE767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C147D1-5D9D-41FF-8AE6-B9A60D19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85B98D-2020-4C4D-BAB6-CBECCBEDF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6156237-BC1E-4210-A118-D0F52175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236DF7-3F3C-4E62-B877-84213F6D5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DFA097-8587-4710-AF3E-C9D2C3AC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5B4E1-5C44-49D7-A6CC-332C5D5B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4FB02E-2F6E-4D8A-B58B-A8336414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8DB42A-E5FD-464C-89B3-5582D38C6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8405CC-7DD8-4D6C-BC01-F8D0118EB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053BF90-C3C6-45C2-9A0F-6221E6A89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A40066-D17B-4CFB-BE2B-C19FCFD2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0A21BBE-1503-4253-938F-86D940FE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2F3EF9-A63F-446A-A93C-62DCBB7C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10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4A072-EA24-4F24-8627-CCAA8D0C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0593FBE-4C61-461E-83B3-24E5CB58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991DE-0651-4824-B098-800976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BF310B-E2B4-4447-963D-DEEA3E1B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66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2E4C8A3-7716-4CBE-8081-5F0F3B6D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919ED17-BBAA-443B-85BC-D7E423CF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9ADB71-C373-4B14-9635-5BBEA27D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69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4FFC1-0ED4-4F6C-9AFC-3C25FCC0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EB10F-A138-4DA6-8526-C96C7FE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7BE459-8660-494B-B578-600825E4E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D2D8B6-2D62-4130-BA14-566EFB17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E18E56-ED6C-4BC6-9A6E-E3380E56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99065B-A9C9-4755-B531-3DADEDCC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78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68DD0-0814-4612-AF21-897516697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E505BB-5BD3-4632-BE0D-7733D2B02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7C4B14-F3D2-453D-9ACC-5C43DB2ED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350200-5A69-422B-B992-4BA2DD6F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C6881-38FC-4532-B745-DBD06478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157D68-B330-4151-9C29-B5BDB477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581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C2D2AE-B9D1-4BED-8212-57E95F90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F5027-C333-4600-8569-928A76382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E7965-3341-4274-8BAC-1B7882843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5A556-7B5A-4880-844C-AB159F6919D0}" type="datetimeFigureOut">
              <a:rPr lang="es-ES" smtClean="0"/>
              <a:t>08/05/2020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89632-F233-4A2C-B3BF-1CF51FC7F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1362F-E353-4170-BCEA-A6BDDB5A5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88F9-E171-42E5-B7D1-9750C24F23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05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B84BE-0F3E-4201-9ED2-B0BAB96A40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00BD13-19D6-4A38-A0AF-F91AA6DEBE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FC60D52-5AE1-4F57-8F5A-841681E4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226" y="0"/>
            <a:ext cx="3167539" cy="6858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4824865-A1B7-4031-A4DE-C15B8D02B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539" y="0"/>
            <a:ext cx="3167539" cy="6858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2514FBC-83F1-4C18-B151-E83ADFA7A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52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1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01F22-452B-4D01-B4E3-5B7070B7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AE09C1-D3B8-43F6-8FA7-0E3A13C4E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74" y="365125"/>
            <a:ext cx="2793600" cy="27936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34E095-E86E-4F6A-A994-D68400738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26" y="293888"/>
            <a:ext cx="2793600" cy="27936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F8639AC-2710-4E96-9805-54A4A25F0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737" y="3340500"/>
            <a:ext cx="2793600" cy="27936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A45CBD2-E7DC-41DF-AC2B-FA43DBAFB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665" y="3340500"/>
            <a:ext cx="2793600" cy="2793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AB55BD0-0FAD-44EC-BF4B-E7AE986B9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225" y="3344303"/>
            <a:ext cx="2793600" cy="2793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9B00903-2AA2-4CDB-88B7-C5DFEE8A48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174" y="365074"/>
            <a:ext cx="2793651" cy="27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8F925-083A-46AB-BE98-717EB1691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03253D7-21DE-406C-B728-9E5C4054D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94" y="0"/>
            <a:ext cx="3167538" cy="68580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41407BB-B2B0-4D49-BF88-5F5D49CE9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755" y="0"/>
            <a:ext cx="316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0649A-F27E-4897-9776-DFBBEFF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Estilos especiales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C5ED77-D6F0-4A13-9886-74F6175D9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Pies de foto: texto normal tamaño 9, cursiva salvo nombres propios.</a:t>
            </a:r>
          </a:p>
        </p:txBody>
      </p:sp>
    </p:spTree>
    <p:extLst>
      <p:ext uri="{BB962C8B-B14F-4D97-AF65-F5344CB8AC3E}">
        <p14:creationId xmlns:p14="http://schemas.microsoft.com/office/powerpoint/2010/main" val="339390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16</Words>
  <Application>Microsoft Office PowerPoint</Application>
  <PresentationFormat>Panorámica</PresentationFormat>
  <Paragraphs>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Estilos especiales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razquin elcano</dc:creator>
  <cp:lastModifiedBy>diego razquin elcano</cp:lastModifiedBy>
  <cp:revision>8</cp:revision>
  <dcterms:created xsi:type="dcterms:W3CDTF">2020-03-25T17:27:21Z</dcterms:created>
  <dcterms:modified xsi:type="dcterms:W3CDTF">2020-05-08T16:29:13Z</dcterms:modified>
</cp:coreProperties>
</file>