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C2C89-115B-4CFF-9E41-640A1619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79D5A-270E-4686-A6C3-7498F3E0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B10AE-119E-4D96-B06C-C608C0D5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E0EC0-5558-4881-B969-1BCA5F5D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33F45-C165-4A35-94F8-7DB1C1A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0785-E15C-447E-8003-C438055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28B5F-B227-49CB-9EE5-873C54E8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6B200-24D5-4764-B1BF-E006E8F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2DF60-33C0-4F0E-B7DB-CDD63F3F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DC885-9A03-4D77-B28F-00016D9F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79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A42CE-69B0-4ACB-B887-8957886A5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D8252-ECEA-45A6-8560-73FA63E9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59ABE-3E3F-46ED-A281-DD0C40F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1864B-275B-4E2D-BD02-1EDE5EEC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D190C-EE34-44C9-A0B0-A8472EA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6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F2DC1-C7CE-46D2-9021-B0726366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FD53-7D4C-4DA9-8757-1CE86A67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7EA1E-FBAF-4F44-AC3B-06AD10AD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30D4F-2F0A-49F0-A972-35C53E2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66C38-787D-4130-9158-54C0409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AC6A-6D02-46EB-B6DC-D9CF1272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28351-8301-42DA-B909-D9B93F80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26C62-CEB1-4F8B-BF1B-C183C1F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2D9E4-1987-433B-983C-26EE79CB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4FF37-6008-442C-A20F-5C18139D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0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98459-0957-433F-B157-B47BE767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147D1-5D9D-41FF-8AE6-B9A60D19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5B98D-2020-4C4D-BAB6-CBECCBE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56237-BC1E-4210-A118-D0F52175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236DF7-3F3C-4E62-B877-84213F6D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DFA097-8587-4710-AF3E-C9D2C3A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5B4E1-5C44-49D7-A6CC-332C5D5B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FB02E-2F6E-4D8A-B58B-A833641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DB42A-E5FD-464C-89B3-5582D38C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8405CC-7DD8-4D6C-BC01-F8D0118EB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53BF90-C3C6-45C2-9A0F-6221E6A8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40066-D17B-4CFB-BE2B-C19FCFD2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A21BBE-1503-4253-938F-86D940FE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2F3EF9-A63F-446A-A93C-62DCBB7C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1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A072-EA24-4F24-8627-CCAA8D0C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593FBE-4C61-461E-83B3-24E5CB58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991DE-0651-4824-B098-800976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F310B-E2B4-4447-963D-DEEA3E1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6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4C8A3-7716-4CBE-8081-5F0F3B6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19ED17-BBAA-443B-85BC-D7E423CF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ADB71-C373-4B14-9635-5BBEA27D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4FFC1-0ED4-4F6C-9AFC-3C25FCC0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EB10F-A138-4DA6-8526-C96C7FE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BE459-8660-494B-B578-600825E4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2D8B6-2D62-4130-BA14-566EFB1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18E56-ED6C-4BC6-9A6E-E3380E56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9065B-A9C9-4755-B531-3DADEDC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7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68DD0-0814-4612-AF21-89751669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E505BB-5BD3-4632-BE0D-7733D2B02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7C4B14-F3D2-453D-9ACC-5C43DB2ED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350200-5A69-422B-B992-4BA2DD6F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C6881-38FC-4532-B745-DBD0647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57D68-B330-4151-9C29-B5BDB477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5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C2D2AE-B9D1-4BED-8212-57E95F90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F5027-C333-4600-8569-928A7638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E7965-3341-4274-8BAC-1B788284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A556-7B5A-4880-844C-AB159F6919D0}" type="datetimeFigureOut">
              <a:rPr lang="es-ES" smtClean="0"/>
              <a:t>28/03/2020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89632-F233-4A2C-B3BF-1CF51FC7F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1362F-E353-4170-BCEA-A6BDDB5A5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B84BE-0F3E-4201-9ED2-B0BAB96A4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0BD13-19D6-4A38-A0AF-F91AA6DEB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DBA691-024B-4ABD-9B50-11A8210DF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8" y="0"/>
            <a:ext cx="3167539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4781EE-371D-43AB-AA98-F762E106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230" y="0"/>
            <a:ext cx="3167539" cy="6858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4A5D73-5CFE-4ED4-9331-C7C6414FEE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03" y="0"/>
            <a:ext cx="3167539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05CADA9-F870-4620-ABF8-2A8675625C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42" y="0"/>
            <a:ext cx="3163315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DFB0BE-A82E-433B-BF92-38C9EF763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96" y="0"/>
            <a:ext cx="3167807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2ED8DAC-DF04-4BE5-8B3D-3BF639BD9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6" y="0"/>
            <a:ext cx="3167807" cy="6858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CCDB3CF-9790-482A-BC15-6EA17DC21A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96" y="0"/>
            <a:ext cx="3167807" cy="6858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E6EFC16-4C75-42E3-98DF-F1D56F783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27" y="0"/>
            <a:ext cx="3163315" cy="6858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5A93424-8A13-425A-ACA9-BE0D57EB0F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320" y="0"/>
            <a:ext cx="3167807" cy="6858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526BB6-209A-425F-BEB9-731C4BF6B1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8" y="0"/>
            <a:ext cx="3167807" cy="6858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3C72DF0-1158-441C-9912-80AF30DF42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757" y="0"/>
            <a:ext cx="31678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0649A-F27E-4897-9776-DFBBEFF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especiales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5ED77-D6F0-4A13-9886-74F6175D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Pies de foto: texto normal tamaño 9, cursiva salvo nombres propios.</a:t>
            </a:r>
          </a:p>
        </p:txBody>
      </p:sp>
    </p:spTree>
    <p:extLst>
      <p:ext uri="{BB962C8B-B14F-4D97-AF65-F5344CB8AC3E}">
        <p14:creationId xmlns:p14="http://schemas.microsoft.com/office/powerpoint/2010/main" val="339390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Estilos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razquin elcano</dc:creator>
  <cp:lastModifiedBy>diego razquin elcano</cp:lastModifiedBy>
  <cp:revision>4</cp:revision>
  <dcterms:created xsi:type="dcterms:W3CDTF">2020-03-25T17:27:21Z</dcterms:created>
  <dcterms:modified xsi:type="dcterms:W3CDTF">2020-03-28T14:32:45Z</dcterms:modified>
</cp:coreProperties>
</file>