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9B2C-F70F-4E40-A653-89B37979E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DF14-97E2-41C4-9D8C-FEED16587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184-1EC7-4AA1-A6F6-9816D87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021"/>
          </a:xfrm>
        </p:spPr>
        <p:txBody>
          <a:bodyPr/>
          <a:lstStyle/>
          <a:p>
            <a:r>
              <a:rPr lang="es-ES" dirty="0"/>
              <a:t>Aplicaciones a </a:t>
            </a:r>
            <a:r>
              <a:rPr lang="es-ES" dirty="0" err="1"/>
              <a:t>COMPaRAr</a:t>
            </a:r>
            <a:endParaRPr lang="es-E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B102D-D5CA-4A7D-AFC1-11EAE8248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616177"/>
              </p:ext>
            </p:extLst>
          </p:nvPr>
        </p:nvGraphicFramePr>
        <p:xfrm>
          <a:off x="1250950" y="1349404"/>
          <a:ext cx="10179048" cy="47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54107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07769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4360DE-22A1-4F43-BE30-189252AB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03" y="2229498"/>
            <a:ext cx="3509629" cy="350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95048-F9B7-4D62-927E-341101DD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34" y="2316425"/>
            <a:ext cx="3332076" cy="33320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BF8A9-1E98-419E-A25C-4DBF0A28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236" y="2449590"/>
            <a:ext cx="2797113" cy="27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36A-5029-43C7-86EB-3C13E8A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100"/>
          </a:xfrm>
        </p:spPr>
        <p:txBody>
          <a:bodyPr/>
          <a:lstStyle/>
          <a:p>
            <a:r>
              <a:rPr lang="es-ES" dirty="0"/>
              <a:t>Características a analizar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FC19-AF26-44F2-8A24-98DB2BC5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8385"/>
            <a:ext cx="10178322" cy="4601208"/>
          </a:xfrm>
        </p:spPr>
        <p:txBody>
          <a:bodyPr/>
          <a:lstStyle/>
          <a:p>
            <a:r>
              <a:rPr lang="es-ES" dirty="0"/>
              <a:t>Funciones de entrenamiento y descanso</a:t>
            </a:r>
          </a:p>
          <a:p>
            <a:r>
              <a:rPr lang="es-ES" dirty="0"/>
              <a:t>Funciones de nutrición y cocina</a:t>
            </a:r>
          </a:p>
          <a:p>
            <a:r>
              <a:rPr lang="es-ES" dirty="0"/>
              <a:t>Conexión con aplicaciones </a:t>
            </a:r>
            <a:r>
              <a:rPr lang="es-ES" dirty="0" err="1"/>
              <a:t>aplicaciones</a:t>
            </a:r>
            <a:r>
              <a:rPr lang="es-ES" dirty="0"/>
              <a:t> de terceros</a:t>
            </a:r>
          </a:p>
          <a:p>
            <a:r>
              <a:rPr lang="es-ES" dirty="0"/>
              <a:t>Conexión con dispositivos inteligentes</a:t>
            </a:r>
          </a:p>
          <a:p>
            <a:r>
              <a:rPr lang="es-ES" dirty="0"/>
              <a:t>Funciones sociales y de comunidad</a:t>
            </a:r>
          </a:p>
          <a:p>
            <a:r>
              <a:rPr lang="es-ES" dirty="0"/>
              <a:t>Precios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He elegido estas características para analizar porque son las que un usuario general puede mirar a simple vista para comparar y decidirse a utilizar uno de estos servicios. </a:t>
            </a:r>
          </a:p>
        </p:txBody>
      </p:sp>
    </p:spTree>
    <p:extLst>
      <p:ext uri="{BB962C8B-B14F-4D97-AF65-F5344CB8AC3E}">
        <p14:creationId xmlns:p14="http://schemas.microsoft.com/office/powerpoint/2010/main" val="36554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848-6053-4AA1-8DC0-6894389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178197"/>
            <a:ext cx="10178322" cy="913755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de entrenamiento y descanso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317-64FD-4FC4-9B32-F4F92751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46555"/>
            <a:ext cx="10178322" cy="403303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AA99E5-EDEA-4994-BA44-02D974E97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388864"/>
              </p:ext>
            </p:extLst>
          </p:nvPr>
        </p:nvGraphicFramePr>
        <p:xfrm>
          <a:off x="1250950" y="1559163"/>
          <a:ext cx="10334409" cy="502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25876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81130">
                <a:tc>
                  <a:txBody>
                    <a:bodyPr/>
                    <a:lstStyle/>
                    <a:p>
                      <a:r>
                        <a:rPr lang="es-ES" sz="1600" dirty="0"/>
                        <a:t>Infinidad deportes distintos para registrar sesiones de entrenamiento en una sola aplicación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Seguimiento del sueño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Seguimiento, planificación y análisis  de entrenamientos.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Análisis del estado físico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marcar objetivos de entrenamiento (quemar grasa, mejorar la forma anabólica…)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Calendario con los entrenamientos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añadir deporte realizado, pero imposibilidad de registrarlo a través de la aplicación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 de ninguna funcionalidad de entrenamiento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1E0-76E6-4732-830B-DABD344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de nutrición y cocina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16BB-6B2B-4A6A-9686-23DDC18B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429000"/>
            <a:ext cx="10178322" cy="2450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A147B-3486-4CE5-8385-A8834EF7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307697"/>
              </p:ext>
            </p:extLst>
          </p:nvPr>
        </p:nvGraphicFramePr>
        <p:xfrm>
          <a:off x="1250950" y="1127464"/>
          <a:ext cx="10334409" cy="555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94042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858297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funcionalidades en este 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Registro de alimentación manual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seleccionar una dieta entre una amplia lista de dietas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Gran cantidad de recetas con descripción nutricional de todas ellas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Scanner de códigos de barras para analizar los alimentos que compramos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Amplia lista de recetas de cocina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buscar recetas por ingredientes o por tipo de plato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Calculadora de cantidades en función de las raciones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Lista de ingredientes e instrucciones paso a paso de las recetas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crear listas de recetas personales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57F-90B4-4354-BB81-4103A6C6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aplicaciones de terceros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0FA0-9169-41A7-B245-44457060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5" y="3066589"/>
            <a:ext cx="377301" cy="2447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5F39B5-0C1B-4EBC-B565-7EB79EA02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340866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 con aplicaciones de terceros como </a:t>
                      </a:r>
                    </a:p>
                    <a:p>
                      <a:r>
                        <a:rPr lang="es-ES" sz="1600" dirty="0" err="1"/>
                        <a:t>Strava</a:t>
                      </a:r>
                      <a:r>
                        <a:rPr lang="es-ES" sz="1600" dirty="0"/>
                        <a:t> o </a:t>
                      </a:r>
                      <a:r>
                        <a:rPr lang="es-ES" sz="1600" dirty="0" err="1"/>
                        <a:t>TrainingPeaks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conexión con aplicaciones de terceros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conexión con aplicaciones de terceros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CCDB-EB32-4C44-8DAD-B00873E5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654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dispositivos inteligentes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32E-A5A7-49A4-A48C-7A8D5BE0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5" y="2672178"/>
            <a:ext cx="2796503" cy="437581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F584E8-9D0A-4151-B00A-41BBEB750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305561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relojes inteligentes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ordenadores de ciclismo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los sensores de pulso cardiaco de la marca Polar.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conectarlo con dispositivos inteligentes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conectarlo con dispositivos inteligentes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4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005-CB38-45A2-8051-D9BFD70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sociales y de comunidad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70F2-245E-494B-BA1C-CF127D23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465"/>
            <a:ext cx="10178322" cy="475212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861B0-933E-4219-B714-350D369F3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38689"/>
              </p:ext>
            </p:extLst>
          </p:nvPr>
        </p:nvGraphicFramePr>
        <p:xfrm>
          <a:off x="1257596" y="1127465"/>
          <a:ext cx="10334409" cy="503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17255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15716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Disposición de una comunidad donde se puede seguir a otros usuarios y ver los entrenamientos que realizan.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buscar en un mapamundi todas las rutas que han compartido los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funciones sociales ni de 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valorar y comentar recetas.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589-02D9-44B1-8734-0ABAE18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7324"/>
          </a:xfrm>
        </p:spPr>
        <p:txBody>
          <a:bodyPr>
            <a:normAutofit fontScale="90000"/>
          </a:bodyPr>
          <a:lstStyle/>
          <a:p>
            <a:r>
              <a:rPr lang="es-ES" dirty="0"/>
              <a:t>Precios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BE0F-4686-468B-87C2-FD4830A3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12055"/>
            <a:ext cx="10178322" cy="4867538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BFCA6-DDEE-4E56-960B-649E75340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126518"/>
              </p:ext>
            </p:extLst>
          </p:nvPr>
        </p:nvGraphicFramePr>
        <p:xfrm>
          <a:off x="1257596" y="978407"/>
          <a:ext cx="10334409" cy="518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38497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443532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para poder acceder a todas las funcionalidades, es necesario adquirir uno o varios dispositivos de 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dispone de un plan premium para desbloquear todas las </a:t>
                      </a:r>
                      <a:r>
                        <a:rPr lang="es-ES" sz="1600" dirty="0" err="1"/>
                        <a:t>funcionialidades</a:t>
                      </a:r>
                      <a:r>
                        <a:rPr lang="es-ES" sz="1600" dirty="0"/>
                        <a:t>. El plan premium funciona con suscripción: 1 mes por 11 €, 3 meses por 22€ y 12 meses por 45€.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/>
                        <a:t>Completamente gratuita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6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{DC788C5E-FFCF-47CC-9B9F-040EE0C472AC}tf10001106</Template>
  <TotalTime>281</TotalTime>
  <Words>460</Words>
  <Application>Microsoft Office PowerPoint</Application>
  <PresentationFormat>Panorámica</PresentationFormat>
  <Paragraphs>177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Benchmark</vt:lpstr>
      <vt:lpstr>Aplicaciones a COMPaRAr</vt:lpstr>
      <vt:lpstr>Características a analizar</vt:lpstr>
      <vt:lpstr>Funciones de entrenamiento y descanso </vt:lpstr>
      <vt:lpstr>Funciones de nutrición y cocina </vt:lpstr>
      <vt:lpstr>Conexión con aplicaciones de terceros </vt:lpstr>
      <vt:lpstr>Conexión con dispositivos inteligentes</vt:lpstr>
      <vt:lpstr>Funciones sociales y de comunidad </vt:lpstr>
      <vt:lpstr>Precios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razquin elcano</dc:creator>
  <cp:lastModifiedBy>diego razquin elcano</cp:lastModifiedBy>
  <cp:revision>22</cp:revision>
  <dcterms:created xsi:type="dcterms:W3CDTF">2020-03-14T08:37:50Z</dcterms:created>
  <dcterms:modified xsi:type="dcterms:W3CDTF">2020-04-04T10:37:51Z</dcterms:modified>
</cp:coreProperties>
</file>